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a011fc0f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a011fc0f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a011fc0f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a011fc0f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a011fc0f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a011fc0f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b933f6c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b933f6c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a011fc0f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a011fc0f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a011fc0f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a011fc0f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a011fc0f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a011fc0f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a011fc0f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a011fc0f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a011fc0f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a011fc0f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a011fc0f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a011fc0f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a011fc0f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a011fc0f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32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KELOMPOK 6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50"/>
            <a:ext cx="82221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RAMADITO FERDIAN ASSA(1301194005)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IRWAN REZA FIRMANSYAH(1301194018)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ARTISA BUNGA SYAHPUTRI (1301194007)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Ukuran kromosom 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Ukuran kromosom berpengaruh terhadap besar nya nilai maksimum yang didapatkan pada rentang generasi tertentu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Parameter untuk ukuran kromosom yang digunakan adalah kromosom dengan panjang 10 dan 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Evolusi akan berakhir pada generasi ke 50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KESIMPULAN OBSERVASI 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yang berpengaruh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Parameter Crossover : semakin besar cenderung semakin cepat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Parameter Mutasi:  semakin kecil cenderung semakin cepat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Parameter Elitisme: lebih kecil cenderung lebih cepat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Jumlah populasi: semakin banyak populasi semakin cepat pencarian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Panjang kromosom: semakin panjang kromosom maka nilai maksimum semakin cepat didapat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 dan prosedur utama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TUGAS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771199"/>
            <a:ext cx="8949324" cy="1913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DAN HASIL OBSERVASI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Desain kromosom dan metode pendekodean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Desain kromosom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Generated </a:t>
            </a:r>
            <a:r>
              <a:rPr lang="en"/>
              <a:t>individual, membuat Kromosom sepanjang len(kromosom) dan Populasi sebanyak n dengan representasi Biner, dengan random pada python untuk merandom nilai biner pada kromosom yang kemudian akan di dekode.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Metode pendekodean 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metode individual representation binary encoding, yaitu metode yang membagi kromosom menjadi dua bagian x dan y lalu akan dan nilai biner nya akan di decode enjadi bilangan desimal 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Ukuran populasi 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Menggunakan jumlah populasi sebanyak 20 dan 50 populasi untuk membandingkan kecepatan pencarian nilai maksimum dari setiap generasi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Seleksi orang tua 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Menggunakan metode roulette wheel selection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Roulette wheel selection adalah metode seleksi yang memilih orang tua berdasarkan nilai kecocokannya (fitness). Kromosom yang lebih baik memiliki persentasi dipilih yang lebih besar.</a:t>
            </a:r>
            <a:r>
              <a:rPr lang="en" sz="2400">
                <a:solidFill>
                  <a:srgbClr val="434343"/>
                </a:solidFill>
              </a:rPr>
              <a:t> 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Teknik Crossover dan mutasi 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Teknik </a:t>
            </a:r>
            <a:r>
              <a:rPr lang="en"/>
              <a:t>crossover</a:t>
            </a:r>
            <a:r>
              <a:rPr lang="en"/>
              <a:t> menggunakan teknik single point , memilih satu titik silang pada orang tua yang bagian tertentu pada titik silang akan diganti dengan milik orang tua yang lain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Teknik mutasi dengan menggunakan bit string mutation dimana perubahan bit-bit mutasi akan dipilih secara acak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Probabilitas operasi genetik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Probabilitas crossover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Menggunakan parameter crossover sebesar 60% dan 80% untuk membandingkan pengaruh besar probabilitas crossover terhadap kecepatan pencarian nilai maksimum dari fungsi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Probabilitas mutasi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Menggunakan parameter mutasi sebesar 5% dan 10%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Metode penggantian populasi 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yang digunakan adalah generational replacement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Yaitu dengan menggunakan mekanisme yang memastikan bahwa idividu terbaik tetap bertahan. Mekanisme ini disebut Elitisme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Parameter yang digunakan untuk elitisme adalah sebesar 2 dan 4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