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3355e4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3355e4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5F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43450"/>
            <a:ext cx="9144000" cy="93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00038" rotWithShape="0" algn="bl" dir="5400000" dist="952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" y="9626"/>
            <a:ext cx="1915422" cy="8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81800" y="1233050"/>
            <a:ext cx="5780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rgbClr val="0F5577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Видеоуроки</a:t>
            </a:r>
            <a:endParaRPr b="1" sz="2600">
              <a:solidFill>
                <a:srgbClr val="0F557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50" y="1935100"/>
            <a:ext cx="4572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50" y="2782563"/>
            <a:ext cx="18097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8975" r="0" t="0"/>
          <a:stretch/>
        </p:blipFill>
        <p:spPr>
          <a:xfrm>
            <a:off x="438450" y="3582400"/>
            <a:ext cx="563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95650" y="1991419"/>
            <a:ext cx="5681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6172"/>
                </a:solidFill>
              </a:rPr>
              <a:t>- предоставить доступ к рисованию ученикам</a:t>
            </a:r>
            <a:endParaRPr>
              <a:solidFill>
                <a:srgbClr val="49617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37775" y="2815088"/>
            <a:ext cx="6115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6172"/>
                </a:solidFill>
              </a:rPr>
              <a:t>- переключение слайдов осуществляется стрелками</a:t>
            </a:r>
            <a:endParaRPr>
              <a:solidFill>
                <a:srgbClr val="49617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94925" y="3653800"/>
            <a:ext cx="4073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6172"/>
                </a:solidFill>
              </a:rPr>
              <a:t>- добавить видеоролик или презентацию</a:t>
            </a:r>
            <a:endParaRPr>
              <a:solidFill>
                <a:srgbClr val="49617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80000" y="4793925"/>
            <a:ext cx="5364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A6887"/>
                </a:solidFill>
              </a:rPr>
              <a:t>Техническая поддержка: support@artischool1.ru</a:t>
            </a:r>
            <a:endParaRPr sz="1300">
              <a:solidFill>
                <a:srgbClr val="2A68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93925"/>
            <a:ext cx="5364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A6887"/>
                </a:solidFill>
              </a:rPr>
              <a:t>Белая доска</a:t>
            </a:r>
            <a:endParaRPr sz="1300">
              <a:solidFill>
                <a:srgbClr val="2A6887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780000" y="4793925"/>
            <a:ext cx="5364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A6887"/>
                </a:solidFill>
              </a:rPr>
              <a:t>Техническая поддержка: support@</a:t>
            </a:r>
            <a:r>
              <a:rPr lang="ru" sz="1300">
                <a:solidFill>
                  <a:srgbClr val="2A6887"/>
                </a:solidFill>
              </a:rPr>
              <a:t>artischool</a:t>
            </a:r>
            <a:r>
              <a:rPr lang="ru" sz="1300">
                <a:solidFill>
                  <a:srgbClr val="2A6887"/>
                </a:solidFill>
              </a:rPr>
              <a:t>1.ru</a:t>
            </a:r>
            <a:endParaRPr sz="1300">
              <a:solidFill>
                <a:srgbClr val="2A68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