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"/>
  </p:notes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7" autoAdjust="0"/>
    <p:restoredTop sz="94660"/>
  </p:normalViewPr>
  <p:slideViewPr>
    <p:cSldViewPr>
      <p:cViewPr varScale="1">
        <p:scale>
          <a:sx n="78" d="100"/>
          <a:sy n="78" d="100"/>
        </p:scale>
        <p:origin x="1245" y="4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54D549-84B4-493D-AFC7-FD7C78C9C7E8}" type="datetimeFigureOut">
              <a:rPr lang="es-MX" smtClean="0"/>
              <a:t>06/09/2021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FFC049-1C5B-49DC-B081-75A291C5E5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4455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FC049-1C5B-49DC-B081-75A291C5E555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4068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1F8EE-6F6B-4AB7-87A5-F8D9E53AC3EF}" type="datetime2">
              <a:rPr lang="en-US" smtClean="0"/>
              <a:t>Monday, September 6,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M.I.C. ROXANA HERRERA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0" name="9 Rectángulo"/>
          <p:cNvSpPr/>
          <p:nvPr userDrawn="1"/>
        </p:nvSpPr>
        <p:spPr>
          <a:xfrm>
            <a:off x="0" y="5328592"/>
            <a:ext cx="9144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90057" y="6235724"/>
            <a:ext cx="1504967" cy="635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05" t="26492" r="36705" b="24816"/>
          <a:stretch/>
        </p:blipFill>
        <p:spPr bwMode="auto">
          <a:xfrm>
            <a:off x="0" y="360039"/>
            <a:ext cx="6886224" cy="6525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685800" y="4293096"/>
            <a:ext cx="7848600" cy="1588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 userDrawn="1"/>
        </p:nvCxnSpPr>
        <p:spPr>
          <a:xfrm>
            <a:off x="107504" y="6632864"/>
            <a:ext cx="7848872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D9B5-7647-474E-BE12-7196B9031C0F}" type="datetime2">
              <a:rPr lang="en-US" smtClean="0"/>
              <a:t>Monday, September 6, 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M.I.C. ROXANA HERRERA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D776-714D-445C-9287-009F7B6C682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F8D3C-BB1F-426A-930A-B3F2136ED148}" type="datetime2">
              <a:rPr lang="en-US" smtClean="0"/>
              <a:t>Monday, September 6, 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M.I.C. ROXANA HERRERA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D776-714D-445C-9287-009F7B6C682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678E-2DC5-4DD9-A46F-7BC420EBBBC7}" type="datetime2">
              <a:rPr lang="en-US" smtClean="0"/>
              <a:t>Monday, September 6, 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M.I.C. ROXANA HERRERA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D776-714D-445C-9287-009F7B6C682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A88E-8B91-40AF-9AF2-D809B0F612C9}" type="datetime2">
              <a:rPr lang="en-US" smtClean="0"/>
              <a:t>Monday, September 6, 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M.I.C. ROXANA HERRERA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D776-714D-445C-9287-009F7B6C6820}" type="slidenum">
              <a:rPr lang="es-MX" smtClean="0"/>
              <a:t>‹Nº›</a:t>
            </a:fld>
            <a:endParaRPr lang="es-MX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76E02-0E7B-40D7-88BA-A7062EAF72EC}" type="datetime2">
              <a:rPr lang="en-US" smtClean="0"/>
              <a:t>Monday, September 6, 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M.I.C. ROXANA HERRERA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D776-714D-445C-9287-009F7B6C682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CA8EE-F120-4A1E-A615-10938D9097DA}" type="datetime2">
              <a:rPr lang="en-US" smtClean="0"/>
              <a:t>Monday, September 6, 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M.I.C. ROXANA HERRERA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D776-714D-445C-9287-009F7B6C6820}" type="slidenum">
              <a:rPr lang="es-MX" smtClean="0"/>
              <a:t>‹Nº›</a:t>
            </a:fld>
            <a:endParaRPr lang="es-MX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B7EE-1546-4C62-BD31-E49F534A8A16}" type="datetime2">
              <a:rPr lang="en-US" smtClean="0"/>
              <a:t>Monday, September 6, 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M.I.C. ROXANA HERRERA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D776-714D-445C-9287-009F7B6C682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91A2A-0307-4301-980F-90A14AFBF4F3}" type="datetime2">
              <a:rPr lang="en-US" smtClean="0"/>
              <a:t>Monday, September 6, 2021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M.I.C. ROXANA HERRERA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D776-714D-445C-9287-009F7B6C682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EBCF2-EBC4-44FE-91BC-57CAA7E9C623}" type="datetime2">
              <a:rPr lang="en-US" smtClean="0"/>
              <a:t>Monday, September 6, 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M.I.C. ROXANA HERRERA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D776-714D-445C-9287-009F7B6C6820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822A7-E7BF-476A-879D-4FEA90062256}" type="datetime2">
              <a:rPr lang="en-US" smtClean="0"/>
              <a:t>Monday, September 6, 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M.I.C. ROXANA HERRERA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D776-714D-445C-9287-009F7B6C682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9D52504-DB34-4520-9FFF-0076E319D903}" type="datetime2">
              <a:rPr lang="en-US" smtClean="0"/>
              <a:t>Monday, September 6, 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s-MX" dirty="0"/>
              <a:t>M.I.C. ROXANA HERRERA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277D776-714D-445C-9287-009F7B6C6820}" type="slidenum">
              <a:rPr lang="es-MX" smtClean="0"/>
              <a:t>‹Nº›</a:t>
            </a:fld>
            <a:endParaRPr lang="es-MX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0352" y="6069322"/>
            <a:ext cx="1368152" cy="57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9" y="5589240"/>
            <a:ext cx="1351147" cy="1281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10 Conector recto"/>
          <p:cNvCxnSpPr/>
          <p:nvPr/>
        </p:nvCxnSpPr>
        <p:spPr>
          <a:xfrm>
            <a:off x="35496" y="6445775"/>
            <a:ext cx="9144000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 idx="4294967295"/>
          </p:nvPr>
        </p:nvSpPr>
        <p:spPr>
          <a:xfrm>
            <a:off x="1264096" y="2130425"/>
            <a:ext cx="7196336" cy="1470025"/>
          </a:xfrm>
        </p:spPr>
        <p:txBody>
          <a:bodyPr/>
          <a:lstStyle/>
          <a:p>
            <a:r>
              <a:rPr lang="es-MX" sz="4400" b="1" dirty="0"/>
              <a:t>EJERCICIOS FUTBOL SQL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1264096" y="3886200"/>
            <a:ext cx="5333387" cy="1752600"/>
          </a:xfrm>
        </p:spPr>
        <p:txBody>
          <a:bodyPr>
            <a:normAutofit/>
          </a:bodyPr>
          <a:lstStyle/>
          <a:p>
            <a:r>
              <a:rPr lang="es-MX" sz="2800" b="1"/>
              <a:t>DRA </a:t>
            </a:r>
            <a:r>
              <a:rPr lang="es-MX" sz="2800" b="1" dirty="0"/>
              <a:t>ROXANA HERRERA</a:t>
            </a:r>
          </a:p>
        </p:txBody>
      </p:sp>
    </p:spTree>
    <p:extLst>
      <p:ext uri="{BB962C8B-B14F-4D97-AF65-F5344CB8AC3E}">
        <p14:creationId xmlns:p14="http://schemas.microsoft.com/office/powerpoint/2010/main" val="141019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12924E7-1017-42FC-A653-39E1C92BD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FUTBOL MOD E-R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E5B2E6D-AFBC-40B9-AD7C-F7E020FF9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DRA. ROXANA HERRERA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5A18E29-9432-4F44-8156-3789DD6D31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60"/>
          <a:stretch/>
        </p:blipFill>
        <p:spPr bwMode="auto">
          <a:xfrm>
            <a:off x="251520" y="2348880"/>
            <a:ext cx="8579296" cy="175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834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3C175-E3FA-4DAB-B0D9-C5F041304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7284"/>
            <a:ext cx="8229600" cy="990600"/>
          </a:xfrm>
        </p:spPr>
        <p:txBody>
          <a:bodyPr/>
          <a:lstStyle/>
          <a:p>
            <a:r>
              <a:rPr lang="es-MX" dirty="0"/>
              <a:t>SENTENCIAS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3CCBBAF-14FD-4BAF-9E06-5BBFBE694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52256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sz="2000" dirty="0"/>
              <a:t>Mostrar todos los equipos que comiencen con A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000" dirty="0"/>
              <a:t>Mostrar todos los jugadores ordenados por su </a:t>
            </a:r>
            <a:r>
              <a:rPr lang="es-MX" sz="2000" dirty="0" err="1"/>
              <a:t>posicion</a:t>
            </a:r>
            <a:endParaRPr lang="es-MX" sz="2000" dirty="0"/>
          </a:p>
          <a:p>
            <a:pPr marL="457200" indent="-457200">
              <a:buFont typeface="+mj-lt"/>
              <a:buAutoNum type="arabicPeriod"/>
            </a:pPr>
            <a:r>
              <a:rPr lang="es-MX" sz="2000" dirty="0"/>
              <a:t>Mostrar todos los partidos realizados entre enero 1990 a septiembre 2021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000" dirty="0"/>
              <a:t>Mostrar todos los jugadores que han anotado goles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000" dirty="0"/>
              <a:t>Mostrar todos los jugadores que son delanteros y no han anotado goles.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000" dirty="0"/>
              <a:t>Mostrar todos los jugadores con su nombre y numero de camiseta que jugaron en el partido con ID=2;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000" dirty="0"/>
              <a:t>Eliminar a los defensas que han participado en un </a:t>
            </a:r>
            <a:r>
              <a:rPr lang="es-MX" sz="2000" dirty="0" err="1"/>
              <a:t>ID_partido</a:t>
            </a:r>
            <a:r>
              <a:rPr lang="es-MX" sz="2000" dirty="0"/>
              <a:t>=1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000" dirty="0"/>
              <a:t> Contar cuantas veces ha participado el jugador 2 en toda la jornada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000" dirty="0"/>
              <a:t>Ver cual es el promedio de goles anotados en toda la jornada.</a:t>
            </a:r>
          </a:p>
          <a:p>
            <a:pPr marL="457200" indent="-457200" algn="l" rtl="0" fontAlgn="base">
              <a:buFont typeface="+mj-lt"/>
              <a:buAutoNum type="arabicPeriod"/>
            </a:pPr>
            <a:r>
              <a:rPr lang="en-US" sz="2000" dirty="0"/>
              <a:t>​</a:t>
            </a:r>
            <a:r>
              <a:rPr lang="es-MX" sz="2000" dirty="0"/>
              <a:t>Actualizar la </a:t>
            </a:r>
            <a:r>
              <a:rPr lang="es-MX" sz="2000" dirty="0" err="1"/>
              <a:t>posicion</a:t>
            </a:r>
            <a:r>
              <a:rPr lang="es-MX" sz="2000" dirty="0"/>
              <a:t> del jugador 3 a defensa.</a:t>
            </a:r>
          </a:p>
          <a:p>
            <a:pPr marL="457200" indent="-457200" rtl="0" fontAlgn="base">
              <a:buFont typeface="+mj-lt"/>
              <a:buAutoNum type="arabicPeriod"/>
            </a:pPr>
            <a:r>
              <a:rPr lang="es-MX" sz="2000" dirty="0"/>
              <a:t>Quien es el jugador con mas goles</a:t>
            </a:r>
          </a:p>
          <a:p>
            <a:pPr marL="457200" indent="-457200" rtl="0" fontAlgn="base">
              <a:buFont typeface="+mj-lt"/>
              <a:buAutoNum type="arabicPeriod"/>
            </a:pPr>
            <a:r>
              <a:rPr lang="es-MX" sz="2000" dirty="0"/>
              <a:t>Para que sirven </a:t>
            </a:r>
            <a:r>
              <a:rPr lang="es-MX" sz="2000" dirty="0" err="1"/>
              <a:t>Now</a:t>
            </a:r>
            <a:r>
              <a:rPr lang="es-MX" sz="2000" dirty="0"/>
              <a:t>, show</a:t>
            </a:r>
          </a:p>
          <a:p>
            <a:pPr marL="457200" indent="-457200" rtl="0" fontAlgn="base">
              <a:buFont typeface="+mj-lt"/>
              <a:buAutoNum type="arabicPeriod"/>
            </a:pPr>
            <a:r>
              <a:rPr lang="es-MX" sz="2000" dirty="0"/>
              <a:t>Ver la estructura de Jugador (DESCRIBE)</a:t>
            </a:r>
          </a:p>
          <a:p>
            <a:endParaRPr lang="es-MX" sz="2000" dirty="0"/>
          </a:p>
          <a:p>
            <a:endParaRPr lang="es-MX" sz="200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91C2878-2BF0-4C36-8324-10292367E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DRA. ROXANA HERRERA</a:t>
            </a:r>
          </a:p>
        </p:txBody>
      </p:sp>
    </p:spTree>
    <p:extLst>
      <p:ext uri="{BB962C8B-B14F-4D97-AF65-F5344CB8AC3E}">
        <p14:creationId xmlns:p14="http://schemas.microsoft.com/office/powerpoint/2010/main" val="2051029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6867</TotalTime>
  <Words>159</Words>
  <Application>Microsoft Office PowerPoint</Application>
  <PresentationFormat>Presentación en pantalla (4:3)</PresentationFormat>
  <Paragraphs>20</Paragraphs>
  <Slides>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Calibri</vt:lpstr>
      <vt:lpstr>Claridad</vt:lpstr>
      <vt:lpstr>EJERCICIOS FUTBOL SQL</vt:lpstr>
      <vt:lpstr>FUTBOL MOD E-R</vt:lpstr>
      <vt:lpstr>SENTENCIAS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ROXANA</dc:creator>
  <cp:lastModifiedBy>Roxana Georgina Herrera Herrera</cp:lastModifiedBy>
  <cp:revision>157</cp:revision>
  <dcterms:created xsi:type="dcterms:W3CDTF">2016-06-19T22:04:14Z</dcterms:created>
  <dcterms:modified xsi:type="dcterms:W3CDTF">2021-09-07T14:02:55Z</dcterms:modified>
</cp:coreProperties>
</file>