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19/08/2022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FC049-1C5B-49DC-B081-75A291C5E55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Friday, August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Friday, August 19,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/>
              <a:t>EJERCICIO MOD E-R</a:t>
            </a:r>
            <a:endParaRPr lang="es-MX" sz="4400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F343-E1EB-4434-AA1B-F102341E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MODELO E-R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28B62-BB04-4169-8010-6B315E45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Suponga una base de datos donde se lleva el control de facturas electrónicas realizadas en un supermercado.</a:t>
            </a:r>
          </a:p>
          <a:p>
            <a:r>
              <a:rPr lang="es-MX" dirty="0"/>
              <a:t>Cada </a:t>
            </a:r>
            <a:r>
              <a:rPr lang="es-MX" b="1" dirty="0"/>
              <a:t>factura</a:t>
            </a:r>
            <a:r>
              <a:rPr lang="es-MX" dirty="0"/>
              <a:t> deberá tener el folio, fecha, </a:t>
            </a:r>
            <a:r>
              <a:rPr lang="es-MX" dirty="0" err="1"/>
              <a:t>rfc_cliente</a:t>
            </a:r>
            <a:r>
              <a:rPr lang="es-MX" dirty="0"/>
              <a:t>, </a:t>
            </a:r>
            <a:r>
              <a:rPr lang="es-MX" dirty="0" err="1"/>
              <a:t>iva</a:t>
            </a:r>
            <a:r>
              <a:rPr lang="es-MX" dirty="0"/>
              <a:t>, monto total.</a:t>
            </a:r>
          </a:p>
          <a:p>
            <a:r>
              <a:rPr lang="es-MX" dirty="0"/>
              <a:t>El </a:t>
            </a:r>
            <a:r>
              <a:rPr lang="es-MX" b="1" dirty="0"/>
              <a:t>detalle de la factura </a:t>
            </a:r>
            <a:r>
              <a:rPr lang="es-MX" dirty="0"/>
              <a:t>contendrá todos los artículos adquiridos en la compra (id, cantidad).</a:t>
            </a:r>
          </a:p>
          <a:p>
            <a:r>
              <a:rPr lang="es-MX" dirty="0"/>
              <a:t>El </a:t>
            </a:r>
            <a:r>
              <a:rPr lang="es-MX" b="1" dirty="0"/>
              <a:t>cliente</a:t>
            </a:r>
            <a:r>
              <a:rPr lang="es-MX" dirty="0"/>
              <a:t> deberá registrar sus datos.</a:t>
            </a:r>
          </a:p>
          <a:p>
            <a:r>
              <a:rPr lang="es-MX" dirty="0"/>
              <a:t>Un cliente puede tener varias facturas</a:t>
            </a:r>
          </a:p>
          <a:p>
            <a:r>
              <a:rPr lang="es-MX" dirty="0"/>
              <a:t>Se lleva un catalogo de </a:t>
            </a:r>
            <a:r>
              <a:rPr lang="es-MX" b="1" dirty="0" err="1"/>
              <a:t>articulos</a:t>
            </a:r>
            <a:r>
              <a:rPr lang="es-MX" dirty="0"/>
              <a:t> donde se almacena su id, </a:t>
            </a:r>
            <a:r>
              <a:rPr lang="es-MX" dirty="0" err="1"/>
              <a:t>descripcion</a:t>
            </a:r>
            <a:r>
              <a:rPr lang="es-MX" dirty="0"/>
              <a:t>, marca, cantidad existente, y precio de venta</a:t>
            </a:r>
          </a:p>
        </p:txBody>
      </p:sp>
    </p:spTree>
    <p:extLst>
      <p:ext uri="{BB962C8B-B14F-4D97-AF65-F5344CB8AC3E}">
        <p14:creationId xmlns:p14="http://schemas.microsoft.com/office/powerpoint/2010/main" val="9213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83F804B-68C5-4951-B0C2-FD0A176E3041}"/>
              </a:ext>
            </a:extLst>
          </p:cNvPr>
          <p:cNvSpPr/>
          <p:nvPr/>
        </p:nvSpPr>
        <p:spPr>
          <a:xfrm>
            <a:off x="4935415" y="817205"/>
            <a:ext cx="1080120" cy="64807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Factura </a:t>
            </a:r>
            <a:endParaRPr lang="es-419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63004E-DD55-49DA-9D57-A35D927937F4}"/>
              </a:ext>
            </a:extLst>
          </p:cNvPr>
          <p:cNvSpPr/>
          <p:nvPr/>
        </p:nvSpPr>
        <p:spPr>
          <a:xfrm>
            <a:off x="7193526" y="4093438"/>
            <a:ext cx="1440160" cy="64807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Detalle de la factura</a:t>
            </a:r>
            <a:endParaRPr lang="es-419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11FCA20-0A97-4F1D-9EF8-3081F87C4B0E}"/>
              </a:ext>
            </a:extLst>
          </p:cNvPr>
          <p:cNvSpPr/>
          <p:nvPr/>
        </p:nvSpPr>
        <p:spPr>
          <a:xfrm>
            <a:off x="321791" y="814515"/>
            <a:ext cx="1296144" cy="64807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Cliente </a:t>
            </a:r>
            <a:endParaRPr lang="es-419" sz="1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78A2C8-668A-4B4F-BD54-DA7A033FEE39}"/>
              </a:ext>
            </a:extLst>
          </p:cNvPr>
          <p:cNvSpPr/>
          <p:nvPr/>
        </p:nvSpPr>
        <p:spPr>
          <a:xfrm>
            <a:off x="1745733" y="6359974"/>
            <a:ext cx="1224136" cy="64807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Articulo </a:t>
            </a:r>
            <a:endParaRPr lang="es-419" sz="14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33BBD14-A0EC-474B-BD16-46AC69CEEBE7}"/>
              </a:ext>
            </a:extLst>
          </p:cNvPr>
          <p:cNvSpPr/>
          <p:nvPr/>
        </p:nvSpPr>
        <p:spPr>
          <a:xfrm>
            <a:off x="4411855" y="1774160"/>
            <a:ext cx="870314" cy="5505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folio</a:t>
            </a:r>
            <a:endParaRPr lang="es-419" sz="1400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A0DEA15-1651-46E0-80B1-3FB950D700AF}"/>
              </a:ext>
            </a:extLst>
          </p:cNvPr>
          <p:cNvSpPr/>
          <p:nvPr/>
        </p:nvSpPr>
        <p:spPr>
          <a:xfrm>
            <a:off x="4381823" y="2622027"/>
            <a:ext cx="900346" cy="5505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/>
              <a:t>fecha</a:t>
            </a:r>
            <a:endParaRPr lang="es-419" sz="14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EF2C4A0-F179-4FE5-8663-20BD422CE1F4}"/>
              </a:ext>
            </a:extLst>
          </p:cNvPr>
          <p:cNvSpPr/>
          <p:nvPr/>
        </p:nvSpPr>
        <p:spPr>
          <a:xfrm>
            <a:off x="4721206" y="3426781"/>
            <a:ext cx="1547694" cy="2782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rfc_cliente</a:t>
            </a:r>
            <a:endParaRPr lang="es-419" sz="14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7BEDA0-7692-4896-A758-950BD3604E48}"/>
              </a:ext>
            </a:extLst>
          </p:cNvPr>
          <p:cNvSpPr/>
          <p:nvPr/>
        </p:nvSpPr>
        <p:spPr>
          <a:xfrm>
            <a:off x="5495053" y="1806954"/>
            <a:ext cx="984304" cy="5332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iva</a:t>
            </a:r>
            <a:endParaRPr lang="es-419" sz="1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81F173A-0805-40EE-8D66-61933C47C233}"/>
              </a:ext>
            </a:extLst>
          </p:cNvPr>
          <p:cNvSpPr/>
          <p:nvPr/>
        </p:nvSpPr>
        <p:spPr>
          <a:xfrm>
            <a:off x="5652120" y="2606608"/>
            <a:ext cx="1073964" cy="5332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Monto total</a:t>
            </a:r>
            <a:endParaRPr lang="es-419" sz="14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76FCD53-F06A-465B-ABFC-415043AB3979}"/>
              </a:ext>
            </a:extLst>
          </p:cNvPr>
          <p:cNvSpPr/>
          <p:nvPr/>
        </p:nvSpPr>
        <p:spPr>
          <a:xfrm>
            <a:off x="3903085" y="5616156"/>
            <a:ext cx="1296145" cy="2900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Cantidad</a:t>
            </a:r>
            <a:endParaRPr lang="es-419" sz="14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D80F208-766B-4D8F-AA6E-660F2972233E}"/>
              </a:ext>
            </a:extLst>
          </p:cNvPr>
          <p:cNvSpPr/>
          <p:nvPr/>
        </p:nvSpPr>
        <p:spPr>
          <a:xfrm>
            <a:off x="2568190" y="5369343"/>
            <a:ext cx="978509" cy="488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Marca </a:t>
            </a:r>
            <a:endParaRPr lang="es-419" sz="1400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E7377A8-3247-4742-950C-EA3597AC8DC1}"/>
              </a:ext>
            </a:extLst>
          </p:cNvPr>
          <p:cNvSpPr/>
          <p:nvPr/>
        </p:nvSpPr>
        <p:spPr>
          <a:xfrm>
            <a:off x="3442366" y="6336854"/>
            <a:ext cx="1672877" cy="2900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Descripcion</a:t>
            </a:r>
            <a:r>
              <a:rPr lang="es-MX" sz="1400" dirty="0"/>
              <a:t> </a:t>
            </a:r>
            <a:endParaRPr lang="es-419" sz="14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6AA1799-F752-4738-A59A-22D09183F509}"/>
              </a:ext>
            </a:extLst>
          </p:cNvPr>
          <p:cNvSpPr/>
          <p:nvPr/>
        </p:nvSpPr>
        <p:spPr>
          <a:xfrm>
            <a:off x="3057444" y="4501581"/>
            <a:ext cx="684322" cy="488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ID</a:t>
            </a:r>
            <a:endParaRPr lang="es-419" sz="1400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0DBF42A-E768-4E07-9CB1-F0C3CEEAC980}"/>
              </a:ext>
            </a:extLst>
          </p:cNvPr>
          <p:cNvSpPr/>
          <p:nvPr/>
        </p:nvSpPr>
        <p:spPr>
          <a:xfrm>
            <a:off x="969862" y="4772504"/>
            <a:ext cx="978509" cy="4355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Precio </a:t>
            </a:r>
            <a:endParaRPr lang="es-419" sz="14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55CA0FE-7FD2-4398-A012-4E3F90A01F01}"/>
              </a:ext>
            </a:extLst>
          </p:cNvPr>
          <p:cNvSpPr/>
          <p:nvPr/>
        </p:nvSpPr>
        <p:spPr>
          <a:xfrm>
            <a:off x="6739613" y="5350480"/>
            <a:ext cx="710661" cy="4071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ID</a:t>
            </a:r>
            <a:endParaRPr lang="es-419" sz="14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D2827B1-8B78-48C3-A9D4-13C76CD3DD36}"/>
              </a:ext>
            </a:extLst>
          </p:cNvPr>
          <p:cNvSpPr/>
          <p:nvPr/>
        </p:nvSpPr>
        <p:spPr>
          <a:xfrm>
            <a:off x="7609432" y="5529698"/>
            <a:ext cx="1548636" cy="4915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cantidad</a:t>
            </a:r>
            <a:endParaRPr lang="es-419" sz="1400" dirty="0"/>
          </a:p>
        </p:txBody>
      </p:sp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0AF3CB85-DAC7-44AD-8FDD-30ED34330BF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5400000">
            <a:off x="7199790" y="4636664"/>
            <a:ext cx="608970" cy="8186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366765C0-9BE1-4019-8C32-C510FDD822E3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7754584" y="4900532"/>
            <a:ext cx="788188" cy="4701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66A090E9-2859-4145-ABCE-5DD5811298E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006803" y="1305487"/>
            <a:ext cx="308883" cy="62846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3556FC1D-2759-44F4-B19E-57C7476570B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5560502" y="1380250"/>
            <a:ext cx="341677" cy="51173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BE384430-C1B7-4E66-B303-9A74ABDAFCCC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5400000">
            <a:off x="4575361" y="1721913"/>
            <a:ext cx="1156750" cy="64347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1556CB10-8812-4DB0-93B7-9CA525493B00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5212442" y="1728309"/>
            <a:ext cx="1141331" cy="61526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ector: curvado 37">
            <a:extLst>
              <a:ext uri="{FF2B5EF4-FFF2-40B4-BE49-F238E27FC236}">
                <a16:creationId xmlns:a16="http://schemas.microsoft.com/office/drawing/2014/main" id="{80C5479C-EC0E-45DE-9A9F-41E659027EB8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4504512" y="2436240"/>
            <a:ext cx="1961504" cy="1957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Diagrama de flujo: decisión 49">
            <a:extLst>
              <a:ext uri="{FF2B5EF4-FFF2-40B4-BE49-F238E27FC236}">
                <a16:creationId xmlns:a16="http://schemas.microsoft.com/office/drawing/2014/main" id="{BADB9470-FC84-4D52-877F-5E5F5CE4B376}"/>
              </a:ext>
            </a:extLst>
          </p:cNvPr>
          <p:cNvSpPr/>
          <p:nvPr/>
        </p:nvSpPr>
        <p:spPr>
          <a:xfrm>
            <a:off x="6867683" y="1001871"/>
            <a:ext cx="1954526" cy="517040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compone</a:t>
            </a:r>
            <a:endParaRPr lang="es-419" sz="1400" dirty="0"/>
          </a:p>
        </p:txBody>
      </p:sp>
      <p:cxnSp>
        <p:nvCxnSpPr>
          <p:cNvPr id="65" name="Conector: curvado 64">
            <a:extLst>
              <a:ext uri="{FF2B5EF4-FFF2-40B4-BE49-F238E27FC236}">
                <a16:creationId xmlns:a16="http://schemas.microsoft.com/office/drawing/2014/main" id="{57770E52-98B3-4C37-9458-3941CA8E51E0}"/>
              </a:ext>
            </a:extLst>
          </p:cNvPr>
          <p:cNvCxnSpPr>
            <a:cxnSpLocks/>
            <a:stCxn id="6" idx="0"/>
            <a:endCxn id="19" idx="2"/>
          </p:cNvCxnSpPr>
          <p:nvPr/>
        </p:nvCxnSpPr>
        <p:spPr>
          <a:xfrm rot="16200000" flipV="1">
            <a:off x="978993" y="4981165"/>
            <a:ext cx="1369679" cy="1387939"/>
          </a:xfrm>
          <a:prstGeom prst="curvedConnector4">
            <a:avLst>
              <a:gd name="adj1" fmla="val 42050"/>
              <a:gd name="adj2" fmla="val 116470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DCD22471-00C4-483C-B49A-4745233E0969}"/>
              </a:ext>
            </a:extLst>
          </p:cNvPr>
          <p:cNvCxnSpPr>
            <a:cxnSpLocks/>
            <a:stCxn id="6" idx="0"/>
            <a:endCxn id="14" idx="2"/>
          </p:cNvCxnSpPr>
          <p:nvPr/>
        </p:nvCxnSpPr>
        <p:spPr>
          <a:xfrm rot="5400000" flipH="1" flipV="1">
            <a:off x="2089858" y="5881643"/>
            <a:ext cx="746274" cy="21038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Conector: curvado 70">
            <a:extLst>
              <a:ext uri="{FF2B5EF4-FFF2-40B4-BE49-F238E27FC236}">
                <a16:creationId xmlns:a16="http://schemas.microsoft.com/office/drawing/2014/main" id="{50C6DC00-CCEC-4487-8C99-79E422E719CB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rot="10800000" flipV="1">
            <a:off x="2357802" y="4745938"/>
            <a:ext cx="699643" cy="161403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E59C6F00-D8EE-4882-BBFB-4598C960660E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rot="10800000" flipV="1">
            <a:off x="2357801" y="5761192"/>
            <a:ext cx="1545284" cy="59878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C43E10D8-2CEA-4FDF-BD28-F4D277B1380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605207" y="1141241"/>
            <a:ext cx="3330208" cy="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curvado 74">
            <a:extLst>
              <a:ext uri="{FF2B5EF4-FFF2-40B4-BE49-F238E27FC236}">
                <a16:creationId xmlns:a16="http://schemas.microsoft.com/office/drawing/2014/main" id="{3835128F-21C0-4BFB-A2EF-1EB7A85A9EB8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 rot="5400000" flipH="1">
            <a:off x="3184826" y="5532949"/>
            <a:ext cx="266953" cy="1921004"/>
          </a:xfrm>
          <a:prstGeom prst="curvedConnector5">
            <a:avLst>
              <a:gd name="adj1" fmla="val -85633"/>
              <a:gd name="adj2" fmla="val 55840"/>
              <a:gd name="adj3" fmla="val 185633"/>
            </a:avLst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F6FB92B4-9F7D-4FA0-A13D-A5EFF1124790}"/>
              </a:ext>
            </a:extLst>
          </p:cNvPr>
          <p:cNvSpPr/>
          <p:nvPr/>
        </p:nvSpPr>
        <p:spPr>
          <a:xfrm>
            <a:off x="480608" y="1709096"/>
            <a:ext cx="978509" cy="488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RFC </a:t>
            </a:r>
            <a:endParaRPr lang="es-419" sz="1400" dirty="0"/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E32A21DF-346D-4FFA-9F9C-393DCECF0165}"/>
              </a:ext>
            </a:extLst>
          </p:cNvPr>
          <p:cNvSpPr/>
          <p:nvPr/>
        </p:nvSpPr>
        <p:spPr>
          <a:xfrm>
            <a:off x="414321" y="2408815"/>
            <a:ext cx="1224136" cy="48871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 </a:t>
            </a:r>
            <a:endParaRPr lang="es-419" sz="1400" dirty="0"/>
          </a:p>
        </p:txBody>
      </p:sp>
      <p:sp>
        <p:nvSpPr>
          <p:cNvPr id="49" name="Diagrama de flujo: decisión 48">
            <a:extLst>
              <a:ext uri="{FF2B5EF4-FFF2-40B4-BE49-F238E27FC236}">
                <a16:creationId xmlns:a16="http://schemas.microsoft.com/office/drawing/2014/main" id="{80AA6BD7-2D28-4ED4-A8FB-338467506387}"/>
              </a:ext>
            </a:extLst>
          </p:cNvPr>
          <p:cNvSpPr/>
          <p:nvPr/>
        </p:nvSpPr>
        <p:spPr>
          <a:xfrm>
            <a:off x="2447536" y="895150"/>
            <a:ext cx="1548636" cy="445274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genera</a:t>
            </a:r>
            <a:endParaRPr lang="es-419" sz="1600" dirty="0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FF30BA17-A4AC-4490-A95A-A5B38C38CE08}"/>
              </a:ext>
            </a:extLst>
          </p:cNvPr>
          <p:cNvSpPr/>
          <p:nvPr/>
        </p:nvSpPr>
        <p:spPr>
          <a:xfrm>
            <a:off x="5021404" y="900870"/>
            <a:ext cx="927720" cy="475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 </a:t>
            </a:r>
            <a:endParaRPr lang="es-419" sz="1400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8E4F17F8-7928-452E-976C-1776E0BB85B2}"/>
              </a:ext>
            </a:extLst>
          </p:cNvPr>
          <p:cNvSpPr txBox="1"/>
          <p:nvPr/>
        </p:nvSpPr>
        <p:spPr>
          <a:xfrm>
            <a:off x="1830504" y="692696"/>
            <a:ext cx="68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419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FBDB74B1-26BA-4DDA-9011-D6AC3FCA4D98}"/>
              </a:ext>
            </a:extLst>
          </p:cNvPr>
          <p:cNvSpPr txBox="1"/>
          <p:nvPr/>
        </p:nvSpPr>
        <p:spPr>
          <a:xfrm>
            <a:off x="4082161" y="817205"/>
            <a:ext cx="63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46694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3245</TotalTime>
  <Words>130</Words>
  <Application>Microsoft Office PowerPoint</Application>
  <PresentationFormat>Presentación en pantalla (4:3)</PresentationFormat>
  <Paragraphs>33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Claridad</vt:lpstr>
      <vt:lpstr>EJERCICIO MOD E-R</vt:lpstr>
      <vt:lpstr>CREAR MODELO E-R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Ana Karen Cuenca Esquivel</cp:lastModifiedBy>
  <cp:revision>145</cp:revision>
  <dcterms:created xsi:type="dcterms:W3CDTF">2016-06-19T22:04:14Z</dcterms:created>
  <dcterms:modified xsi:type="dcterms:W3CDTF">2022-08-19T16:53:09Z</dcterms:modified>
</cp:coreProperties>
</file>