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5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2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30/08/2021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Monday, August 30,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Monday, August 30, 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PHPMYADMIN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 dirty="0"/>
              <a:t>MIC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Generar la base de datos</a:t>
            </a:r>
          </a:p>
        </p:txBody>
      </p:sp>
      <p:sp>
        <p:nvSpPr>
          <p:cNvPr id="4" name="3 Flecha derecha"/>
          <p:cNvSpPr/>
          <p:nvPr/>
        </p:nvSpPr>
        <p:spPr>
          <a:xfrm rot="12767384">
            <a:off x="4519612" y="3002382"/>
            <a:ext cx="1563964" cy="728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" name="5 Grupo"/>
          <p:cNvGrpSpPr/>
          <p:nvPr/>
        </p:nvGrpSpPr>
        <p:grpSpPr>
          <a:xfrm>
            <a:off x="179512" y="1433082"/>
            <a:ext cx="8781393" cy="5092262"/>
            <a:chOff x="179512" y="1433082"/>
            <a:chExt cx="8781393" cy="509226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09" b="30388"/>
            <a:stretch/>
          </p:blipFill>
          <p:spPr bwMode="auto">
            <a:xfrm>
              <a:off x="179512" y="1433082"/>
              <a:ext cx="8781393" cy="5092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4 CuadroTexto"/>
            <p:cNvSpPr txBox="1"/>
            <p:nvPr/>
          </p:nvSpPr>
          <p:spPr>
            <a:xfrm>
              <a:off x="3347864" y="4323576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cajero</a:t>
              </a:r>
            </a:p>
          </p:txBody>
        </p:sp>
      </p:grpSp>
      <p:sp>
        <p:nvSpPr>
          <p:cNvPr id="8" name="7 Flecha derecha"/>
          <p:cNvSpPr/>
          <p:nvPr/>
        </p:nvSpPr>
        <p:spPr>
          <a:xfrm rot="13881701">
            <a:off x="7759609" y="4752978"/>
            <a:ext cx="1143171" cy="58807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360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FA448-F4D4-4A6E-919D-8AC12486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3FAAAC-B448-4348-9E71-4BCDDF1F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E5579B-4E64-45EA-BE76-BC54048B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68" y="3501008"/>
            <a:ext cx="1756515" cy="7013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Cuenta</a:t>
            </a: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C4AE4FCE-C564-45D7-A66C-F829EB3E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2814" y="2008377"/>
            <a:ext cx="1008062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nombre</a:t>
            </a: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40DBD62B-A83D-487E-996F-81A16FD72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389" y="2008377"/>
            <a:ext cx="1008062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/>
              <a:t>saldo</a:t>
            </a:r>
          </a:p>
        </p:txBody>
      </p:sp>
      <p:sp>
        <p:nvSpPr>
          <p:cNvPr id="7" name="Line 18">
            <a:extLst>
              <a:ext uri="{FF2B5EF4-FFF2-40B4-BE49-F238E27FC236}">
                <a16:creationId xmlns:a16="http://schemas.microsoft.com/office/drawing/2014/main" id="{FB2B217E-B912-4190-B446-918909214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739" y="2437002"/>
            <a:ext cx="404812" cy="1063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8" name="Line 19">
            <a:extLst>
              <a:ext uri="{FF2B5EF4-FFF2-40B4-BE49-F238E27FC236}">
                <a16:creationId xmlns:a16="http://schemas.microsoft.com/office/drawing/2014/main" id="{0403FF50-198F-4B45-90E6-F4FDF17C4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0339" y="2437002"/>
            <a:ext cx="307975" cy="1063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6DF10C62-6999-4F57-AF4F-18D2DE77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7326" y="5186552"/>
            <a:ext cx="1008063" cy="423863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tipo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4D701733-8A99-4569-8ACF-5657D8D86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0564" y="4203890"/>
            <a:ext cx="122237" cy="9826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B73E7FEB-D5A1-4E8E-8A7B-4D252CC3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830" y="3287902"/>
            <a:ext cx="1008063" cy="4254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MX" dirty="0"/>
              <a:t>cuenta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0D6F81B2-A833-4D79-90C8-BDE2D6218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968" y="3716527"/>
            <a:ext cx="1164312" cy="14452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286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9336"/>
          </a:xfrm>
        </p:spPr>
        <p:txBody>
          <a:bodyPr>
            <a:normAutofit fontScale="90000"/>
          </a:bodyPr>
          <a:lstStyle/>
          <a:p>
            <a:r>
              <a:rPr lang="es-MX" dirty="0"/>
              <a:t>Crear la tabla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10" b="33621"/>
          <a:stretch/>
        </p:blipFill>
        <p:spPr bwMode="auto">
          <a:xfrm>
            <a:off x="899592" y="1124744"/>
            <a:ext cx="7141779" cy="4855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 rot="12767384">
            <a:off x="4788616" y="5378645"/>
            <a:ext cx="1563964" cy="728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2 CuadroTexto"/>
          <p:cNvSpPr txBox="1"/>
          <p:nvPr/>
        </p:nvSpPr>
        <p:spPr>
          <a:xfrm>
            <a:off x="6425180" y="5980523"/>
            <a:ext cx="203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Dar </a:t>
            </a:r>
            <a:r>
              <a:rPr lang="es-MX" dirty="0" err="1"/>
              <a:t>click</a:t>
            </a:r>
            <a:r>
              <a:rPr lang="es-MX" dirty="0"/>
              <a:t> en cajero para crear la tabla</a:t>
            </a:r>
          </a:p>
        </p:txBody>
      </p:sp>
    </p:spTree>
    <p:extLst>
      <p:ext uri="{BB962C8B-B14F-4D97-AF65-F5344CB8AC3E}">
        <p14:creationId xmlns:p14="http://schemas.microsoft.com/office/powerpoint/2010/main" val="83710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la tabla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 los siguientes campos.</a:t>
            </a:r>
          </a:p>
          <a:p>
            <a:r>
              <a:rPr lang="es-MX" dirty="0"/>
              <a:t>id,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primary</a:t>
            </a:r>
            <a:r>
              <a:rPr lang="es-MX" dirty="0"/>
              <a:t>, </a:t>
            </a:r>
            <a:r>
              <a:rPr lang="es-MX" dirty="0" err="1"/>
              <a:t>autoincrementable</a:t>
            </a:r>
            <a:endParaRPr lang="es-MX" dirty="0"/>
          </a:p>
          <a:p>
            <a:r>
              <a:rPr lang="es-MX" dirty="0"/>
              <a:t>cuenta, </a:t>
            </a:r>
            <a:r>
              <a:rPr lang="es-MX" dirty="0" err="1"/>
              <a:t>varchar</a:t>
            </a:r>
            <a:r>
              <a:rPr lang="es-MX" dirty="0"/>
              <a:t> de 20 caracteres</a:t>
            </a:r>
          </a:p>
          <a:p>
            <a:r>
              <a:rPr lang="es-MX" dirty="0"/>
              <a:t>nombre, </a:t>
            </a:r>
            <a:r>
              <a:rPr lang="es-MX" dirty="0" err="1"/>
              <a:t>varchar</a:t>
            </a:r>
            <a:r>
              <a:rPr lang="es-MX" dirty="0"/>
              <a:t> de 30 caracteres</a:t>
            </a:r>
          </a:p>
          <a:p>
            <a:r>
              <a:rPr lang="es-MX" dirty="0" err="1"/>
              <a:t>tipo_tarjeta</a:t>
            </a:r>
            <a:r>
              <a:rPr lang="es-MX" dirty="0"/>
              <a:t>, </a:t>
            </a:r>
            <a:r>
              <a:rPr lang="es-MX" dirty="0" err="1"/>
              <a:t>varchar</a:t>
            </a:r>
            <a:r>
              <a:rPr lang="es-MX" dirty="0"/>
              <a:t> de 10 caracteres</a:t>
            </a:r>
          </a:p>
          <a:p>
            <a:r>
              <a:rPr lang="es-MX" dirty="0"/>
              <a:t>saldo, flotante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451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2771800" y="479715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/>
              <a:t>Dar nombre: </a:t>
            </a:r>
            <a:r>
              <a:rPr lang="es-MX" sz="2400" u="sng" dirty="0"/>
              <a:t>cuentas</a:t>
            </a:r>
            <a:r>
              <a:rPr lang="es-MX" sz="2400" dirty="0"/>
              <a:t> y especificar  5 campos… Continuar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755576" y="1268760"/>
            <a:ext cx="7548828" cy="2868701"/>
            <a:chOff x="755576" y="1916832"/>
            <a:chExt cx="7548828" cy="286870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34" t="7768" r="17848" b="53017"/>
            <a:stretch/>
          </p:blipFill>
          <p:spPr bwMode="auto">
            <a:xfrm>
              <a:off x="755576" y="1916832"/>
              <a:ext cx="7548828" cy="2868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7 CuadroTexto"/>
            <p:cNvSpPr txBox="1"/>
            <p:nvPr/>
          </p:nvSpPr>
          <p:spPr>
            <a:xfrm>
              <a:off x="5580112" y="4055933"/>
              <a:ext cx="269004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MX" sz="1400" dirty="0"/>
                <a:t>5</a:t>
              </a:r>
            </a:p>
          </p:txBody>
        </p:sp>
      </p:grpSp>
      <p:sp>
        <p:nvSpPr>
          <p:cNvPr id="6" name="5 Flecha derecha"/>
          <p:cNvSpPr/>
          <p:nvPr/>
        </p:nvSpPr>
        <p:spPr>
          <a:xfrm rot="12767384">
            <a:off x="2340344" y="3773331"/>
            <a:ext cx="1563964" cy="728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Flecha derecha"/>
          <p:cNvSpPr/>
          <p:nvPr/>
        </p:nvSpPr>
        <p:spPr>
          <a:xfrm rot="8832616" flipH="1">
            <a:off x="4212552" y="3773329"/>
            <a:ext cx="1563964" cy="728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57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Agregar Campos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12284" r="18109" b="39655"/>
          <a:stretch/>
        </p:blipFill>
        <p:spPr bwMode="auto">
          <a:xfrm>
            <a:off x="50989" y="1556419"/>
            <a:ext cx="8985507" cy="3528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1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Insertar  datos…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7" t="14655" r="38931" b="20641"/>
          <a:stretch/>
        </p:blipFill>
        <p:spPr bwMode="auto">
          <a:xfrm>
            <a:off x="755576" y="1412776"/>
            <a:ext cx="7214733" cy="514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Flecha derecha"/>
          <p:cNvSpPr/>
          <p:nvPr/>
        </p:nvSpPr>
        <p:spPr>
          <a:xfrm rot="8491950">
            <a:off x="4556787" y="596058"/>
            <a:ext cx="1563964" cy="72826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Flecha derecha"/>
          <p:cNvSpPr/>
          <p:nvPr/>
        </p:nvSpPr>
        <p:spPr>
          <a:xfrm rot="12767384">
            <a:off x="7448347" y="6121314"/>
            <a:ext cx="1116851" cy="579854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336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1537</TotalTime>
  <Words>88</Words>
  <Application>Microsoft Office PowerPoint</Application>
  <PresentationFormat>Presentación en pantalla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Claridad</vt:lpstr>
      <vt:lpstr>PHPMYADMIN</vt:lpstr>
      <vt:lpstr>Generar la base de datos</vt:lpstr>
      <vt:lpstr>Presentación de PowerPoint</vt:lpstr>
      <vt:lpstr>Crear la tabla</vt:lpstr>
      <vt:lpstr>Crear la tabla</vt:lpstr>
      <vt:lpstr>Presentación de PowerPoint</vt:lpstr>
      <vt:lpstr>Agregar Campos</vt:lpstr>
      <vt:lpstr>Insertar  datos…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90</cp:revision>
  <dcterms:created xsi:type="dcterms:W3CDTF">2016-06-19T22:04:14Z</dcterms:created>
  <dcterms:modified xsi:type="dcterms:W3CDTF">2021-08-30T15:59:35Z</dcterms:modified>
</cp:coreProperties>
</file>