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sldIdLst>
    <p:sldId id="257" r:id="rId2"/>
    <p:sldId id="258" r:id="rId3"/>
    <p:sldId id="261" r:id="rId4"/>
    <p:sldId id="259" r:id="rId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7" autoAdjust="0"/>
    <p:restoredTop sz="94660"/>
  </p:normalViewPr>
  <p:slideViewPr>
    <p:cSldViewPr>
      <p:cViewPr varScale="1">
        <p:scale>
          <a:sx n="114" d="100"/>
          <a:sy n="114" d="100"/>
        </p:scale>
        <p:origin x="76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4D549-84B4-493D-AFC7-FD7C78C9C7E8}" type="datetimeFigureOut">
              <a:rPr lang="es-MX" smtClean="0"/>
              <a:t>02/09/2022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FC049-1C5B-49DC-B081-75A291C5E5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445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FC049-1C5B-49DC-B081-75A291C5E555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4068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F8EE-6F6B-4AB7-87A5-F8D9E53AC3EF}" type="datetime2">
              <a:rPr lang="en-US" smtClean="0"/>
              <a:t>Friday, September 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M.I.C. ROXANA HERRERA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9 Rectángulo"/>
          <p:cNvSpPr/>
          <p:nvPr userDrawn="1"/>
        </p:nvSpPr>
        <p:spPr>
          <a:xfrm>
            <a:off x="0" y="5328592"/>
            <a:ext cx="9144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90057" y="6235724"/>
            <a:ext cx="1504967" cy="635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05" t="26492" r="36705" b="24816"/>
          <a:stretch/>
        </p:blipFill>
        <p:spPr bwMode="auto">
          <a:xfrm>
            <a:off x="0" y="360039"/>
            <a:ext cx="6886224" cy="6525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685800" y="4293096"/>
            <a:ext cx="7848600" cy="158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 userDrawn="1"/>
        </p:nvCxnSpPr>
        <p:spPr>
          <a:xfrm>
            <a:off x="107504" y="6632864"/>
            <a:ext cx="7848872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D9B5-7647-474E-BE12-7196B9031C0F}" type="datetime2">
              <a:rPr lang="en-US" smtClean="0"/>
              <a:t>Friday, September 2, 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776-714D-445C-9287-009F7B6C682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F8D3C-BB1F-426A-930A-B3F2136ED148}" type="datetime2">
              <a:rPr lang="en-US" smtClean="0"/>
              <a:t>Friday, September 2, 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776-714D-445C-9287-009F7B6C682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678E-2DC5-4DD9-A46F-7BC420EBBBC7}" type="datetime2">
              <a:rPr lang="en-US" smtClean="0"/>
              <a:t>Friday, September 2, 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776-714D-445C-9287-009F7B6C682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A88E-8B91-40AF-9AF2-D809B0F612C9}" type="datetime2">
              <a:rPr lang="en-US" smtClean="0"/>
              <a:t>Friday, September 2, 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776-714D-445C-9287-009F7B6C6820}" type="slidenum">
              <a:rPr lang="es-MX" smtClean="0"/>
              <a:t>‹Nº›</a:t>
            </a:fld>
            <a:endParaRPr lang="es-MX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6E02-0E7B-40D7-88BA-A7062EAF72EC}" type="datetime2">
              <a:rPr lang="en-US" smtClean="0"/>
              <a:t>Friday, September 2, 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776-714D-445C-9287-009F7B6C682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A8EE-F120-4A1E-A615-10938D9097DA}" type="datetime2">
              <a:rPr lang="en-US" smtClean="0"/>
              <a:t>Friday, September 2, 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776-714D-445C-9287-009F7B6C6820}" type="slidenum">
              <a:rPr lang="es-MX" smtClean="0"/>
              <a:t>‹Nº›</a:t>
            </a:fld>
            <a:endParaRPr lang="es-MX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B7EE-1546-4C62-BD31-E49F534A8A16}" type="datetime2">
              <a:rPr lang="en-US" smtClean="0"/>
              <a:t>Friday, September 2, 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776-714D-445C-9287-009F7B6C682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1A2A-0307-4301-980F-90A14AFBF4F3}" type="datetime2">
              <a:rPr lang="en-US" smtClean="0"/>
              <a:t>Friday, September 2, 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776-714D-445C-9287-009F7B6C682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BCF2-EBC4-44FE-91BC-57CAA7E9C623}" type="datetime2">
              <a:rPr lang="en-US" smtClean="0"/>
              <a:t>Friday, September 2, 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776-714D-445C-9287-009F7B6C6820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22A7-E7BF-476A-879D-4FEA90062256}" type="datetime2">
              <a:rPr lang="en-US" smtClean="0"/>
              <a:t>Friday, September 2, 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776-714D-445C-9287-009F7B6C682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9D52504-DB34-4520-9FFF-0076E319D903}" type="datetime2">
              <a:rPr lang="en-US" smtClean="0"/>
              <a:t>Friday, September 2, 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s-MX" dirty="0"/>
              <a:t>M.I.C. ROXANA HERRERA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277D776-714D-445C-9287-009F7B6C6820}" type="slidenum">
              <a:rPr lang="es-MX" smtClean="0"/>
              <a:t>‹Nº›</a:t>
            </a:fld>
            <a:endParaRPr lang="es-MX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0352" y="6069322"/>
            <a:ext cx="1368152" cy="57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9" y="5589240"/>
            <a:ext cx="1351147" cy="1281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10 Conector recto"/>
          <p:cNvCxnSpPr/>
          <p:nvPr/>
        </p:nvCxnSpPr>
        <p:spPr>
          <a:xfrm>
            <a:off x="35496" y="6445775"/>
            <a:ext cx="9144000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 idx="4294967295"/>
          </p:nvPr>
        </p:nvSpPr>
        <p:spPr>
          <a:xfrm>
            <a:off x="1264096" y="2130425"/>
            <a:ext cx="7196336" cy="1470025"/>
          </a:xfrm>
        </p:spPr>
        <p:txBody>
          <a:bodyPr/>
          <a:lstStyle/>
          <a:p>
            <a:r>
              <a:rPr lang="es-MX" sz="4400" b="1" dirty="0"/>
              <a:t>EJERCICIO EXPEDIENTE SQL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1264096" y="3886200"/>
            <a:ext cx="5333387" cy="1752600"/>
          </a:xfrm>
        </p:spPr>
        <p:txBody>
          <a:bodyPr>
            <a:normAutofit/>
          </a:bodyPr>
          <a:lstStyle/>
          <a:p>
            <a:r>
              <a:rPr lang="es-MX" sz="2800" b="1"/>
              <a:t>DRA </a:t>
            </a:r>
            <a:r>
              <a:rPr lang="es-MX" sz="2800" b="1" dirty="0"/>
              <a:t>ROXANA HERRERA</a:t>
            </a:r>
          </a:p>
        </p:txBody>
      </p:sp>
    </p:spTree>
    <p:extLst>
      <p:ext uri="{BB962C8B-B14F-4D97-AF65-F5344CB8AC3E}">
        <p14:creationId xmlns:p14="http://schemas.microsoft.com/office/powerpoint/2010/main" val="141019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CB9CEDC-51F3-4DBF-8546-8EF7B0B5F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SERVICIOS DE SALUD UPSLP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7D0DA6B-44D1-46E9-A77B-033091A7B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DRA. ROXANA HERRERA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F49822C-2C02-4144-AFDA-3B676AC39EBB}"/>
              </a:ext>
            </a:extLst>
          </p:cNvPr>
          <p:cNvSpPr/>
          <p:nvPr/>
        </p:nvSpPr>
        <p:spPr>
          <a:xfrm>
            <a:off x="1403648" y="4509120"/>
            <a:ext cx="1656184" cy="504056"/>
          </a:xfrm>
          <a:prstGeom prst="rect">
            <a:avLst/>
          </a:prstGeom>
          <a:ln cmpd="thinThick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ALUMNOS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875A363-AB13-4E2A-B43C-707470F398D2}"/>
              </a:ext>
            </a:extLst>
          </p:cNvPr>
          <p:cNvSpPr/>
          <p:nvPr/>
        </p:nvSpPr>
        <p:spPr>
          <a:xfrm>
            <a:off x="1403648" y="1772816"/>
            <a:ext cx="16561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CARRERAS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5C54B3E-292F-4517-A933-3FFF2AB29974}"/>
              </a:ext>
            </a:extLst>
          </p:cNvPr>
          <p:cNvSpPr/>
          <p:nvPr/>
        </p:nvSpPr>
        <p:spPr>
          <a:xfrm>
            <a:off x="6168060" y="4793211"/>
            <a:ext cx="1914298" cy="504056"/>
          </a:xfrm>
          <a:prstGeom prst="rect">
            <a:avLst/>
          </a:prstGeom>
          <a:ln cmpd="thinThick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EXPEDIENTES</a:t>
            </a:r>
          </a:p>
        </p:txBody>
      </p:sp>
      <p:sp>
        <p:nvSpPr>
          <p:cNvPr id="9" name="Rombo 8">
            <a:extLst>
              <a:ext uri="{FF2B5EF4-FFF2-40B4-BE49-F238E27FC236}">
                <a16:creationId xmlns:a16="http://schemas.microsoft.com/office/drawing/2014/main" id="{FD2C5BB6-6CE9-48B9-B95E-AD88B4D93A32}"/>
              </a:ext>
            </a:extLst>
          </p:cNvPr>
          <p:cNvSpPr/>
          <p:nvPr/>
        </p:nvSpPr>
        <p:spPr>
          <a:xfrm>
            <a:off x="1547665" y="3018284"/>
            <a:ext cx="1368151" cy="770756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tiene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CDD716A-4D3F-4240-AA5B-862099644A6F}"/>
              </a:ext>
            </a:extLst>
          </p:cNvPr>
          <p:cNvSpPr/>
          <p:nvPr/>
        </p:nvSpPr>
        <p:spPr>
          <a:xfrm>
            <a:off x="6166199" y="2076710"/>
            <a:ext cx="191429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MEDICOS</a:t>
            </a:r>
          </a:p>
        </p:txBody>
      </p:sp>
      <p:sp>
        <p:nvSpPr>
          <p:cNvPr id="11" name="Rombo 10">
            <a:extLst>
              <a:ext uri="{FF2B5EF4-FFF2-40B4-BE49-F238E27FC236}">
                <a16:creationId xmlns:a16="http://schemas.microsoft.com/office/drawing/2014/main" id="{BB52FD2B-B4F0-4A46-B0BE-380AC4D4E5E6}"/>
              </a:ext>
            </a:extLst>
          </p:cNvPr>
          <p:cNvSpPr/>
          <p:nvPr/>
        </p:nvSpPr>
        <p:spPr>
          <a:xfrm>
            <a:off x="4039690" y="3522829"/>
            <a:ext cx="2474225" cy="854461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Consultan</a:t>
            </a:r>
          </a:p>
          <a:p>
            <a:pPr algn="ctr"/>
            <a:r>
              <a:rPr lang="es-MX" sz="1400" dirty="0"/>
              <a:t>(</a:t>
            </a:r>
            <a:r>
              <a:rPr lang="es-MX" sz="1400" dirty="0" err="1"/>
              <a:t>datalle</a:t>
            </a:r>
            <a:r>
              <a:rPr lang="es-MX" sz="1400" dirty="0"/>
              <a:t>)</a:t>
            </a:r>
          </a:p>
        </p:txBody>
      </p:sp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D3C95B35-7E29-4263-A638-4460B33851A1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rot="16200000" flipH="1">
            <a:off x="1861034" y="2647577"/>
            <a:ext cx="741412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551317D7-B3D7-4402-909D-61C42AE9391D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rot="5400000" flipH="1" flipV="1">
            <a:off x="1871700" y="4149080"/>
            <a:ext cx="720080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CAAEC0FA-FF7A-4A84-9765-62DFBF3AA819}"/>
              </a:ext>
            </a:extLst>
          </p:cNvPr>
          <p:cNvCxnSpPr>
            <a:cxnSpLocks/>
            <a:stCxn id="11" idx="3"/>
            <a:endCxn id="10" idx="2"/>
          </p:cNvCxnSpPr>
          <p:nvPr/>
        </p:nvCxnSpPr>
        <p:spPr>
          <a:xfrm flipV="1">
            <a:off x="6513915" y="2580766"/>
            <a:ext cx="609433" cy="13692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AB93C05F-2F8E-48D7-83A0-26A3B87A8250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 rot="16200000" flipH="1">
            <a:off x="5993046" y="3661047"/>
            <a:ext cx="415921" cy="184840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lipse 57">
            <a:extLst>
              <a:ext uri="{FF2B5EF4-FFF2-40B4-BE49-F238E27FC236}">
                <a16:creationId xmlns:a16="http://schemas.microsoft.com/office/drawing/2014/main" id="{E64A2A2C-4832-4DEF-BF04-CDEB827F8AA2}"/>
              </a:ext>
            </a:extLst>
          </p:cNvPr>
          <p:cNvSpPr/>
          <p:nvPr/>
        </p:nvSpPr>
        <p:spPr>
          <a:xfrm>
            <a:off x="349491" y="1345585"/>
            <a:ext cx="910141" cy="42723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u="sng" dirty="0"/>
              <a:t>IDC</a:t>
            </a:r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4FDB2766-CEBA-4E2A-B995-F0F77540009F}"/>
              </a:ext>
            </a:extLst>
          </p:cNvPr>
          <p:cNvSpPr/>
          <p:nvPr/>
        </p:nvSpPr>
        <p:spPr>
          <a:xfrm>
            <a:off x="5994922" y="1367554"/>
            <a:ext cx="910141" cy="42723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u="sng" dirty="0"/>
              <a:t>IDM</a:t>
            </a:r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68671403-7C4B-4D66-A706-47BC5D99D9B3}"/>
              </a:ext>
            </a:extLst>
          </p:cNvPr>
          <p:cNvSpPr/>
          <p:nvPr/>
        </p:nvSpPr>
        <p:spPr>
          <a:xfrm>
            <a:off x="349491" y="5157192"/>
            <a:ext cx="910141" cy="42723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u="sng" dirty="0"/>
              <a:t>IDA</a:t>
            </a:r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993945A-3572-4BAE-B6CD-09DCF550F804}"/>
              </a:ext>
            </a:extLst>
          </p:cNvPr>
          <p:cNvSpPr/>
          <p:nvPr/>
        </p:nvSpPr>
        <p:spPr>
          <a:xfrm>
            <a:off x="5184311" y="5460282"/>
            <a:ext cx="910141" cy="42723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u="sng" dirty="0"/>
              <a:t>IDE</a:t>
            </a:r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653F4567-3FF4-4AAC-B87D-422FE56C9EDB}"/>
              </a:ext>
            </a:extLst>
          </p:cNvPr>
          <p:cNvSpPr/>
          <p:nvPr/>
        </p:nvSpPr>
        <p:spPr>
          <a:xfrm>
            <a:off x="3203848" y="1310384"/>
            <a:ext cx="1491214" cy="42723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</a:t>
            </a:r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A9619252-4475-4A35-8C58-844E23D897D6}"/>
              </a:ext>
            </a:extLst>
          </p:cNvPr>
          <p:cNvSpPr/>
          <p:nvPr/>
        </p:nvSpPr>
        <p:spPr>
          <a:xfrm>
            <a:off x="1189509" y="5594057"/>
            <a:ext cx="1491214" cy="42723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</a:t>
            </a:r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11E5A157-FBD4-4E98-8E6E-E7D846D136EF}"/>
              </a:ext>
            </a:extLst>
          </p:cNvPr>
          <p:cNvSpPr/>
          <p:nvPr/>
        </p:nvSpPr>
        <p:spPr>
          <a:xfrm>
            <a:off x="2513280" y="5288091"/>
            <a:ext cx="1656184" cy="42723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IDC</a:t>
            </a:r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D0B1D570-9A7B-495B-9B4D-5315E8DB83B7}"/>
              </a:ext>
            </a:extLst>
          </p:cNvPr>
          <p:cNvSpPr/>
          <p:nvPr/>
        </p:nvSpPr>
        <p:spPr>
          <a:xfrm>
            <a:off x="6224735" y="5807672"/>
            <a:ext cx="910141" cy="42723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IDA</a:t>
            </a:r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F1C01220-0658-4391-8ECD-4D643DA59E00}"/>
              </a:ext>
            </a:extLst>
          </p:cNvPr>
          <p:cNvSpPr/>
          <p:nvPr/>
        </p:nvSpPr>
        <p:spPr>
          <a:xfrm>
            <a:off x="7236296" y="5605978"/>
            <a:ext cx="1859843" cy="6148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TIPO_SANGRE</a:t>
            </a:r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91B2D5C8-0D4B-4669-B184-B63EED3E845E}"/>
              </a:ext>
            </a:extLst>
          </p:cNvPr>
          <p:cNvSpPr/>
          <p:nvPr/>
        </p:nvSpPr>
        <p:spPr>
          <a:xfrm>
            <a:off x="7195586" y="1340768"/>
            <a:ext cx="1491214" cy="42723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</a:t>
            </a:r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B78232BB-FE39-4964-85A2-BE8A279DDADB}"/>
              </a:ext>
            </a:extLst>
          </p:cNvPr>
          <p:cNvSpPr/>
          <p:nvPr/>
        </p:nvSpPr>
        <p:spPr>
          <a:xfrm>
            <a:off x="4531196" y="2647577"/>
            <a:ext cx="1491214" cy="42723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/>
              <a:t>FECHA</a:t>
            </a:r>
          </a:p>
        </p:txBody>
      </p: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F52398BA-D2A5-4D0B-90EA-2734AB1CB128}"/>
              </a:ext>
            </a:extLst>
          </p:cNvPr>
          <p:cNvCxnSpPr>
            <a:stCxn id="58" idx="4"/>
            <a:endCxn id="7" idx="1"/>
          </p:cNvCxnSpPr>
          <p:nvPr/>
        </p:nvCxnSpPr>
        <p:spPr>
          <a:xfrm>
            <a:off x="804562" y="1772816"/>
            <a:ext cx="599086" cy="252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8656798C-A883-476E-A0BC-A89796E06B8E}"/>
              </a:ext>
            </a:extLst>
          </p:cNvPr>
          <p:cNvCxnSpPr>
            <a:cxnSpLocks/>
            <a:stCxn id="64" idx="4"/>
            <a:endCxn id="7" idx="3"/>
          </p:cNvCxnSpPr>
          <p:nvPr/>
        </p:nvCxnSpPr>
        <p:spPr>
          <a:xfrm flipH="1">
            <a:off x="3059832" y="1737615"/>
            <a:ext cx="889623" cy="287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96849CE6-6E88-4291-A93E-8A626687C772}"/>
              </a:ext>
            </a:extLst>
          </p:cNvPr>
          <p:cNvCxnSpPr>
            <a:cxnSpLocks/>
            <a:stCxn id="61" idx="4"/>
            <a:endCxn id="10" idx="0"/>
          </p:cNvCxnSpPr>
          <p:nvPr/>
        </p:nvCxnSpPr>
        <p:spPr>
          <a:xfrm>
            <a:off x="6449993" y="1794785"/>
            <a:ext cx="673355" cy="281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CECD13A1-F670-4BF5-8929-1D50F4DFECBF}"/>
              </a:ext>
            </a:extLst>
          </p:cNvPr>
          <p:cNvCxnSpPr>
            <a:cxnSpLocks/>
            <a:stCxn id="6" idx="2"/>
            <a:endCxn id="62" idx="6"/>
          </p:cNvCxnSpPr>
          <p:nvPr/>
        </p:nvCxnSpPr>
        <p:spPr>
          <a:xfrm flipH="1">
            <a:off x="1259632" y="5013176"/>
            <a:ext cx="972108" cy="357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83FB0BC5-311A-4B37-A9FF-6B882E3E4908}"/>
              </a:ext>
            </a:extLst>
          </p:cNvPr>
          <p:cNvCxnSpPr>
            <a:cxnSpLocks/>
            <a:stCxn id="6" idx="2"/>
            <a:endCxn id="65" idx="0"/>
          </p:cNvCxnSpPr>
          <p:nvPr/>
        </p:nvCxnSpPr>
        <p:spPr>
          <a:xfrm flipH="1">
            <a:off x="1935116" y="5013176"/>
            <a:ext cx="296624" cy="580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16D772D5-19F6-4DCF-AF22-3FED613253AC}"/>
              </a:ext>
            </a:extLst>
          </p:cNvPr>
          <p:cNvCxnSpPr>
            <a:cxnSpLocks/>
            <a:stCxn id="69" idx="4"/>
            <a:endCxn id="10" idx="0"/>
          </p:cNvCxnSpPr>
          <p:nvPr/>
        </p:nvCxnSpPr>
        <p:spPr>
          <a:xfrm flipH="1">
            <a:off x="7123348" y="1767999"/>
            <a:ext cx="817845" cy="308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C770AF16-AFA5-414D-83A2-743963B63BC5}"/>
              </a:ext>
            </a:extLst>
          </p:cNvPr>
          <p:cNvCxnSpPr>
            <a:cxnSpLocks/>
            <a:stCxn id="8" idx="1"/>
            <a:endCxn id="63" idx="0"/>
          </p:cNvCxnSpPr>
          <p:nvPr/>
        </p:nvCxnSpPr>
        <p:spPr>
          <a:xfrm flipH="1">
            <a:off x="5639382" y="5045239"/>
            <a:ext cx="528678" cy="415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B365BF30-8765-401B-8F12-B4AC4BD5CAA0}"/>
              </a:ext>
            </a:extLst>
          </p:cNvPr>
          <p:cNvCxnSpPr>
            <a:cxnSpLocks/>
            <a:stCxn id="8" idx="2"/>
            <a:endCxn id="67" idx="0"/>
          </p:cNvCxnSpPr>
          <p:nvPr/>
        </p:nvCxnSpPr>
        <p:spPr>
          <a:xfrm flipH="1">
            <a:off x="6679806" y="5297267"/>
            <a:ext cx="445403" cy="510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F0608983-E639-452B-94EC-816DA23DC672}"/>
              </a:ext>
            </a:extLst>
          </p:cNvPr>
          <p:cNvCxnSpPr>
            <a:cxnSpLocks/>
            <a:stCxn id="66" idx="0"/>
            <a:endCxn id="6" idx="2"/>
          </p:cNvCxnSpPr>
          <p:nvPr/>
        </p:nvCxnSpPr>
        <p:spPr>
          <a:xfrm flipH="1" flipV="1">
            <a:off x="2231740" y="5013176"/>
            <a:ext cx="1109632" cy="274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C2C1A441-9288-406B-8EBC-8DA0780D204F}"/>
              </a:ext>
            </a:extLst>
          </p:cNvPr>
          <p:cNvCxnSpPr>
            <a:cxnSpLocks/>
            <a:stCxn id="70" idx="4"/>
            <a:endCxn id="11" idx="0"/>
          </p:cNvCxnSpPr>
          <p:nvPr/>
        </p:nvCxnSpPr>
        <p:spPr>
          <a:xfrm>
            <a:off x="5276803" y="3074808"/>
            <a:ext cx="0" cy="448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96">
            <a:extLst>
              <a:ext uri="{FF2B5EF4-FFF2-40B4-BE49-F238E27FC236}">
                <a16:creationId xmlns:a16="http://schemas.microsoft.com/office/drawing/2014/main" id="{C6487586-A094-4B3A-8EFE-76C347C5FA20}"/>
              </a:ext>
            </a:extLst>
          </p:cNvPr>
          <p:cNvCxnSpPr>
            <a:cxnSpLocks/>
            <a:stCxn id="8" idx="3"/>
            <a:endCxn id="68" idx="0"/>
          </p:cNvCxnSpPr>
          <p:nvPr/>
        </p:nvCxnSpPr>
        <p:spPr>
          <a:xfrm>
            <a:off x="8082358" y="5045239"/>
            <a:ext cx="83860" cy="560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: angular 127">
            <a:extLst>
              <a:ext uri="{FF2B5EF4-FFF2-40B4-BE49-F238E27FC236}">
                <a16:creationId xmlns:a16="http://schemas.microsoft.com/office/drawing/2014/main" id="{2864D340-05BF-4C89-9575-CFD6AC51C0C3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3059832" y="3950060"/>
            <a:ext cx="979858" cy="81108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696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CB9CEDC-51F3-4DBF-8546-8EF7B0B5F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SERVICIOS DE SALUD UPSLP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7D0DA6B-44D1-46E9-A77B-033091A7B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DRA. ROXANA HERRERA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F49822C-2C02-4144-AFDA-3B676AC39EBB}"/>
              </a:ext>
            </a:extLst>
          </p:cNvPr>
          <p:cNvSpPr/>
          <p:nvPr/>
        </p:nvSpPr>
        <p:spPr>
          <a:xfrm>
            <a:off x="1403648" y="4509120"/>
            <a:ext cx="1656184" cy="504056"/>
          </a:xfrm>
          <a:prstGeom prst="rect">
            <a:avLst/>
          </a:prstGeom>
          <a:ln cmpd="thinThick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ALUMNOS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875A363-AB13-4E2A-B43C-707470F398D2}"/>
              </a:ext>
            </a:extLst>
          </p:cNvPr>
          <p:cNvSpPr/>
          <p:nvPr/>
        </p:nvSpPr>
        <p:spPr>
          <a:xfrm>
            <a:off x="1403648" y="1772816"/>
            <a:ext cx="16561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CARRERAS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5C54B3E-292F-4517-A933-3FFF2AB29974}"/>
              </a:ext>
            </a:extLst>
          </p:cNvPr>
          <p:cNvSpPr/>
          <p:nvPr/>
        </p:nvSpPr>
        <p:spPr>
          <a:xfrm>
            <a:off x="6168060" y="4793211"/>
            <a:ext cx="1914298" cy="504056"/>
          </a:xfrm>
          <a:prstGeom prst="rect">
            <a:avLst/>
          </a:prstGeom>
          <a:ln cmpd="thinThick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EXPEDIENTES</a:t>
            </a:r>
          </a:p>
        </p:txBody>
      </p:sp>
      <p:sp>
        <p:nvSpPr>
          <p:cNvPr id="9" name="Rombo 8">
            <a:extLst>
              <a:ext uri="{FF2B5EF4-FFF2-40B4-BE49-F238E27FC236}">
                <a16:creationId xmlns:a16="http://schemas.microsoft.com/office/drawing/2014/main" id="{FD2C5BB6-6CE9-48B9-B95E-AD88B4D93A32}"/>
              </a:ext>
            </a:extLst>
          </p:cNvPr>
          <p:cNvSpPr/>
          <p:nvPr/>
        </p:nvSpPr>
        <p:spPr>
          <a:xfrm>
            <a:off x="1547665" y="3018284"/>
            <a:ext cx="1368151" cy="770756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tiene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CDD716A-4D3F-4240-AA5B-862099644A6F}"/>
              </a:ext>
            </a:extLst>
          </p:cNvPr>
          <p:cNvSpPr/>
          <p:nvPr/>
        </p:nvSpPr>
        <p:spPr>
          <a:xfrm>
            <a:off x="6166199" y="2076710"/>
            <a:ext cx="191429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MEDICOS</a:t>
            </a:r>
          </a:p>
        </p:txBody>
      </p:sp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D3C95B35-7E29-4263-A638-4460B33851A1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rot="16200000" flipH="1">
            <a:off x="1861034" y="2647577"/>
            <a:ext cx="741412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551317D7-B3D7-4402-909D-61C42AE9391D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rot="5400000" flipH="1" flipV="1">
            <a:off x="1871700" y="4149080"/>
            <a:ext cx="720080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CAAEC0FA-FF7A-4A84-9765-62DFBF3AA819}"/>
              </a:ext>
            </a:extLst>
          </p:cNvPr>
          <p:cNvCxnSpPr>
            <a:cxnSpLocks/>
            <a:stCxn id="37" idx="3"/>
            <a:endCxn id="10" idx="2"/>
          </p:cNvCxnSpPr>
          <p:nvPr/>
        </p:nvCxnSpPr>
        <p:spPr>
          <a:xfrm flipV="1">
            <a:off x="5851253" y="2580766"/>
            <a:ext cx="1272095" cy="12783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AB93C05F-2F8E-48D7-83A0-26A3B87A8250}"/>
              </a:ext>
            </a:extLst>
          </p:cNvPr>
          <p:cNvCxnSpPr>
            <a:cxnSpLocks/>
            <a:stCxn id="37" idx="2"/>
            <a:endCxn id="8" idx="0"/>
          </p:cNvCxnSpPr>
          <p:nvPr/>
        </p:nvCxnSpPr>
        <p:spPr>
          <a:xfrm rot="16200000" flipH="1">
            <a:off x="5733127" y="3401128"/>
            <a:ext cx="682117" cy="21020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lipse 57">
            <a:extLst>
              <a:ext uri="{FF2B5EF4-FFF2-40B4-BE49-F238E27FC236}">
                <a16:creationId xmlns:a16="http://schemas.microsoft.com/office/drawing/2014/main" id="{E64A2A2C-4832-4DEF-BF04-CDEB827F8AA2}"/>
              </a:ext>
            </a:extLst>
          </p:cNvPr>
          <p:cNvSpPr/>
          <p:nvPr/>
        </p:nvSpPr>
        <p:spPr>
          <a:xfrm>
            <a:off x="349491" y="1345585"/>
            <a:ext cx="910141" cy="42723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u="sng" dirty="0"/>
              <a:t>IDC</a:t>
            </a:r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4FDB2766-CEBA-4E2A-B995-F0F77540009F}"/>
              </a:ext>
            </a:extLst>
          </p:cNvPr>
          <p:cNvSpPr/>
          <p:nvPr/>
        </p:nvSpPr>
        <p:spPr>
          <a:xfrm>
            <a:off x="5994922" y="1367554"/>
            <a:ext cx="910141" cy="42723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u="sng" dirty="0"/>
              <a:t>IDM</a:t>
            </a:r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68671403-7C4B-4D66-A706-47BC5D99D9B3}"/>
              </a:ext>
            </a:extLst>
          </p:cNvPr>
          <p:cNvSpPr/>
          <p:nvPr/>
        </p:nvSpPr>
        <p:spPr>
          <a:xfrm>
            <a:off x="349491" y="5157192"/>
            <a:ext cx="910141" cy="42723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u="sng" dirty="0"/>
              <a:t>IDA</a:t>
            </a:r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993945A-3572-4BAE-B6CD-09DCF550F804}"/>
              </a:ext>
            </a:extLst>
          </p:cNvPr>
          <p:cNvSpPr/>
          <p:nvPr/>
        </p:nvSpPr>
        <p:spPr>
          <a:xfrm>
            <a:off x="5184311" y="5460282"/>
            <a:ext cx="910141" cy="42723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u="sng" dirty="0"/>
              <a:t>IDE</a:t>
            </a:r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653F4567-3FF4-4AAC-B87D-422FE56C9EDB}"/>
              </a:ext>
            </a:extLst>
          </p:cNvPr>
          <p:cNvSpPr/>
          <p:nvPr/>
        </p:nvSpPr>
        <p:spPr>
          <a:xfrm>
            <a:off x="3203848" y="1310384"/>
            <a:ext cx="1491214" cy="42723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</a:t>
            </a:r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A9619252-4475-4A35-8C58-844E23D897D6}"/>
              </a:ext>
            </a:extLst>
          </p:cNvPr>
          <p:cNvSpPr/>
          <p:nvPr/>
        </p:nvSpPr>
        <p:spPr>
          <a:xfrm>
            <a:off x="1189509" y="5594057"/>
            <a:ext cx="1491214" cy="42723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</a:t>
            </a:r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11E5A157-FBD4-4E98-8E6E-E7D846D136EF}"/>
              </a:ext>
            </a:extLst>
          </p:cNvPr>
          <p:cNvSpPr/>
          <p:nvPr/>
        </p:nvSpPr>
        <p:spPr>
          <a:xfrm>
            <a:off x="2513280" y="5288091"/>
            <a:ext cx="1656184" cy="42723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IDC</a:t>
            </a:r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D0B1D570-9A7B-495B-9B4D-5315E8DB83B7}"/>
              </a:ext>
            </a:extLst>
          </p:cNvPr>
          <p:cNvSpPr/>
          <p:nvPr/>
        </p:nvSpPr>
        <p:spPr>
          <a:xfrm>
            <a:off x="6224735" y="5807672"/>
            <a:ext cx="910141" cy="42723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IDA</a:t>
            </a:r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F1C01220-0658-4391-8ECD-4D643DA59E00}"/>
              </a:ext>
            </a:extLst>
          </p:cNvPr>
          <p:cNvSpPr/>
          <p:nvPr/>
        </p:nvSpPr>
        <p:spPr>
          <a:xfrm>
            <a:off x="7236296" y="5605978"/>
            <a:ext cx="1859843" cy="61481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100" dirty="0"/>
              <a:t>TIPO_SANGRE</a:t>
            </a:r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91B2D5C8-0D4B-4669-B184-B63EED3E845E}"/>
              </a:ext>
            </a:extLst>
          </p:cNvPr>
          <p:cNvSpPr/>
          <p:nvPr/>
        </p:nvSpPr>
        <p:spPr>
          <a:xfrm>
            <a:off x="7195586" y="1340768"/>
            <a:ext cx="1491214" cy="42723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nombre</a:t>
            </a:r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B78232BB-FE39-4964-85A2-BE8A279DDADB}"/>
              </a:ext>
            </a:extLst>
          </p:cNvPr>
          <p:cNvSpPr/>
          <p:nvPr/>
        </p:nvSpPr>
        <p:spPr>
          <a:xfrm>
            <a:off x="4065584" y="2699376"/>
            <a:ext cx="1491214" cy="42723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/>
              <a:t>FECHA</a:t>
            </a:r>
          </a:p>
        </p:txBody>
      </p: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F52398BA-D2A5-4D0B-90EA-2734AB1CB128}"/>
              </a:ext>
            </a:extLst>
          </p:cNvPr>
          <p:cNvCxnSpPr>
            <a:stCxn id="58" idx="4"/>
            <a:endCxn id="7" idx="1"/>
          </p:cNvCxnSpPr>
          <p:nvPr/>
        </p:nvCxnSpPr>
        <p:spPr>
          <a:xfrm>
            <a:off x="804562" y="1772816"/>
            <a:ext cx="599086" cy="252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8656798C-A883-476E-A0BC-A89796E06B8E}"/>
              </a:ext>
            </a:extLst>
          </p:cNvPr>
          <p:cNvCxnSpPr>
            <a:cxnSpLocks/>
            <a:stCxn id="64" idx="4"/>
            <a:endCxn id="7" idx="3"/>
          </p:cNvCxnSpPr>
          <p:nvPr/>
        </p:nvCxnSpPr>
        <p:spPr>
          <a:xfrm flipH="1">
            <a:off x="3059832" y="1737615"/>
            <a:ext cx="889623" cy="287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96849CE6-6E88-4291-A93E-8A626687C772}"/>
              </a:ext>
            </a:extLst>
          </p:cNvPr>
          <p:cNvCxnSpPr>
            <a:cxnSpLocks/>
            <a:stCxn id="61" idx="4"/>
            <a:endCxn id="10" idx="0"/>
          </p:cNvCxnSpPr>
          <p:nvPr/>
        </p:nvCxnSpPr>
        <p:spPr>
          <a:xfrm>
            <a:off x="6449993" y="1794785"/>
            <a:ext cx="673355" cy="281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CECD13A1-F670-4BF5-8929-1D50F4DFECBF}"/>
              </a:ext>
            </a:extLst>
          </p:cNvPr>
          <p:cNvCxnSpPr>
            <a:cxnSpLocks/>
            <a:stCxn id="6" idx="2"/>
            <a:endCxn id="62" idx="6"/>
          </p:cNvCxnSpPr>
          <p:nvPr/>
        </p:nvCxnSpPr>
        <p:spPr>
          <a:xfrm flipH="1">
            <a:off x="1259632" y="5013176"/>
            <a:ext cx="972108" cy="357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83FB0BC5-311A-4B37-A9FF-6B882E3E4908}"/>
              </a:ext>
            </a:extLst>
          </p:cNvPr>
          <p:cNvCxnSpPr>
            <a:cxnSpLocks/>
            <a:stCxn id="6" idx="2"/>
            <a:endCxn id="65" idx="0"/>
          </p:cNvCxnSpPr>
          <p:nvPr/>
        </p:nvCxnSpPr>
        <p:spPr>
          <a:xfrm flipH="1">
            <a:off x="1935116" y="5013176"/>
            <a:ext cx="296624" cy="580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16D772D5-19F6-4DCF-AF22-3FED613253AC}"/>
              </a:ext>
            </a:extLst>
          </p:cNvPr>
          <p:cNvCxnSpPr>
            <a:cxnSpLocks/>
            <a:stCxn id="69" idx="4"/>
            <a:endCxn id="10" idx="0"/>
          </p:cNvCxnSpPr>
          <p:nvPr/>
        </p:nvCxnSpPr>
        <p:spPr>
          <a:xfrm flipH="1">
            <a:off x="7123348" y="1767999"/>
            <a:ext cx="817845" cy="308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C770AF16-AFA5-414D-83A2-743963B63BC5}"/>
              </a:ext>
            </a:extLst>
          </p:cNvPr>
          <p:cNvCxnSpPr>
            <a:cxnSpLocks/>
            <a:stCxn id="8" idx="1"/>
            <a:endCxn id="63" idx="0"/>
          </p:cNvCxnSpPr>
          <p:nvPr/>
        </p:nvCxnSpPr>
        <p:spPr>
          <a:xfrm flipH="1">
            <a:off x="5639382" y="5045239"/>
            <a:ext cx="528678" cy="415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B365BF30-8765-401B-8F12-B4AC4BD5CAA0}"/>
              </a:ext>
            </a:extLst>
          </p:cNvPr>
          <p:cNvCxnSpPr>
            <a:cxnSpLocks/>
            <a:stCxn id="8" idx="2"/>
            <a:endCxn id="67" idx="0"/>
          </p:cNvCxnSpPr>
          <p:nvPr/>
        </p:nvCxnSpPr>
        <p:spPr>
          <a:xfrm flipH="1">
            <a:off x="6679806" y="5297267"/>
            <a:ext cx="445403" cy="510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F0608983-E639-452B-94EC-816DA23DC672}"/>
              </a:ext>
            </a:extLst>
          </p:cNvPr>
          <p:cNvCxnSpPr>
            <a:cxnSpLocks/>
            <a:stCxn id="66" idx="0"/>
            <a:endCxn id="6" idx="2"/>
          </p:cNvCxnSpPr>
          <p:nvPr/>
        </p:nvCxnSpPr>
        <p:spPr>
          <a:xfrm flipH="1" flipV="1">
            <a:off x="2231740" y="5013176"/>
            <a:ext cx="1109632" cy="274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C2C1A441-9288-406B-8EBC-8DA0780D204F}"/>
              </a:ext>
            </a:extLst>
          </p:cNvPr>
          <p:cNvCxnSpPr>
            <a:cxnSpLocks/>
            <a:stCxn id="70" idx="4"/>
          </p:cNvCxnSpPr>
          <p:nvPr/>
        </p:nvCxnSpPr>
        <p:spPr>
          <a:xfrm>
            <a:off x="4811191" y="3126607"/>
            <a:ext cx="0" cy="448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96">
            <a:extLst>
              <a:ext uri="{FF2B5EF4-FFF2-40B4-BE49-F238E27FC236}">
                <a16:creationId xmlns:a16="http://schemas.microsoft.com/office/drawing/2014/main" id="{C6487586-A094-4B3A-8EFE-76C347C5FA20}"/>
              </a:ext>
            </a:extLst>
          </p:cNvPr>
          <p:cNvCxnSpPr>
            <a:cxnSpLocks/>
            <a:stCxn id="8" idx="3"/>
            <a:endCxn id="68" idx="0"/>
          </p:cNvCxnSpPr>
          <p:nvPr/>
        </p:nvCxnSpPr>
        <p:spPr>
          <a:xfrm>
            <a:off x="8082358" y="5045239"/>
            <a:ext cx="83860" cy="560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: angular 127">
            <a:extLst>
              <a:ext uri="{FF2B5EF4-FFF2-40B4-BE49-F238E27FC236}">
                <a16:creationId xmlns:a16="http://schemas.microsoft.com/office/drawing/2014/main" id="{2864D340-05BF-4C89-9575-CFD6AC51C0C3}"/>
              </a:ext>
            </a:extLst>
          </p:cNvPr>
          <p:cNvCxnSpPr>
            <a:cxnSpLocks/>
            <a:stCxn id="6" idx="3"/>
            <a:endCxn id="37" idx="1"/>
          </p:cNvCxnSpPr>
          <p:nvPr/>
        </p:nvCxnSpPr>
        <p:spPr>
          <a:xfrm flipV="1">
            <a:off x="3059832" y="3859066"/>
            <a:ext cx="1135237" cy="90208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36">
            <a:extLst>
              <a:ext uri="{FF2B5EF4-FFF2-40B4-BE49-F238E27FC236}">
                <a16:creationId xmlns:a16="http://schemas.microsoft.com/office/drawing/2014/main" id="{5CB8F351-C0CB-4E0A-B0F0-C5C1806BA610}"/>
              </a:ext>
            </a:extLst>
          </p:cNvPr>
          <p:cNvSpPr/>
          <p:nvPr/>
        </p:nvSpPr>
        <p:spPr>
          <a:xfrm>
            <a:off x="4195069" y="3607038"/>
            <a:ext cx="1656184" cy="504056"/>
          </a:xfrm>
          <a:prstGeom prst="rect">
            <a:avLst/>
          </a:prstGeom>
          <a:ln cmpd="thinThick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consultas</a:t>
            </a:r>
          </a:p>
        </p:txBody>
      </p:sp>
      <p:sp>
        <p:nvSpPr>
          <p:cNvPr id="41" name="Rombo 40">
            <a:extLst>
              <a:ext uri="{FF2B5EF4-FFF2-40B4-BE49-F238E27FC236}">
                <a16:creationId xmlns:a16="http://schemas.microsoft.com/office/drawing/2014/main" id="{F23666F2-846A-4133-A751-4CBC0FE933BF}"/>
              </a:ext>
            </a:extLst>
          </p:cNvPr>
          <p:cNvSpPr/>
          <p:nvPr/>
        </p:nvSpPr>
        <p:spPr>
          <a:xfrm>
            <a:off x="3059834" y="3964962"/>
            <a:ext cx="1135235" cy="531377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tiene</a:t>
            </a:r>
          </a:p>
        </p:txBody>
      </p:sp>
      <p:sp>
        <p:nvSpPr>
          <p:cNvPr id="42" name="Rombo 41">
            <a:extLst>
              <a:ext uri="{FF2B5EF4-FFF2-40B4-BE49-F238E27FC236}">
                <a16:creationId xmlns:a16="http://schemas.microsoft.com/office/drawing/2014/main" id="{DB41DA8C-7893-4977-A18D-B9D7F287358C}"/>
              </a:ext>
            </a:extLst>
          </p:cNvPr>
          <p:cNvSpPr/>
          <p:nvPr/>
        </p:nvSpPr>
        <p:spPr>
          <a:xfrm>
            <a:off x="6502556" y="3414830"/>
            <a:ext cx="1135235" cy="531377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tiene</a:t>
            </a:r>
          </a:p>
        </p:txBody>
      </p:sp>
      <p:sp>
        <p:nvSpPr>
          <p:cNvPr id="43" name="Rombo 42">
            <a:extLst>
              <a:ext uri="{FF2B5EF4-FFF2-40B4-BE49-F238E27FC236}">
                <a16:creationId xmlns:a16="http://schemas.microsoft.com/office/drawing/2014/main" id="{9F13CE4A-09EC-4546-8D0D-B5E44336554B}"/>
              </a:ext>
            </a:extLst>
          </p:cNvPr>
          <p:cNvSpPr/>
          <p:nvPr/>
        </p:nvSpPr>
        <p:spPr>
          <a:xfrm>
            <a:off x="5548379" y="4174693"/>
            <a:ext cx="1135235" cy="531377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tiene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CAEDCA92-DF34-4CFD-AE7D-022F220C680E}"/>
              </a:ext>
            </a:extLst>
          </p:cNvPr>
          <p:cNvSpPr/>
          <p:nvPr/>
        </p:nvSpPr>
        <p:spPr>
          <a:xfrm>
            <a:off x="5392264" y="2560368"/>
            <a:ext cx="910141" cy="42723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/>
              <a:t>IDM</a:t>
            </a:r>
          </a:p>
        </p:txBody>
      </p: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C2D7CF00-CF09-425D-9C34-B115818E8291}"/>
              </a:ext>
            </a:extLst>
          </p:cNvPr>
          <p:cNvCxnSpPr>
            <a:cxnSpLocks/>
            <a:stCxn id="44" idx="4"/>
          </p:cNvCxnSpPr>
          <p:nvPr/>
        </p:nvCxnSpPr>
        <p:spPr>
          <a:xfrm flipH="1">
            <a:off x="5365389" y="2987599"/>
            <a:ext cx="481946" cy="555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ipse 46">
            <a:extLst>
              <a:ext uri="{FF2B5EF4-FFF2-40B4-BE49-F238E27FC236}">
                <a16:creationId xmlns:a16="http://schemas.microsoft.com/office/drawing/2014/main" id="{435B724D-4F6E-44D7-AECD-183DA96F43A1}"/>
              </a:ext>
            </a:extLst>
          </p:cNvPr>
          <p:cNvSpPr/>
          <p:nvPr/>
        </p:nvSpPr>
        <p:spPr>
          <a:xfrm>
            <a:off x="3109995" y="3135954"/>
            <a:ext cx="910141" cy="42723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IDA</a:t>
            </a:r>
          </a:p>
        </p:txBody>
      </p: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A034DD96-4673-40D3-9BE7-41ED599B4DAD}"/>
              </a:ext>
            </a:extLst>
          </p:cNvPr>
          <p:cNvCxnSpPr>
            <a:cxnSpLocks/>
            <a:endCxn id="47" idx="6"/>
          </p:cNvCxnSpPr>
          <p:nvPr/>
        </p:nvCxnSpPr>
        <p:spPr>
          <a:xfrm flipH="1" flipV="1">
            <a:off x="4020136" y="3349570"/>
            <a:ext cx="791056" cy="276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ipse 49">
            <a:extLst>
              <a:ext uri="{FF2B5EF4-FFF2-40B4-BE49-F238E27FC236}">
                <a16:creationId xmlns:a16="http://schemas.microsoft.com/office/drawing/2014/main" id="{8DB334AF-22E2-47E4-B00B-531A021DE374}"/>
              </a:ext>
            </a:extLst>
          </p:cNvPr>
          <p:cNvSpPr/>
          <p:nvPr/>
        </p:nvSpPr>
        <p:spPr>
          <a:xfrm>
            <a:off x="3961807" y="4512271"/>
            <a:ext cx="910141" cy="42723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IDE</a:t>
            </a:r>
          </a:p>
        </p:txBody>
      </p: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108C112D-6A15-428F-B26E-D624B6BE994B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4416878" y="4097228"/>
            <a:ext cx="528678" cy="415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614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A0ADBC2-090E-481A-B3BB-636D386A2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405FA818-09BE-4200-8304-C397EE40D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MX" dirty="0"/>
              <a:t>Mostrar los datos de los alumnos que están en la carrera ITI o ITEM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Mostrar los datos de los diferentes médicos que han atendido consultas.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Mostrar los datos de los alumnos que tienen sangre tipo AB+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Indicar cuantas consultas ha tenido el alumno con ID=10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Eliminar las consultas realizada el 09-sep-2021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Mostrar los datos de los alumnos que han recibido consulta  entre junio-septiembre del 2021</a:t>
            </a:r>
          </a:p>
          <a:p>
            <a:pPr marL="0" indent="0">
              <a:buNone/>
            </a:pPr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E8AF333-5582-4714-89A0-2A37A95F0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DRA. ROXANA HERRERA</a:t>
            </a:r>
          </a:p>
        </p:txBody>
      </p:sp>
    </p:spTree>
    <p:extLst>
      <p:ext uri="{BB962C8B-B14F-4D97-AF65-F5344CB8AC3E}">
        <p14:creationId xmlns:p14="http://schemas.microsoft.com/office/powerpoint/2010/main" val="41953750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8439</TotalTime>
  <Words>143</Words>
  <Application>Microsoft Office PowerPoint</Application>
  <PresentationFormat>Presentación en pantalla (4:3)</PresentationFormat>
  <Paragraphs>56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Calibri</vt:lpstr>
      <vt:lpstr>Claridad</vt:lpstr>
      <vt:lpstr>EJERCICIO EXPEDIENTE SQL</vt:lpstr>
      <vt:lpstr>SERVICIOS DE SALUD UPSLP</vt:lpstr>
      <vt:lpstr>SERVICIOS DE SALUD UPSLP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ROXANA</dc:creator>
  <cp:lastModifiedBy>Roxana Georgina Herrera Herrera</cp:lastModifiedBy>
  <cp:revision>165</cp:revision>
  <dcterms:created xsi:type="dcterms:W3CDTF">2016-06-19T22:04:14Z</dcterms:created>
  <dcterms:modified xsi:type="dcterms:W3CDTF">2022-09-02T16:10:00Z</dcterms:modified>
</cp:coreProperties>
</file>