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Thursday, August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Thursday, August 18,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 dirty="0"/>
              <a:t>MOD E-R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EC90-C222-4674-8893-D2CC1979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VACUNACION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AA5BB-07EF-487B-B176-80764591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desea crear una base de datos para llevar el control de personas vacunadas en México.</a:t>
            </a:r>
          </a:p>
          <a:p>
            <a:r>
              <a:rPr lang="es-MX" dirty="0"/>
              <a:t>Se necesita conocer de cada </a:t>
            </a:r>
            <a:r>
              <a:rPr lang="es-MX" b="1" dirty="0"/>
              <a:t>persona</a:t>
            </a:r>
            <a:r>
              <a:rPr lang="es-MX" dirty="0"/>
              <a:t>, nombre, edad, </a:t>
            </a:r>
            <a:r>
              <a:rPr lang="es-MX" dirty="0" err="1"/>
              <a:t>curp</a:t>
            </a:r>
            <a:r>
              <a:rPr lang="es-MX" dirty="0"/>
              <a:t>, estado, folio y vacuna aplicada</a:t>
            </a:r>
          </a:p>
          <a:p>
            <a:r>
              <a:rPr lang="es-MX" dirty="0"/>
              <a:t>Cada persona se puede </a:t>
            </a:r>
            <a:r>
              <a:rPr lang="es-MX" b="1" dirty="0"/>
              <a:t>aplicar</a:t>
            </a:r>
            <a:r>
              <a:rPr lang="es-MX" dirty="0"/>
              <a:t> </a:t>
            </a:r>
            <a:r>
              <a:rPr lang="es-MX"/>
              <a:t>varias dosis. </a:t>
            </a:r>
            <a:endParaRPr lang="es-MX" dirty="0"/>
          </a:p>
          <a:p>
            <a:r>
              <a:rPr lang="es-MX" dirty="0"/>
              <a:t>Debe de tener la </a:t>
            </a:r>
            <a:r>
              <a:rPr lang="es-MX" dirty="0" err="1"/>
              <a:t>bd</a:t>
            </a:r>
            <a:r>
              <a:rPr lang="es-MX" dirty="0"/>
              <a:t> un control de las dosis aplicadas por cada persona vacunada, que especifique la dosis y la fecha de aplicación.</a:t>
            </a:r>
          </a:p>
          <a:p>
            <a:r>
              <a:rPr lang="es-MX" dirty="0"/>
              <a:t>Se debe de llevar el control de tipos de </a:t>
            </a:r>
            <a:r>
              <a:rPr lang="es-MX" b="1" dirty="0"/>
              <a:t>vacunas</a:t>
            </a:r>
            <a:r>
              <a:rPr lang="es-MX" dirty="0"/>
              <a:t> que se aplican actualmente en México, nombre, laboratorio, dosis necesarias, efectividad.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1605D3-87ED-49C4-B2D7-BDA7FA2B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82346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2696</TotalTime>
  <Words>111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Claridad</vt:lpstr>
      <vt:lpstr>MOD E-R</vt:lpstr>
      <vt:lpstr>VACUNACION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Roxana Georgina Herrera Herrera</cp:lastModifiedBy>
  <cp:revision>95</cp:revision>
  <dcterms:created xsi:type="dcterms:W3CDTF">2016-06-19T22:04:14Z</dcterms:created>
  <dcterms:modified xsi:type="dcterms:W3CDTF">2022-08-18T16:07:13Z</dcterms:modified>
</cp:coreProperties>
</file>