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257" r:id="rId2"/>
    <p:sldId id="259" r:id="rId3"/>
    <p:sldId id="261" r:id="rId4"/>
    <p:sldId id="265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8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4D549-84B4-493D-AFC7-FD7C78C9C7E8}" type="datetimeFigureOut">
              <a:rPr lang="es-MX" smtClean="0"/>
              <a:t>22/08/2022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FC049-1C5B-49DC-B081-75A291C5E5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445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FFC049-1C5B-49DC-B081-75A291C5E555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4068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1F8EE-6F6B-4AB7-87A5-F8D9E53AC3EF}" type="datetime2">
              <a:rPr lang="en-US" smtClean="0"/>
              <a:t>Monday, August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M.I.C. ROXANA HERRERA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9 Rectángulo"/>
          <p:cNvSpPr/>
          <p:nvPr userDrawn="1"/>
        </p:nvSpPr>
        <p:spPr>
          <a:xfrm>
            <a:off x="0" y="5328592"/>
            <a:ext cx="9144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90057" y="6235724"/>
            <a:ext cx="1504967" cy="63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05" t="26492" r="36705" b="24816"/>
          <a:stretch/>
        </p:blipFill>
        <p:spPr bwMode="auto">
          <a:xfrm>
            <a:off x="0" y="360039"/>
            <a:ext cx="6886224" cy="6525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685800" y="4293096"/>
            <a:ext cx="7848600" cy="1588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 userDrawn="1"/>
        </p:nvCxnSpPr>
        <p:spPr>
          <a:xfrm>
            <a:off x="107504" y="6632864"/>
            <a:ext cx="7848872" cy="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D9B5-7647-474E-BE12-7196B9031C0F}" type="datetime2">
              <a:rPr lang="en-US" smtClean="0"/>
              <a:t>Monday, August 22, 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F8D3C-BB1F-426A-930A-B3F2136ED148}" type="datetime2">
              <a:rPr lang="en-US" smtClean="0"/>
              <a:t>Monday, August 22, 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678E-2DC5-4DD9-A46F-7BC420EBBBC7}" type="datetime2">
              <a:rPr lang="en-US" smtClean="0"/>
              <a:t>Monday, August 22, 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A88E-8B91-40AF-9AF2-D809B0F612C9}" type="datetime2">
              <a:rPr lang="en-US" smtClean="0"/>
              <a:t>Monday, August 22, 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6E02-0E7B-40D7-88BA-A7062EAF72EC}" type="datetime2">
              <a:rPr lang="en-US" smtClean="0"/>
              <a:t>Monday, August 22, 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CA8EE-F120-4A1E-A615-10938D9097DA}" type="datetime2">
              <a:rPr lang="en-US" smtClean="0"/>
              <a:t>Monday, August 22, 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B7EE-1546-4C62-BD31-E49F534A8A16}" type="datetime2">
              <a:rPr lang="en-US" smtClean="0"/>
              <a:t>Monday, August 22, 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91A2A-0307-4301-980F-90A14AFBF4F3}" type="datetime2">
              <a:rPr lang="en-US" smtClean="0"/>
              <a:t>Monday, August 22, 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BCF2-EBC4-44FE-91BC-57CAA7E9C623}" type="datetime2">
              <a:rPr lang="en-US" smtClean="0"/>
              <a:t>Monday, August 22, 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822A7-E7BF-476A-879D-4FEA90062256}" type="datetime2">
              <a:rPr lang="en-US" smtClean="0"/>
              <a:t>Monday, August 22, 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M.I.C. ROXANA HERRERA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9D52504-DB34-4520-9FFF-0076E319D903}" type="datetime2">
              <a:rPr lang="en-US" smtClean="0"/>
              <a:t>Monday, August 22, 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s-MX" dirty="0"/>
              <a:t>M.I.C. ROXANA HERRERA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277D776-714D-445C-9287-009F7B6C6820}" type="slidenum">
              <a:rPr lang="es-MX" smtClean="0"/>
              <a:t>‹Nº›</a:t>
            </a:fld>
            <a:endParaRPr lang="es-MX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40352" y="6069322"/>
            <a:ext cx="1368152" cy="57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9" y="5589240"/>
            <a:ext cx="1351147" cy="1281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10 Conector recto"/>
          <p:cNvCxnSpPr/>
          <p:nvPr/>
        </p:nvCxnSpPr>
        <p:spPr>
          <a:xfrm>
            <a:off x="35496" y="6445775"/>
            <a:ext cx="9144000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 idx="4294967295"/>
          </p:nvPr>
        </p:nvSpPr>
        <p:spPr>
          <a:xfrm>
            <a:off x="1264096" y="2130425"/>
            <a:ext cx="7196336" cy="1470025"/>
          </a:xfrm>
        </p:spPr>
        <p:txBody>
          <a:bodyPr/>
          <a:lstStyle/>
          <a:p>
            <a:r>
              <a:rPr lang="es-MX" sz="4400" b="1" dirty="0"/>
              <a:t>EJERCICIOS SQL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4294967295"/>
          </p:nvPr>
        </p:nvSpPr>
        <p:spPr>
          <a:xfrm>
            <a:off x="1264096" y="3886200"/>
            <a:ext cx="5333387" cy="1752600"/>
          </a:xfrm>
        </p:spPr>
        <p:txBody>
          <a:bodyPr>
            <a:normAutofit/>
          </a:bodyPr>
          <a:lstStyle/>
          <a:p>
            <a:r>
              <a:rPr lang="es-MX" sz="2800" b="1" dirty="0"/>
              <a:t>DRA. ROXANA HERRERA</a:t>
            </a:r>
          </a:p>
        </p:txBody>
      </p:sp>
    </p:spTree>
    <p:extLst>
      <p:ext uri="{BB962C8B-B14F-4D97-AF65-F5344CB8AC3E}">
        <p14:creationId xmlns:p14="http://schemas.microsoft.com/office/powerpoint/2010/main" val="14101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5F343-E1EB-4434-AA1B-F102341E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CREAR LA BD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128B62-BB04-4169-8010-6B315E45B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Suponga una base de datos donde se lleva el control de facturas electrónicas realizadas en un supermercado.</a:t>
            </a:r>
          </a:p>
          <a:p>
            <a:r>
              <a:rPr lang="es-MX" dirty="0"/>
              <a:t>Cada factura deberá tener el folio, fecha, </a:t>
            </a:r>
            <a:r>
              <a:rPr lang="es-MX" dirty="0" err="1"/>
              <a:t>rfc_cliente</a:t>
            </a:r>
            <a:r>
              <a:rPr lang="es-MX" dirty="0"/>
              <a:t>, </a:t>
            </a:r>
            <a:r>
              <a:rPr lang="es-MX" dirty="0" err="1"/>
              <a:t>iva</a:t>
            </a:r>
            <a:r>
              <a:rPr lang="es-MX" dirty="0"/>
              <a:t>, monto total.</a:t>
            </a:r>
          </a:p>
          <a:p>
            <a:r>
              <a:rPr lang="es-MX" dirty="0"/>
              <a:t>El detalle de la factura contendrá todos los artículos adquiridos en la compra (id, cantidad).</a:t>
            </a:r>
          </a:p>
          <a:p>
            <a:r>
              <a:rPr lang="es-MX" dirty="0"/>
              <a:t>El cliente deberá registrar sus datos.</a:t>
            </a:r>
          </a:p>
          <a:p>
            <a:r>
              <a:rPr lang="es-MX" dirty="0"/>
              <a:t>Se lleva un catalogo de productos(</a:t>
            </a:r>
            <a:r>
              <a:rPr lang="es-MX" dirty="0" err="1"/>
              <a:t>articulos</a:t>
            </a:r>
            <a:r>
              <a:rPr lang="es-MX" dirty="0"/>
              <a:t>) donde se almacena su id, nombre, cantidad existente, y precio de venta</a:t>
            </a:r>
          </a:p>
        </p:txBody>
      </p:sp>
    </p:spTree>
    <p:extLst>
      <p:ext uri="{BB962C8B-B14F-4D97-AF65-F5344CB8AC3E}">
        <p14:creationId xmlns:p14="http://schemas.microsoft.com/office/powerpoint/2010/main" val="92130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AF73AF61-90B7-43DB-AE9E-84E83FB441C4}"/>
              </a:ext>
            </a:extLst>
          </p:cNvPr>
          <p:cNvSpPr/>
          <p:nvPr/>
        </p:nvSpPr>
        <p:spPr>
          <a:xfrm>
            <a:off x="377560" y="2900465"/>
            <a:ext cx="124923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CLIENTE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6649890-7B82-4BDB-8BF0-3DBCB4D9A556}"/>
              </a:ext>
            </a:extLst>
          </p:cNvPr>
          <p:cNvSpPr/>
          <p:nvPr/>
        </p:nvSpPr>
        <p:spPr>
          <a:xfrm>
            <a:off x="21746" y="1630079"/>
            <a:ext cx="1419698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u="sng" dirty="0"/>
              <a:t>RFC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3E90435-F587-4256-952C-5F7E21CE527B}"/>
              </a:ext>
            </a:extLst>
          </p:cNvPr>
          <p:cNvSpPr/>
          <p:nvPr/>
        </p:nvSpPr>
        <p:spPr>
          <a:xfrm>
            <a:off x="901238" y="2208710"/>
            <a:ext cx="1368152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NOMBRE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32E2F5F-E6D7-4984-936A-78F23DCBB061}"/>
              </a:ext>
            </a:extLst>
          </p:cNvPr>
          <p:cNvSpPr/>
          <p:nvPr/>
        </p:nvSpPr>
        <p:spPr>
          <a:xfrm>
            <a:off x="7114427" y="589953"/>
            <a:ext cx="1764196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TOTAL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7FF7428-8C40-4E99-B5BD-D33E29AD7476}"/>
              </a:ext>
            </a:extLst>
          </p:cNvPr>
          <p:cNvCxnSpPr>
            <a:cxnSpLocks/>
            <a:stCxn id="9" idx="4"/>
            <a:endCxn id="114" idx="0"/>
          </p:cNvCxnSpPr>
          <p:nvPr/>
        </p:nvCxnSpPr>
        <p:spPr>
          <a:xfrm flipH="1">
            <a:off x="7527610" y="1022001"/>
            <a:ext cx="468915" cy="181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729CF0D-2BEF-486D-9C07-1B3AB89B3483}"/>
              </a:ext>
            </a:extLst>
          </p:cNvPr>
          <p:cNvSpPr/>
          <p:nvPr/>
        </p:nvSpPr>
        <p:spPr>
          <a:xfrm>
            <a:off x="3721009" y="2931823"/>
            <a:ext cx="149881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FACTURA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4105D40-D045-46E0-BD60-C2444E4189C7}"/>
              </a:ext>
            </a:extLst>
          </p:cNvPr>
          <p:cNvSpPr/>
          <p:nvPr/>
        </p:nvSpPr>
        <p:spPr>
          <a:xfrm>
            <a:off x="3266507" y="2215435"/>
            <a:ext cx="1071794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u="sng" dirty="0"/>
              <a:t>FOLIO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9BE6304-D1E9-4056-BBD7-B9E53BA779D3}"/>
              </a:ext>
            </a:extLst>
          </p:cNvPr>
          <p:cNvSpPr/>
          <p:nvPr/>
        </p:nvSpPr>
        <p:spPr>
          <a:xfrm>
            <a:off x="3503241" y="1630079"/>
            <a:ext cx="1797156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RFC_CLIENTE</a:t>
            </a:r>
          </a:p>
        </p:txBody>
      </p:sp>
      <p:sp>
        <p:nvSpPr>
          <p:cNvPr id="14" name="Rombo 13">
            <a:extLst>
              <a:ext uri="{FF2B5EF4-FFF2-40B4-BE49-F238E27FC236}">
                <a16:creationId xmlns:a16="http://schemas.microsoft.com/office/drawing/2014/main" id="{F378C59D-10A5-4E41-BB44-2845D9316B8A}"/>
              </a:ext>
            </a:extLst>
          </p:cNvPr>
          <p:cNvSpPr/>
          <p:nvPr/>
        </p:nvSpPr>
        <p:spPr>
          <a:xfrm>
            <a:off x="1875442" y="2842574"/>
            <a:ext cx="1447731" cy="54783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/>
              <a:t>SOLICITA</a:t>
            </a:r>
          </a:p>
        </p:txBody>
      </p: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CA8FF5A6-DF5D-4BE4-907B-1AF369B897AA}"/>
              </a:ext>
            </a:extLst>
          </p:cNvPr>
          <p:cNvCxnSpPr>
            <a:cxnSpLocks/>
            <a:stCxn id="11" idx="1"/>
            <a:endCxn id="14" idx="3"/>
          </p:cNvCxnSpPr>
          <p:nvPr/>
        </p:nvCxnSpPr>
        <p:spPr>
          <a:xfrm rot="10800000">
            <a:off x="3323173" y="3116489"/>
            <a:ext cx="397836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8DB1B5A7-4E99-4CA4-A9F8-2E4906F0D9FB}"/>
              </a:ext>
            </a:extLst>
          </p:cNvPr>
          <p:cNvCxnSpPr>
            <a:cxnSpLocks/>
            <a:stCxn id="14" idx="1"/>
            <a:endCxn id="5" idx="3"/>
          </p:cNvCxnSpPr>
          <p:nvPr/>
        </p:nvCxnSpPr>
        <p:spPr>
          <a:xfrm rot="10800000">
            <a:off x="1626798" y="3116489"/>
            <a:ext cx="248644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8A048769-CAB8-4B99-B8D6-CC614B7D4278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>
            <a:off x="731595" y="2062127"/>
            <a:ext cx="270584" cy="8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6FE467AE-7F40-44D3-9990-EB1FD524B29B}"/>
              </a:ext>
            </a:extLst>
          </p:cNvPr>
          <p:cNvCxnSpPr>
            <a:cxnSpLocks/>
            <a:stCxn id="8" idx="4"/>
            <a:endCxn id="5" idx="0"/>
          </p:cNvCxnSpPr>
          <p:nvPr/>
        </p:nvCxnSpPr>
        <p:spPr>
          <a:xfrm flipH="1">
            <a:off x="1002179" y="2640758"/>
            <a:ext cx="583135" cy="259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4FB9253D-8FC8-4296-9A70-1CC6DA889D7E}"/>
              </a:ext>
            </a:extLst>
          </p:cNvPr>
          <p:cNvSpPr/>
          <p:nvPr/>
        </p:nvSpPr>
        <p:spPr>
          <a:xfrm>
            <a:off x="336725" y="3655002"/>
            <a:ext cx="1538718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CORREO-E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AAC19BEA-15B7-4C70-A7F2-2DE46C50B039}"/>
              </a:ext>
            </a:extLst>
          </p:cNvPr>
          <p:cNvCxnSpPr>
            <a:cxnSpLocks/>
            <a:stCxn id="5" idx="2"/>
            <a:endCxn id="28" idx="0"/>
          </p:cNvCxnSpPr>
          <p:nvPr/>
        </p:nvCxnSpPr>
        <p:spPr>
          <a:xfrm>
            <a:off x="1002179" y="3332513"/>
            <a:ext cx="103905" cy="322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207C5754-22AE-4071-8566-B9B09EFE4C2E}"/>
              </a:ext>
            </a:extLst>
          </p:cNvPr>
          <p:cNvSpPr/>
          <p:nvPr/>
        </p:nvSpPr>
        <p:spPr>
          <a:xfrm>
            <a:off x="4580326" y="2296152"/>
            <a:ext cx="1071794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FECHA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ABC302E-FD90-4493-B218-4603E4E2F8B9}"/>
              </a:ext>
            </a:extLst>
          </p:cNvPr>
          <p:cNvSpPr/>
          <p:nvPr/>
        </p:nvSpPr>
        <p:spPr>
          <a:xfrm>
            <a:off x="2868869" y="3763597"/>
            <a:ext cx="1916761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MONTO_TOTAL</a:t>
            </a:r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23E56090-DA7E-4640-A080-465FF1014E4A}"/>
              </a:ext>
            </a:extLst>
          </p:cNvPr>
          <p:cNvCxnSpPr>
            <a:cxnSpLocks/>
            <a:stCxn id="11" idx="2"/>
            <a:endCxn id="52" idx="0"/>
          </p:cNvCxnSpPr>
          <p:nvPr/>
        </p:nvCxnSpPr>
        <p:spPr>
          <a:xfrm flipH="1">
            <a:off x="3827250" y="3301155"/>
            <a:ext cx="643168" cy="462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AED62274-8D63-43A9-BCCC-085D2B58BA91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3802404" y="2647483"/>
            <a:ext cx="668014" cy="284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280BF1FE-C17A-4055-851A-BDD3607BE91A}"/>
              </a:ext>
            </a:extLst>
          </p:cNvPr>
          <p:cNvCxnSpPr>
            <a:cxnSpLocks/>
            <a:stCxn id="11" idx="0"/>
            <a:endCxn id="13" idx="4"/>
          </p:cNvCxnSpPr>
          <p:nvPr/>
        </p:nvCxnSpPr>
        <p:spPr>
          <a:xfrm flipH="1" flipV="1">
            <a:off x="4401819" y="2062127"/>
            <a:ext cx="68599" cy="869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9A84C500-E4C6-4A28-80DA-D9C8BCC2752D}"/>
              </a:ext>
            </a:extLst>
          </p:cNvPr>
          <p:cNvCxnSpPr>
            <a:cxnSpLocks/>
            <a:stCxn id="11" idx="0"/>
            <a:endCxn id="51" idx="4"/>
          </p:cNvCxnSpPr>
          <p:nvPr/>
        </p:nvCxnSpPr>
        <p:spPr>
          <a:xfrm flipV="1">
            <a:off x="4470418" y="2728200"/>
            <a:ext cx="645805" cy="203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ombo 113">
            <a:extLst>
              <a:ext uri="{FF2B5EF4-FFF2-40B4-BE49-F238E27FC236}">
                <a16:creationId xmlns:a16="http://schemas.microsoft.com/office/drawing/2014/main" id="{FB087A7B-2812-435C-91B9-BB0C16733265}"/>
              </a:ext>
            </a:extLst>
          </p:cNvPr>
          <p:cNvSpPr/>
          <p:nvPr/>
        </p:nvSpPr>
        <p:spPr>
          <a:xfrm>
            <a:off x="6638339" y="2841091"/>
            <a:ext cx="1778541" cy="54783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/>
              <a:t>TIENE/ PERTENECE</a:t>
            </a:r>
          </a:p>
        </p:txBody>
      </p:sp>
      <p:cxnSp>
        <p:nvCxnSpPr>
          <p:cNvPr id="116" name="Conector: angular 115">
            <a:extLst>
              <a:ext uri="{FF2B5EF4-FFF2-40B4-BE49-F238E27FC236}">
                <a16:creationId xmlns:a16="http://schemas.microsoft.com/office/drawing/2014/main" id="{5F195338-49D8-44C2-A074-DE97151A40DB}"/>
              </a:ext>
            </a:extLst>
          </p:cNvPr>
          <p:cNvCxnSpPr>
            <a:cxnSpLocks/>
            <a:stCxn id="114" idx="1"/>
            <a:endCxn id="11" idx="3"/>
          </p:cNvCxnSpPr>
          <p:nvPr/>
        </p:nvCxnSpPr>
        <p:spPr>
          <a:xfrm rot="10800000" flipV="1">
            <a:off x="5219827" y="3115005"/>
            <a:ext cx="1418513" cy="14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ipse 133">
            <a:extLst>
              <a:ext uri="{FF2B5EF4-FFF2-40B4-BE49-F238E27FC236}">
                <a16:creationId xmlns:a16="http://schemas.microsoft.com/office/drawing/2014/main" id="{EAC98C73-2B13-47E9-A6BD-011473EDA2D0}"/>
              </a:ext>
            </a:extLst>
          </p:cNvPr>
          <p:cNvSpPr/>
          <p:nvPr/>
        </p:nvSpPr>
        <p:spPr>
          <a:xfrm>
            <a:off x="5514179" y="1895162"/>
            <a:ext cx="1708292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ID_ARTICULO</a:t>
            </a:r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7B7C566D-657A-40AF-A6E0-3617F56D3109}"/>
              </a:ext>
            </a:extLst>
          </p:cNvPr>
          <p:cNvSpPr/>
          <p:nvPr/>
        </p:nvSpPr>
        <p:spPr>
          <a:xfrm>
            <a:off x="6215849" y="1251175"/>
            <a:ext cx="1797156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FOLIO_FAC</a:t>
            </a:r>
          </a:p>
        </p:txBody>
      </p:sp>
      <p:sp>
        <p:nvSpPr>
          <p:cNvPr id="136" name="Elipse 135">
            <a:extLst>
              <a:ext uri="{FF2B5EF4-FFF2-40B4-BE49-F238E27FC236}">
                <a16:creationId xmlns:a16="http://schemas.microsoft.com/office/drawing/2014/main" id="{3C057AF5-3ED1-4A29-A690-E6A3D699F77D}"/>
              </a:ext>
            </a:extLst>
          </p:cNvPr>
          <p:cNvSpPr/>
          <p:nvPr/>
        </p:nvSpPr>
        <p:spPr>
          <a:xfrm>
            <a:off x="7561302" y="1895162"/>
            <a:ext cx="1547202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CANTIDAD</a:t>
            </a:r>
          </a:p>
        </p:txBody>
      </p: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4E2CBC62-A231-4FDC-A6D0-E343EBE19D48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6497817" y="2361976"/>
            <a:ext cx="1029793" cy="47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84804E7E-AB95-43F4-8EAA-DFA56B32560F}"/>
              </a:ext>
            </a:extLst>
          </p:cNvPr>
          <p:cNvCxnSpPr>
            <a:cxnSpLocks/>
            <a:stCxn id="114" idx="0"/>
            <a:endCxn id="135" idx="4"/>
          </p:cNvCxnSpPr>
          <p:nvPr/>
        </p:nvCxnSpPr>
        <p:spPr>
          <a:xfrm flipH="1" flipV="1">
            <a:off x="7114427" y="1683223"/>
            <a:ext cx="413183" cy="1157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9BABAC1C-EB3C-452E-B885-F3A015F90B95}"/>
              </a:ext>
            </a:extLst>
          </p:cNvPr>
          <p:cNvCxnSpPr>
            <a:cxnSpLocks/>
            <a:endCxn id="136" idx="4"/>
          </p:cNvCxnSpPr>
          <p:nvPr/>
        </p:nvCxnSpPr>
        <p:spPr>
          <a:xfrm flipV="1">
            <a:off x="7635654" y="2327210"/>
            <a:ext cx="699249" cy="49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3BC6C677-A0CD-4057-9849-C8F836583095}"/>
              </a:ext>
            </a:extLst>
          </p:cNvPr>
          <p:cNvSpPr/>
          <p:nvPr/>
        </p:nvSpPr>
        <p:spPr>
          <a:xfrm>
            <a:off x="6730796" y="4375920"/>
            <a:ext cx="159363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ARTICULOS</a:t>
            </a:r>
          </a:p>
        </p:txBody>
      </p:sp>
      <p:cxnSp>
        <p:nvCxnSpPr>
          <p:cNvPr id="160" name="Conector: angular 159">
            <a:extLst>
              <a:ext uri="{FF2B5EF4-FFF2-40B4-BE49-F238E27FC236}">
                <a16:creationId xmlns:a16="http://schemas.microsoft.com/office/drawing/2014/main" id="{91AA782F-FB11-4CE3-A11F-5E9F7F467AD9}"/>
              </a:ext>
            </a:extLst>
          </p:cNvPr>
          <p:cNvCxnSpPr>
            <a:cxnSpLocks/>
            <a:stCxn id="157" idx="0"/>
            <a:endCxn id="114" idx="2"/>
          </p:cNvCxnSpPr>
          <p:nvPr/>
        </p:nvCxnSpPr>
        <p:spPr>
          <a:xfrm rot="16200000" flipV="1">
            <a:off x="7034112" y="3882420"/>
            <a:ext cx="986999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Elipse 160">
            <a:extLst>
              <a:ext uri="{FF2B5EF4-FFF2-40B4-BE49-F238E27FC236}">
                <a16:creationId xmlns:a16="http://schemas.microsoft.com/office/drawing/2014/main" id="{5033A20B-2116-4AA9-A2A0-FBDD13C0B4BB}"/>
              </a:ext>
            </a:extLst>
          </p:cNvPr>
          <p:cNvSpPr/>
          <p:nvPr/>
        </p:nvSpPr>
        <p:spPr>
          <a:xfrm>
            <a:off x="4930047" y="5157148"/>
            <a:ext cx="1708292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CANTIDAD</a:t>
            </a:r>
          </a:p>
        </p:txBody>
      </p:sp>
      <p:sp>
        <p:nvSpPr>
          <p:cNvPr id="162" name="Elipse 161">
            <a:extLst>
              <a:ext uri="{FF2B5EF4-FFF2-40B4-BE49-F238E27FC236}">
                <a16:creationId xmlns:a16="http://schemas.microsoft.com/office/drawing/2014/main" id="{FD4314E8-BC2B-408E-96D3-A6666BFC3E57}"/>
              </a:ext>
            </a:extLst>
          </p:cNvPr>
          <p:cNvSpPr/>
          <p:nvPr/>
        </p:nvSpPr>
        <p:spPr>
          <a:xfrm>
            <a:off x="6424808" y="5540968"/>
            <a:ext cx="1355022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NOMBRE</a:t>
            </a:r>
          </a:p>
        </p:txBody>
      </p:sp>
      <p:cxnSp>
        <p:nvCxnSpPr>
          <p:cNvPr id="163" name="Conector recto 162">
            <a:extLst>
              <a:ext uri="{FF2B5EF4-FFF2-40B4-BE49-F238E27FC236}">
                <a16:creationId xmlns:a16="http://schemas.microsoft.com/office/drawing/2014/main" id="{C343EE92-DE0E-4194-9684-7AE581BF46D4}"/>
              </a:ext>
            </a:extLst>
          </p:cNvPr>
          <p:cNvCxnSpPr>
            <a:cxnSpLocks/>
            <a:stCxn id="161" idx="0"/>
            <a:endCxn id="157" idx="2"/>
          </p:cNvCxnSpPr>
          <p:nvPr/>
        </p:nvCxnSpPr>
        <p:spPr>
          <a:xfrm flipV="1">
            <a:off x="5784193" y="4807968"/>
            <a:ext cx="1743418" cy="349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63">
            <a:extLst>
              <a:ext uri="{FF2B5EF4-FFF2-40B4-BE49-F238E27FC236}">
                <a16:creationId xmlns:a16="http://schemas.microsoft.com/office/drawing/2014/main" id="{DD6F47E4-7155-44CF-AFD9-DFA05D7B0ADC}"/>
              </a:ext>
            </a:extLst>
          </p:cNvPr>
          <p:cNvCxnSpPr>
            <a:cxnSpLocks/>
            <a:stCxn id="157" idx="2"/>
            <a:endCxn id="162" idx="0"/>
          </p:cNvCxnSpPr>
          <p:nvPr/>
        </p:nvCxnSpPr>
        <p:spPr>
          <a:xfrm flipH="1">
            <a:off x="7102319" y="4807968"/>
            <a:ext cx="425292" cy="733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Elipse 192">
            <a:extLst>
              <a:ext uri="{FF2B5EF4-FFF2-40B4-BE49-F238E27FC236}">
                <a16:creationId xmlns:a16="http://schemas.microsoft.com/office/drawing/2014/main" id="{C19D779F-A766-4062-9ABA-D119C94418E9}"/>
              </a:ext>
            </a:extLst>
          </p:cNvPr>
          <p:cNvSpPr/>
          <p:nvPr/>
        </p:nvSpPr>
        <p:spPr>
          <a:xfrm>
            <a:off x="7469768" y="5124015"/>
            <a:ext cx="1262258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PRECIO</a:t>
            </a:r>
          </a:p>
        </p:txBody>
      </p:sp>
      <p:cxnSp>
        <p:nvCxnSpPr>
          <p:cNvPr id="194" name="Conector recto 193">
            <a:extLst>
              <a:ext uri="{FF2B5EF4-FFF2-40B4-BE49-F238E27FC236}">
                <a16:creationId xmlns:a16="http://schemas.microsoft.com/office/drawing/2014/main" id="{B0744AB6-D851-4A14-A6EC-C8F47791685B}"/>
              </a:ext>
            </a:extLst>
          </p:cNvPr>
          <p:cNvCxnSpPr>
            <a:cxnSpLocks/>
            <a:stCxn id="157" idx="2"/>
            <a:endCxn id="193" idx="0"/>
          </p:cNvCxnSpPr>
          <p:nvPr/>
        </p:nvCxnSpPr>
        <p:spPr>
          <a:xfrm>
            <a:off x="7527611" y="4807968"/>
            <a:ext cx="573286" cy="316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Elipse 199">
            <a:extLst>
              <a:ext uri="{FF2B5EF4-FFF2-40B4-BE49-F238E27FC236}">
                <a16:creationId xmlns:a16="http://schemas.microsoft.com/office/drawing/2014/main" id="{A288FEAE-719F-4734-9704-3C5AFE262E12}"/>
              </a:ext>
            </a:extLst>
          </p:cNvPr>
          <p:cNvSpPr/>
          <p:nvPr/>
        </p:nvSpPr>
        <p:spPr>
          <a:xfrm>
            <a:off x="5188190" y="4479006"/>
            <a:ext cx="774940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u="sng" dirty="0"/>
              <a:t>ID</a:t>
            </a:r>
          </a:p>
        </p:txBody>
      </p:sp>
      <p:cxnSp>
        <p:nvCxnSpPr>
          <p:cNvPr id="201" name="Conector recto 200">
            <a:extLst>
              <a:ext uri="{FF2B5EF4-FFF2-40B4-BE49-F238E27FC236}">
                <a16:creationId xmlns:a16="http://schemas.microsoft.com/office/drawing/2014/main" id="{2DA26F90-F766-49EB-A324-4788B0F31CA3}"/>
              </a:ext>
            </a:extLst>
          </p:cNvPr>
          <p:cNvCxnSpPr>
            <a:cxnSpLocks/>
            <a:stCxn id="200" idx="6"/>
            <a:endCxn id="157" idx="1"/>
          </p:cNvCxnSpPr>
          <p:nvPr/>
        </p:nvCxnSpPr>
        <p:spPr>
          <a:xfrm flipV="1">
            <a:off x="5963130" y="4591944"/>
            <a:ext cx="767666" cy="103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ítulo 222">
            <a:extLst>
              <a:ext uri="{FF2B5EF4-FFF2-40B4-BE49-F238E27FC236}">
                <a16:creationId xmlns:a16="http://schemas.microsoft.com/office/drawing/2014/main" id="{9488C33A-BD80-4398-9CDD-3BE08A13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E-R</a:t>
            </a:r>
          </a:p>
        </p:txBody>
      </p:sp>
      <p:sp>
        <p:nvSpPr>
          <p:cNvPr id="226" name="Elipse 225">
            <a:extLst>
              <a:ext uri="{FF2B5EF4-FFF2-40B4-BE49-F238E27FC236}">
                <a16:creationId xmlns:a16="http://schemas.microsoft.com/office/drawing/2014/main" id="{0DF6C479-7417-40A2-87D5-1BBAC0B8C7C5}"/>
              </a:ext>
            </a:extLst>
          </p:cNvPr>
          <p:cNvSpPr/>
          <p:nvPr/>
        </p:nvSpPr>
        <p:spPr>
          <a:xfrm>
            <a:off x="4782750" y="3530180"/>
            <a:ext cx="832948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IVA</a:t>
            </a:r>
          </a:p>
        </p:txBody>
      </p:sp>
      <p:cxnSp>
        <p:nvCxnSpPr>
          <p:cNvPr id="227" name="Conector recto 226">
            <a:extLst>
              <a:ext uri="{FF2B5EF4-FFF2-40B4-BE49-F238E27FC236}">
                <a16:creationId xmlns:a16="http://schemas.microsoft.com/office/drawing/2014/main" id="{DB2383D2-99FC-439F-A1EB-39451AEA3612}"/>
              </a:ext>
            </a:extLst>
          </p:cNvPr>
          <p:cNvCxnSpPr>
            <a:cxnSpLocks/>
            <a:stCxn id="11" idx="2"/>
            <a:endCxn id="226" idx="0"/>
          </p:cNvCxnSpPr>
          <p:nvPr/>
        </p:nvCxnSpPr>
        <p:spPr>
          <a:xfrm>
            <a:off x="4470418" y="3301155"/>
            <a:ext cx="728806" cy="229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97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AF73AF61-90B7-43DB-AE9E-84E83FB441C4}"/>
              </a:ext>
            </a:extLst>
          </p:cNvPr>
          <p:cNvSpPr/>
          <p:nvPr/>
        </p:nvSpPr>
        <p:spPr>
          <a:xfrm>
            <a:off x="377560" y="2900465"/>
            <a:ext cx="124923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CLIENTE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6649890-7B82-4BDB-8BF0-3DBCB4D9A556}"/>
              </a:ext>
            </a:extLst>
          </p:cNvPr>
          <p:cNvSpPr/>
          <p:nvPr/>
        </p:nvSpPr>
        <p:spPr>
          <a:xfrm>
            <a:off x="21746" y="1630079"/>
            <a:ext cx="1419698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u="sng" dirty="0"/>
              <a:t>RFC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3E90435-F587-4256-952C-5F7E21CE527B}"/>
              </a:ext>
            </a:extLst>
          </p:cNvPr>
          <p:cNvSpPr/>
          <p:nvPr/>
        </p:nvSpPr>
        <p:spPr>
          <a:xfrm>
            <a:off x="901238" y="2208710"/>
            <a:ext cx="1368152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NOMBRE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32E2F5F-E6D7-4984-936A-78F23DCBB061}"/>
              </a:ext>
            </a:extLst>
          </p:cNvPr>
          <p:cNvSpPr/>
          <p:nvPr/>
        </p:nvSpPr>
        <p:spPr>
          <a:xfrm>
            <a:off x="7114427" y="589953"/>
            <a:ext cx="1764196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TOTAL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7FF7428-8C40-4E99-B5BD-D33E29AD7476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 flipH="1">
            <a:off x="7951649" y="1022001"/>
            <a:ext cx="44876" cy="187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729CF0D-2BEF-486D-9C07-1B3AB89B3483}"/>
              </a:ext>
            </a:extLst>
          </p:cNvPr>
          <p:cNvSpPr/>
          <p:nvPr/>
        </p:nvSpPr>
        <p:spPr>
          <a:xfrm>
            <a:off x="3721009" y="2931823"/>
            <a:ext cx="149881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FACTURA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04105D40-D045-46E0-BD60-C2444E4189C7}"/>
              </a:ext>
            </a:extLst>
          </p:cNvPr>
          <p:cNvSpPr/>
          <p:nvPr/>
        </p:nvSpPr>
        <p:spPr>
          <a:xfrm>
            <a:off x="3266507" y="2215435"/>
            <a:ext cx="1071794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u="sng" dirty="0"/>
              <a:t>FOLIO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9BE6304-D1E9-4056-BBD7-B9E53BA779D3}"/>
              </a:ext>
            </a:extLst>
          </p:cNvPr>
          <p:cNvSpPr/>
          <p:nvPr/>
        </p:nvSpPr>
        <p:spPr>
          <a:xfrm>
            <a:off x="3503241" y="1630079"/>
            <a:ext cx="1797156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RFC_CLIENTE</a:t>
            </a:r>
          </a:p>
        </p:txBody>
      </p:sp>
      <p:sp>
        <p:nvSpPr>
          <p:cNvPr id="14" name="Rombo 13">
            <a:extLst>
              <a:ext uri="{FF2B5EF4-FFF2-40B4-BE49-F238E27FC236}">
                <a16:creationId xmlns:a16="http://schemas.microsoft.com/office/drawing/2014/main" id="{F378C59D-10A5-4E41-BB44-2845D9316B8A}"/>
              </a:ext>
            </a:extLst>
          </p:cNvPr>
          <p:cNvSpPr/>
          <p:nvPr/>
        </p:nvSpPr>
        <p:spPr>
          <a:xfrm>
            <a:off x="1875443" y="2842574"/>
            <a:ext cx="1538246" cy="54783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/>
              <a:t>SOLICITA</a:t>
            </a:r>
          </a:p>
        </p:txBody>
      </p: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CA8FF5A6-DF5D-4BE4-907B-1AF369B897AA}"/>
              </a:ext>
            </a:extLst>
          </p:cNvPr>
          <p:cNvCxnSpPr>
            <a:cxnSpLocks/>
            <a:stCxn id="11" idx="1"/>
            <a:endCxn id="14" idx="3"/>
          </p:cNvCxnSpPr>
          <p:nvPr/>
        </p:nvCxnSpPr>
        <p:spPr>
          <a:xfrm rot="10800000">
            <a:off x="3413689" y="3116489"/>
            <a:ext cx="307320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8DB1B5A7-4E99-4CA4-A9F8-2E4906F0D9FB}"/>
              </a:ext>
            </a:extLst>
          </p:cNvPr>
          <p:cNvCxnSpPr>
            <a:cxnSpLocks/>
            <a:stCxn id="14" idx="1"/>
            <a:endCxn id="5" idx="3"/>
          </p:cNvCxnSpPr>
          <p:nvPr/>
        </p:nvCxnSpPr>
        <p:spPr>
          <a:xfrm rot="10800000">
            <a:off x="1626799" y="3116489"/>
            <a:ext cx="248645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8A048769-CAB8-4B99-B8D6-CC614B7D4278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>
            <a:off x="731595" y="2062127"/>
            <a:ext cx="270584" cy="8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6FE467AE-7F40-44D3-9990-EB1FD524B29B}"/>
              </a:ext>
            </a:extLst>
          </p:cNvPr>
          <p:cNvCxnSpPr>
            <a:cxnSpLocks/>
            <a:stCxn id="8" idx="4"/>
            <a:endCxn id="5" idx="0"/>
          </p:cNvCxnSpPr>
          <p:nvPr/>
        </p:nvCxnSpPr>
        <p:spPr>
          <a:xfrm flipH="1">
            <a:off x="1002179" y="2640758"/>
            <a:ext cx="583135" cy="259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4FB9253D-8FC8-4296-9A70-1CC6DA889D7E}"/>
              </a:ext>
            </a:extLst>
          </p:cNvPr>
          <p:cNvSpPr/>
          <p:nvPr/>
        </p:nvSpPr>
        <p:spPr>
          <a:xfrm>
            <a:off x="336725" y="3655002"/>
            <a:ext cx="1538718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CORREO-E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AAC19BEA-15B7-4C70-A7F2-2DE46C50B039}"/>
              </a:ext>
            </a:extLst>
          </p:cNvPr>
          <p:cNvCxnSpPr>
            <a:cxnSpLocks/>
            <a:stCxn id="5" idx="2"/>
            <a:endCxn id="28" idx="0"/>
          </p:cNvCxnSpPr>
          <p:nvPr/>
        </p:nvCxnSpPr>
        <p:spPr>
          <a:xfrm>
            <a:off x="1002179" y="3332513"/>
            <a:ext cx="103905" cy="3224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207C5754-22AE-4071-8566-B9B09EFE4C2E}"/>
              </a:ext>
            </a:extLst>
          </p:cNvPr>
          <p:cNvSpPr/>
          <p:nvPr/>
        </p:nvSpPr>
        <p:spPr>
          <a:xfrm>
            <a:off x="4580326" y="2296152"/>
            <a:ext cx="1071794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FECHA</a:t>
            </a: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ABC302E-FD90-4493-B218-4603E4E2F8B9}"/>
              </a:ext>
            </a:extLst>
          </p:cNvPr>
          <p:cNvSpPr/>
          <p:nvPr/>
        </p:nvSpPr>
        <p:spPr>
          <a:xfrm>
            <a:off x="2868869" y="3763597"/>
            <a:ext cx="1916761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MONTO_TOTAL</a:t>
            </a:r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23E56090-DA7E-4640-A080-465FF1014E4A}"/>
              </a:ext>
            </a:extLst>
          </p:cNvPr>
          <p:cNvCxnSpPr>
            <a:cxnSpLocks/>
            <a:stCxn id="11" idx="2"/>
            <a:endCxn id="52" idx="0"/>
          </p:cNvCxnSpPr>
          <p:nvPr/>
        </p:nvCxnSpPr>
        <p:spPr>
          <a:xfrm flipH="1">
            <a:off x="3827250" y="3301155"/>
            <a:ext cx="643168" cy="4624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AED62274-8D63-43A9-BCCC-085D2B58BA91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3802404" y="2647483"/>
            <a:ext cx="668014" cy="284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280BF1FE-C17A-4055-851A-BDD3607BE91A}"/>
              </a:ext>
            </a:extLst>
          </p:cNvPr>
          <p:cNvCxnSpPr>
            <a:cxnSpLocks/>
            <a:stCxn id="11" idx="0"/>
            <a:endCxn id="13" idx="4"/>
          </p:cNvCxnSpPr>
          <p:nvPr/>
        </p:nvCxnSpPr>
        <p:spPr>
          <a:xfrm flipH="1" flipV="1">
            <a:off x="4401819" y="2062127"/>
            <a:ext cx="68599" cy="869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9A84C500-E4C6-4A28-80DA-D9C8BCC2752D}"/>
              </a:ext>
            </a:extLst>
          </p:cNvPr>
          <p:cNvCxnSpPr>
            <a:cxnSpLocks/>
            <a:stCxn id="11" idx="0"/>
            <a:endCxn id="51" idx="4"/>
          </p:cNvCxnSpPr>
          <p:nvPr/>
        </p:nvCxnSpPr>
        <p:spPr>
          <a:xfrm flipV="1">
            <a:off x="4470418" y="2728200"/>
            <a:ext cx="645805" cy="2036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: angular 115">
            <a:extLst>
              <a:ext uri="{FF2B5EF4-FFF2-40B4-BE49-F238E27FC236}">
                <a16:creationId xmlns:a16="http://schemas.microsoft.com/office/drawing/2014/main" id="{5F195338-49D8-44C2-A074-DE97151A40DB}"/>
              </a:ext>
            </a:extLst>
          </p:cNvPr>
          <p:cNvCxnSpPr>
            <a:cxnSpLocks/>
            <a:stCxn id="30" idx="1"/>
            <a:endCxn id="11" idx="3"/>
          </p:cNvCxnSpPr>
          <p:nvPr/>
        </p:nvCxnSpPr>
        <p:spPr>
          <a:xfrm rot="10800000">
            <a:off x="5219827" y="3116490"/>
            <a:ext cx="315213" cy="23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Elipse 133">
            <a:extLst>
              <a:ext uri="{FF2B5EF4-FFF2-40B4-BE49-F238E27FC236}">
                <a16:creationId xmlns:a16="http://schemas.microsoft.com/office/drawing/2014/main" id="{EAC98C73-2B13-47E9-A6BD-011473EDA2D0}"/>
              </a:ext>
            </a:extLst>
          </p:cNvPr>
          <p:cNvSpPr/>
          <p:nvPr/>
        </p:nvSpPr>
        <p:spPr>
          <a:xfrm>
            <a:off x="5514179" y="1895162"/>
            <a:ext cx="1708292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ID_ARTICULO</a:t>
            </a:r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7B7C566D-657A-40AF-A6E0-3617F56D3109}"/>
              </a:ext>
            </a:extLst>
          </p:cNvPr>
          <p:cNvSpPr/>
          <p:nvPr/>
        </p:nvSpPr>
        <p:spPr>
          <a:xfrm>
            <a:off x="6215849" y="1251175"/>
            <a:ext cx="1797156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FOLIO_FAC</a:t>
            </a:r>
          </a:p>
        </p:txBody>
      </p:sp>
      <p:sp>
        <p:nvSpPr>
          <p:cNvPr id="136" name="Elipse 135">
            <a:extLst>
              <a:ext uri="{FF2B5EF4-FFF2-40B4-BE49-F238E27FC236}">
                <a16:creationId xmlns:a16="http://schemas.microsoft.com/office/drawing/2014/main" id="{3C057AF5-3ED1-4A29-A690-E6A3D699F77D}"/>
              </a:ext>
            </a:extLst>
          </p:cNvPr>
          <p:cNvSpPr/>
          <p:nvPr/>
        </p:nvSpPr>
        <p:spPr>
          <a:xfrm>
            <a:off x="7561302" y="1895162"/>
            <a:ext cx="1547202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CANTIDAD</a:t>
            </a:r>
          </a:p>
        </p:txBody>
      </p: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4E2CBC62-A231-4FDC-A6D0-E343EBE19D48}"/>
              </a:ext>
            </a:extLst>
          </p:cNvPr>
          <p:cNvCxnSpPr>
            <a:cxnSpLocks/>
            <a:stCxn id="134" idx="5"/>
            <a:endCxn id="16" idx="0"/>
          </p:cNvCxnSpPr>
          <p:nvPr/>
        </p:nvCxnSpPr>
        <p:spPr>
          <a:xfrm>
            <a:off x="6972297" y="2263938"/>
            <a:ext cx="979352" cy="630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cto 137">
            <a:extLst>
              <a:ext uri="{FF2B5EF4-FFF2-40B4-BE49-F238E27FC236}">
                <a16:creationId xmlns:a16="http://schemas.microsoft.com/office/drawing/2014/main" id="{84804E7E-AB95-43F4-8EAA-DFA56B32560F}"/>
              </a:ext>
            </a:extLst>
          </p:cNvPr>
          <p:cNvCxnSpPr>
            <a:cxnSpLocks/>
            <a:stCxn id="16" idx="0"/>
            <a:endCxn id="135" idx="4"/>
          </p:cNvCxnSpPr>
          <p:nvPr/>
        </p:nvCxnSpPr>
        <p:spPr>
          <a:xfrm flipH="1" flipV="1">
            <a:off x="7114427" y="1683223"/>
            <a:ext cx="837222" cy="1211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9BABAC1C-EB3C-452E-B885-F3A015F90B95}"/>
              </a:ext>
            </a:extLst>
          </p:cNvPr>
          <p:cNvCxnSpPr>
            <a:cxnSpLocks/>
            <a:stCxn id="16" idx="0"/>
            <a:endCxn id="136" idx="4"/>
          </p:cNvCxnSpPr>
          <p:nvPr/>
        </p:nvCxnSpPr>
        <p:spPr>
          <a:xfrm flipV="1">
            <a:off x="7951649" y="2327210"/>
            <a:ext cx="383254" cy="56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ángulo 156">
            <a:extLst>
              <a:ext uri="{FF2B5EF4-FFF2-40B4-BE49-F238E27FC236}">
                <a16:creationId xmlns:a16="http://schemas.microsoft.com/office/drawing/2014/main" id="{3BC6C677-A0CD-4057-9849-C8F836583095}"/>
              </a:ext>
            </a:extLst>
          </p:cNvPr>
          <p:cNvSpPr/>
          <p:nvPr/>
        </p:nvSpPr>
        <p:spPr>
          <a:xfrm>
            <a:off x="7163147" y="4792545"/>
            <a:ext cx="159363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ARTICULOS</a:t>
            </a:r>
          </a:p>
        </p:txBody>
      </p:sp>
      <p:cxnSp>
        <p:nvCxnSpPr>
          <p:cNvPr id="160" name="Conector: angular 159">
            <a:extLst>
              <a:ext uri="{FF2B5EF4-FFF2-40B4-BE49-F238E27FC236}">
                <a16:creationId xmlns:a16="http://schemas.microsoft.com/office/drawing/2014/main" id="{91AA782F-FB11-4CE3-A11F-5E9F7F467AD9}"/>
              </a:ext>
            </a:extLst>
          </p:cNvPr>
          <p:cNvCxnSpPr>
            <a:cxnSpLocks/>
            <a:stCxn id="39" idx="0"/>
            <a:endCxn id="16" idx="2"/>
          </p:cNvCxnSpPr>
          <p:nvPr/>
        </p:nvCxnSpPr>
        <p:spPr>
          <a:xfrm rot="16200000" flipV="1">
            <a:off x="7754608" y="3523591"/>
            <a:ext cx="399895" cy="58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Elipse 160">
            <a:extLst>
              <a:ext uri="{FF2B5EF4-FFF2-40B4-BE49-F238E27FC236}">
                <a16:creationId xmlns:a16="http://schemas.microsoft.com/office/drawing/2014/main" id="{5033A20B-2116-4AA9-A2A0-FBDD13C0B4BB}"/>
              </a:ext>
            </a:extLst>
          </p:cNvPr>
          <p:cNvSpPr/>
          <p:nvPr/>
        </p:nvSpPr>
        <p:spPr>
          <a:xfrm>
            <a:off x="4930047" y="5565460"/>
            <a:ext cx="1708292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CANTIDAD</a:t>
            </a:r>
          </a:p>
        </p:txBody>
      </p:sp>
      <p:sp>
        <p:nvSpPr>
          <p:cNvPr id="162" name="Elipse 161">
            <a:extLst>
              <a:ext uri="{FF2B5EF4-FFF2-40B4-BE49-F238E27FC236}">
                <a16:creationId xmlns:a16="http://schemas.microsoft.com/office/drawing/2014/main" id="{FD4314E8-BC2B-408E-96D3-A6666BFC3E57}"/>
              </a:ext>
            </a:extLst>
          </p:cNvPr>
          <p:cNvSpPr/>
          <p:nvPr/>
        </p:nvSpPr>
        <p:spPr>
          <a:xfrm>
            <a:off x="6424808" y="5949280"/>
            <a:ext cx="1355022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NOMBRE</a:t>
            </a:r>
          </a:p>
        </p:txBody>
      </p:sp>
      <p:cxnSp>
        <p:nvCxnSpPr>
          <p:cNvPr id="163" name="Conector recto 162">
            <a:extLst>
              <a:ext uri="{FF2B5EF4-FFF2-40B4-BE49-F238E27FC236}">
                <a16:creationId xmlns:a16="http://schemas.microsoft.com/office/drawing/2014/main" id="{C343EE92-DE0E-4194-9684-7AE581BF46D4}"/>
              </a:ext>
            </a:extLst>
          </p:cNvPr>
          <p:cNvCxnSpPr>
            <a:cxnSpLocks/>
            <a:stCxn id="161" idx="0"/>
            <a:endCxn id="157" idx="2"/>
          </p:cNvCxnSpPr>
          <p:nvPr/>
        </p:nvCxnSpPr>
        <p:spPr>
          <a:xfrm flipV="1">
            <a:off x="5784193" y="5224593"/>
            <a:ext cx="2175769" cy="340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recto 163">
            <a:extLst>
              <a:ext uri="{FF2B5EF4-FFF2-40B4-BE49-F238E27FC236}">
                <a16:creationId xmlns:a16="http://schemas.microsoft.com/office/drawing/2014/main" id="{DD6F47E4-7155-44CF-AFD9-DFA05D7B0ADC}"/>
              </a:ext>
            </a:extLst>
          </p:cNvPr>
          <p:cNvCxnSpPr>
            <a:cxnSpLocks/>
            <a:stCxn id="157" idx="2"/>
            <a:endCxn id="162" idx="0"/>
          </p:cNvCxnSpPr>
          <p:nvPr/>
        </p:nvCxnSpPr>
        <p:spPr>
          <a:xfrm flipH="1">
            <a:off x="7102319" y="5224593"/>
            <a:ext cx="857643" cy="724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Elipse 192">
            <a:extLst>
              <a:ext uri="{FF2B5EF4-FFF2-40B4-BE49-F238E27FC236}">
                <a16:creationId xmlns:a16="http://schemas.microsoft.com/office/drawing/2014/main" id="{C19D779F-A766-4062-9ABA-D119C94418E9}"/>
              </a:ext>
            </a:extLst>
          </p:cNvPr>
          <p:cNvSpPr/>
          <p:nvPr/>
        </p:nvSpPr>
        <p:spPr>
          <a:xfrm>
            <a:off x="7814254" y="5714319"/>
            <a:ext cx="1262258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PRECIO</a:t>
            </a:r>
          </a:p>
        </p:txBody>
      </p:sp>
      <p:cxnSp>
        <p:nvCxnSpPr>
          <p:cNvPr id="194" name="Conector recto 193">
            <a:extLst>
              <a:ext uri="{FF2B5EF4-FFF2-40B4-BE49-F238E27FC236}">
                <a16:creationId xmlns:a16="http://schemas.microsoft.com/office/drawing/2014/main" id="{B0744AB6-D851-4A14-A6EC-C8F47791685B}"/>
              </a:ext>
            </a:extLst>
          </p:cNvPr>
          <p:cNvCxnSpPr>
            <a:cxnSpLocks/>
            <a:stCxn id="157" idx="2"/>
            <a:endCxn id="193" idx="0"/>
          </p:cNvCxnSpPr>
          <p:nvPr/>
        </p:nvCxnSpPr>
        <p:spPr>
          <a:xfrm>
            <a:off x="7959962" y="5224593"/>
            <a:ext cx="485421" cy="489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Elipse 199">
            <a:extLst>
              <a:ext uri="{FF2B5EF4-FFF2-40B4-BE49-F238E27FC236}">
                <a16:creationId xmlns:a16="http://schemas.microsoft.com/office/drawing/2014/main" id="{A288FEAE-719F-4734-9704-3C5AFE262E12}"/>
              </a:ext>
            </a:extLst>
          </p:cNvPr>
          <p:cNvSpPr/>
          <p:nvPr/>
        </p:nvSpPr>
        <p:spPr>
          <a:xfrm>
            <a:off x="5188190" y="4887318"/>
            <a:ext cx="774940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u="sng" dirty="0"/>
              <a:t>ID</a:t>
            </a:r>
          </a:p>
        </p:txBody>
      </p:sp>
      <p:cxnSp>
        <p:nvCxnSpPr>
          <p:cNvPr id="201" name="Conector recto 200">
            <a:extLst>
              <a:ext uri="{FF2B5EF4-FFF2-40B4-BE49-F238E27FC236}">
                <a16:creationId xmlns:a16="http://schemas.microsoft.com/office/drawing/2014/main" id="{2DA26F90-F766-49EB-A324-4788B0F31CA3}"/>
              </a:ext>
            </a:extLst>
          </p:cNvPr>
          <p:cNvCxnSpPr>
            <a:cxnSpLocks/>
            <a:stCxn id="200" idx="6"/>
            <a:endCxn id="157" idx="1"/>
          </p:cNvCxnSpPr>
          <p:nvPr/>
        </p:nvCxnSpPr>
        <p:spPr>
          <a:xfrm flipV="1">
            <a:off x="5963130" y="5008569"/>
            <a:ext cx="1200017" cy="94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ítulo 222">
            <a:extLst>
              <a:ext uri="{FF2B5EF4-FFF2-40B4-BE49-F238E27FC236}">
                <a16:creationId xmlns:a16="http://schemas.microsoft.com/office/drawing/2014/main" id="{9488C33A-BD80-4398-9CDD-3BE08A13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E-R</a:t>
            </a:r>
          </a:p>
        </p:txBody>
      </p:sp>
      <p:sp>
        <p:nvSpPr>
          <p:cNvPr id="226" name="Elipse 225">
            <a:extLst>
              <a:ext uri="{FF2B5EF4-FFF2-40B4-BE49-F238E27FC236}">
                <a16:creationId xmlns:a16="http://schemas.microsoft.com/office/drawing/2014/main" id="{0DF6C479-7417-40A2-87D5-1BBAC0B8C7C5}"/>
              </a:ext>
            </a:extLst>
          </p:cNvPr>
          <p:cNvSpPr/>
          <p:nvPr/>
        </p:nvSpPr>
        <p:spPr>
          <a:xfrm>
            <a:off x="4782750" y="3530180"/>
            <a:ext cx="832948" cy="4320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200" dirty="0"/>
              <a:t>IVA</a:t>
            </a:r>
          </a:p>
        </p:txBody>
      </p:sp>
      <p:cxnSp>
        <p:nvCxnSpPr>
          <p:cNvPr id="227" name="Conector recto 226">
            <a:extLst>
              <a:ext uri="{FF2B5EF4-FFF2-40B4-BE49-F238E27FC236}">
                <a16:creationId xmlns:a16="http://schemas.microsoft.com/office/drawing/2014/main" id="{DB2383D2-99FC-439F-A1EB-39451AEA3612}"/>
              </a:ext>
            </a:extLst>
          </p:cNvPr>
          <p:cNvCxnSpPr>
            <a:cxnSpLocks/>
            <a:stCxn id="11" idx="2"/>
            <a:endCxn id="226" idx="0"/>
          </p:cNvCxnSpPr>
          <p:nvPr/>
        </p:nvCxnSpPr>
        <p:spPr>
          <a:xfrm>
            <a:off x="4470418" y="3301155"/>
            <a:ext cx="728806" cy="229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93A9DC8-2AA3-B91B-9169-A1452C213D8B}"/>
              </a:ext>
            </a:extLst>
          </p:cNvPr>
          <p:cNvSpPr/>
          <p:nvPr/>
        </p:nvSpPr>
        <p:spPr>
          <a:xfrm>
            <a:off x="7154834" y="2894501"/>
            <a:ext cx="159363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ARTS_FACTURA</a:t>
            </a:r>
          </a:p>
        </p:txBody>
      </p:sp>
      <p:sp>
        <p:nvSpPr>
          <p:cNvPr id="30" name="Rombo 29">
            <a:extLst>
              <a:ext uri="{FF2B5EF4-FFF2-40B4-BE49-F238E27FC236}">
                <a16:creationId xmlns:a16="http://schemas.microsoft.com/office/drawing/2014/main" id="{F273C5A2-B399-BBC3-1323-CFA9C0F085F6}"/>
              </a:ext>
            </a:extLst>
          </p:cNvPr>
          <p:cNvSpPr/>
          <p:nvPr/>
        </p:nvSpPr>
        <p:spPr>
          <a:xfrm>
            <a:off x="5535039" y="2844923"/>
            <a:ext cx="1236652" cy="54783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/>
              <a:t>TIENE</a:t>
            </a:r>
          </a:p>
        </p:txBody>
      </p:sp>
      <p:cxnSp>
        <p:nvCxnSpPr>
          <p:cNvPr id="32" name="Conector: angular 31">
            <a:extLst>
              <a:ext uri="{FF2B5EF4-FFF2-40B4-BE49-F238E27FC236}">
                <a16:creationId xmlns:a16="http://schemas.microsoft.com/office/drawing/2014/main" id="{23D05FB4-3BAB-E2A0-4127-81523B8DE504}"/>
              </a:ext>
            </a:extLst>
          </p:cNvPr>
          <p:cNvCxnSpPr>
            <a:cxnSpLocks/>
            <a:stCxn id="16" idx="1"/>
            <a:endCxn id="30" idx="3"/>
          </p:cNvCxnSpPr>
          <p:nvPr/>
        </p:nvCxnSpPr>
        <p:spPr>
          <a:xfrm rot="10800000" flipV="1">
            <a:off x="6771692" y="3110524"/>
            <a:ext cx="383143" cy="83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mbo 38">
            <a:extLst>
              <a:ext uri="{FF2B5EF4-FFF2-40B4-BE49-F238E27FC236}">
                <a16:creationId xmlns:a16="http://schemas.microsoft.com/office/drawing/2014/main" id="{37B5CA3E-69AC-1A95-7FC6-8D6C4FFF2B1C}"/>
              </a:ext>
            </a:extLst>
          </p:cNvPr>
          <p:cNvSpPr/>
          <p:nvPr/>
        </p:nvSpPr>
        <p:spPr>
          <a:xfrm>
            <a:off x="7339135" y="3726444"/>
            <a:ext cx="1236652" cy="547830"/>
          </a:xfrm>
          <a:prstGeom prst="diamond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900" b="1" dirty="0"/>
              <a:t>PERTENECE</a:t>
            </a:r>
          </a:p>
        </p:txBody>
      </p:sp>
      <p:cxnSp>
        <p:nvCxnSpPr>
          <p:cNvPr id="41" name="Conector: angular 40">
            <a:extLst>
              <a:ext uri="{FF2B5EF4-FFF2-40B4-BE49-F238E27FC236}">
                <a16:creationId xmlns:a16="http://schemas.microsoft.com/office/drawing/2014/main" id="{8D0F9F3C-446E-5AAE-9C07-6E0916058B19}"/>
              </a:ext>
            </a:extLst>
          </p:cNvPr>
          <p:cNvCxnSpPr>
            <a:cxnSpLocks/>
            <a:stCxn id="157" idx="0"/>
            <a:endCxn id="39" idx="2"/>
          </p:cNvCxnSpPr>
          <p:nvPr/>
        </p:nvCxnSpPr>
        <p:spPr>
          <a:xfrm rot="16200000" flipV="1">
            <a:off x="7699577" y="4532159"/>
            <a:ext cx="518271" cy="25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362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6888001-6092-4FAF-A735-8B46AB979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159606"/>
              </p:ext>
            </p:extLst>
          </p:nvPr>
        </p:nvGraphicFramePr>
        <p:xfrm>
          <a:off x="703492" y="1779858"/>
          <a:ext cx="1861595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595">
                  <a:extLst>
                    <a:ext uri="{9D8B030D-6E8A-4147-A177-3AD203B41FA5}">
                      <a16:colId xmlns:a16="http://schemas.microsoft.com/office/drawing/2014/main" val="158793522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s-MX" sz="1400" dirty="0"/>
                        <a:t>CLIENTE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71770022"/>
                  </a:ext>
                </a:extLst>
              </a:tr>
              <a:tr h="281828">
                <a:tc>
                  <a:txBody>
                    <a:bodyPr/>
                    <a:lstStyle/>
                    <a:p>
                      <a:r>
                        <a:rPr lang="es-MX" sz="1400" dirty="0"/>
                        <a:t>*RFC(PK)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45434407"/>
                  </a:ext>
                </a:extLst>
              </a:tr>
              <a:tr h="281828">
                <a:tc>
                  <a:txBody>
                    <a:bodyPr/>
                    <a:lstStyle/>
                    <a:p>
                      <a:r>
                        <a:rPr lang="es-MX" sz="1400" dirty="0"/>
                        <a:t>CORREO-E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85483705"/>
                  </a:ext>
                </a:extLst>
              </a:tr>
              <a:tr h="281828">
                <a:tc>
                  <a:txBody>
                    <a:bodyPr/>
                    <a:lstStyle/>
                    <a:p>
                      <a:r>
                        <a:rPr lang="es-MX" sz="1400" dirty="0"/>
                        <a:t>NOMBRE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64344778"/>
                  </a:ext>
                </a:extLst>
              </a:tr>
              <a:tr h="281828">
                <a:tc>
                  <a:txBody>
                    <a:bodyPr/>
                    <a:lstStyle/>
                    <a:p>
                      <a:endParaRPr lang="es-MX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8076404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2F965E3A-4EBA-403A-B807-9BA85EA7A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610808"/>
              </p:ext>
            </p:extLst>
          </p:nvPr>
        </p:nvGraphicFramePr>
        <p:xfrm>
          <a:off x="3307121" y="1779858"/>
          <a:ext cx="1861595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595">
                  <a:extLst>
                    <a:ext uri="{9D8B030D-6E8A-4147-A177-3AD203B41FA5}">
                      <a16:colId xmlns:a16="http://schemas.microsoft.com/office/drawing/2014/main" val="1587935225"/>
                    </a:ext>
                  </a:extLst>
                </a:gridCol>
              </a:tblGrid>
              <a:tr h="281828">
                <a:tc>
                  <a:txBody>
                    <a:bodyPr/>
                    <a:lstStyle/>
                    <a:p>
                      <a:r>
                        <a:rPr lang="es-MX" sz="1400" dirty="0"/>
                        <a:t>FACTURA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71770022"/>
                  </a:ext>
                </a:extLst>
              </a:tr>
              <a:tr h="281828">
                <a:tc>
                  <a:txBody>
                    <a:bodyPr/>
                    <a:lstStyle/>
                    <a:p>
                      <a:r>
                        <a:rPr lang="es-MX" sz="1400" dirty="0"/>
                        <a:t>*FOLIO (PK)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45434407"/>
                  </a:ext>
                </a:extLst>
              </a:tr>
              <a:tr h="281828">
                <a:tc>
                  <a:txBody>
                    <a:bodyPr/>
                    <a:lstStyle/>
                    <a:p>
                      <a:r>
                        <a:rPr lang="es-MX" sz="1400" dirty="0"/>
                        <a:t>RFC_CLIENTE(KF)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85483705"/>
                  </a:ext>
                </a:extLst>
              </a:tr>
              <a:tr h="281828">
                <a:tc>
                  <a:txBody>
                    <a:bodyPr/>
                    <a:lstStyle/>
                    <a:p>
                      <a:r>
                        <a:rPr lang="es-MX" sz="1400" dirty="0"/>
                        <a:t>FHECA_EMISION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64344778"/>
                  </a:ext>
                </a:extLst>
              </a:tr>
              <a:tr h="281828">
                <a:tc>
                  <a:txBody>
                    <a:bodyPr/>
                    <a:lstStyle/>
                    <a:p>
                      <a:r>
                        <a:rPr lang="es-MX" sz="1400" dirty="0"/>
                        <a:t>MONTO_TOTAL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8076404"/>
                  </a:ext>
                </a:extLst>
              </a:tr>
              <a:tr h="281828">
                <a:tc>
                  <a:txBody>
                    <a:bodyPr/>
                    <a:lstStyle/>
                    <a:p>
                      <a:r>
                        <a:rPr lang="es-MX" sz="1400" dirty="0"/>
                        <a:t>IVA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70358535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3240577-E0B0-4133-8A6E-83DCD7026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325074"/>
              </p:ext>
            </p:extLst>
          </p:nvPr>
        </p:nvGraphicFramePr>
        <p:xfrm>
          <a:off x="6228184" y="1772816"/>
          <a:ext cx="2162055" cy="140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055">
                  <a:extLst>
                    <a:ext uri="{9D8B030D-6E8A-4147-A177-3AD203B41FA5}">
                      <a16:colId xmlns:a16="http://schemas.microsoft.com/office/drawing/2014/main" val="1587935225"/>
                    </a:ext>
                  </a:extLst>
                </a:gridCol>
              </a:tblGrid>
              <a:tr h="281828">
                <a:tc>
                  <a:txBody>
                    <a:bodyPr/>
                    <a:lstStyle/>
                    <a:p>
                      <a:r>
                        <a:rPr lang="es-MX" sz="1400" dirty="0"/>
                        <a:t>ARTS_X_FACTURA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71770022"/>
                  </a:ext>
                </a:extLst>
              </a:tr>
              <a:tr h="281828">
                <a:tc>
                  <a:txBody>
                    <a:bodyPr/>
                    <a:lstStyle/>
                    <a:p>
                      <a:r>
                        <a:rPr lang="es-MX" sz="1400" dirty="0"/>
                        <a:t>FOLIO_FACTURA(FK)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45434407"/>
                  </a:ext>
                </a:extLst>
              </a:tr>
              <a:tr h="281828">
                <a:tc>
                  <a:txBody>
                    <a:bodyPr/>
                    <a:lstStyle/>
                    <a:p>
                      <a:r>
                        <a:rPr lang="es-MX" sz="1400" dirty="0"/>
                        <a:t>ID_ARTICULO(FK)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85483705"/>
                  </a:ext>
                </a:extLst>
              </a:tr>
              <a:tr h="281828">
                <a:tc>
                  <a:txBody>
                    <a:bodyPr/>
                    <a:lstStyle/>
                    <a:p>
                      <a:r>
                        <a:rPr lang="es-MX" sz="1400" dirty="0"/>
                        <a:t>CANTIDAD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64344778"/>
                  </a:ext>
                </a:extLst>
              </a:tr>
              <a:tr h="281828">
                <a:tc>
                  <a:txBody>
                    <a:bodyPr/>
                    <a:lstStyle/>
                    <a:p>
                      <a:r>
                        <a:rPr lang="es-MX" sz="1400" dirty="0"/>
                        <a:t>COSTO_TOTAL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8076404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091F2E4-66C8-4964-B314-2E078F1D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167312"/>
              </p:ext>
            </p:extLst>
          </p:nvPr>
        </p:nvGraphicFramePr>
        <p:xfrm>
          <a:off x="6226160" y="3688024"/>
          <a:ext cx="2325185" cy="1436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5185">
                  <a:extLst>
                    <a:ext uri="{9D8B030D-6E8A-4147-A177-3AD203B41FA5}">
                      <a16:colId xmlns:a16="http://schemas.microsoft.com/office/drawing/2014/main" val="1587935225"/>
                    </a:ext>
                  </a:extLst>
                </a:gridCol>
              </a:tblGrid>
              <a:tr h="308684">
                <a:tc>
                  <a:txBody>
                    <a:bodyPr/>
                    <a:lstStyle/>
                    <a:p>
                      <a:r>
                        <a:rPr lang="es-MX" sz="1400" dirty="0"/>
                        <a:t>ARTICULOS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71770022"/>
                  </a:ext>
                </a:extLst>
              </a:tr>
              <a:tr h="281828">
                <a:tc>
                  <a:txBody>
                    <a:bodyPr/>
                    <a:lstStyle/>
                    <a:p>
                      <a:r>
                        <a:rPr lang="es-MX" sz="1400" dirty="0"/>
                        <a:t>*ID (PK)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745434407"/>
                  </a:ext>
                </a:extLst>
              </a:tr>
              <a:tr h="281828">
                <a:tc>
                  <a:txBody>
                    <a:bodyPr/>
                    <a:lstStyle/>
                    <a:p>
                      <a:r>
                        <a:rPr lang="es-MX" sz="1400" dirty="0"/>
                        <a:t>CANTIDAD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85483705"/>
                  </a:ext>
                </a:extLst>
              </a:tr>
              <a:tr h="281828">
                <a:tc>
                  <a:txBody>
                    <a:bodyPr/>
                    <a:lstStyle/>
                    <a:p>
                      <a:r>
                        <a:rPr lang="es-MX" sz="1400" dirty="0"/>
                        <a:t>NOMBRE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64344778"/>
                  </a:ext>
                </a:extLst>
              </a:tr>
              <a:tr h="281828">
                <a:tc>
                  <a:txBody>
                    <a:bodyPr/>
                    <a:lstStyle/>
                    <a:p>
                      <a:r>
                        <a:rPr lang="es-MX" sz="1400" dirty="0"/>
                        <a:t>PRECIO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18076404"/>
                  </a:ext>
                </a:extLst>
              </a:tr>
            </a:tbl>
          </a:graphicData>
        </a:graphic>
      </p:graphicFrame>
      <p:cxnSp>
        <p:nvCxnSpPr>
          <p:cNvPr id="16" name="Conector: angular 15">
            <a:extLst>
              <a:ext uri="{FF2B5EF4-FFF2-40B4-BE49-F238E27FC236}">
                <a16:creationId xmlns:a16="http://schemas.microsoft.com/office/drawing/2014/main" id="{5D3D9123-B841-4AA0-BAC9-3412024498C1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 flipH="1" flipV="1">
            <a:off x="5201917" y="3122162"/>
            <a:ext cx="1670762" cy="381771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384DF6DC-3EF7-4BC8-967D-275E1600530A}"/>
              </a:ext>
            </a:extLst>
          </p:cNvPr>
          <p:cNvCxnSpPr>
            <a:cxnSpLocks/>
          </p:cNvCxnSpPr>
          <p:nvPr/>
        </p:nvCxnSpPr>
        <p:spPr>
          <a:xfrm>
            <a:off x="5846413" y="4149774"/>
            <a:ext cx="3797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175262C0-0EE1-4AC8-9982-8790529ED656}"/>
              </a:ext>
            </a:extLst>
          </p:cNvPr>
          <p:cNvCxnSpPr/>
          <p:nvPr/>
        </p:nvCxnSpPr>
        <p:spPr>
          <a:xfrm>
            <a:off x="2408539" y="2215548"/>
            <a:ext cx="883341" cy="268879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7A5B0884-634A-4582-92C3-7F3F9B203369}"/>
              </a:ext>
            </a:extLst>
          </p:cNvPr>
          <p:cNvCxnSpPr>
            <a:cxnSpLocks/>
          </p:cNvCxnSpPr>
          <p:nvPr/>
        </p:nvCxnSpPr>
        <p:spPr>
          <a:xfrm>
            <a:off x="5168716" y="2176291"/>
            <a:ext cx="1057444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ítulo 7">
            <a:extLst>
              <a:ext uri="{FF2B5EF4-FFF2-40B4-BE49-F238E27FC236}">
                <a16:creationId xmlns:a16="http://schemas.microsoft.com/office/drawing/2014/main" id="{2DF01987-75AC-4B07-A0C2-E904261C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DIAGRAMA RELACIONAL</a:t>
            </a:r>
          </a:p>
        </p:txBody>
      </p:sp>
    </p:spTree>
    <p:extLst>
      <p:ext uri="{BB962C8B-B14F-4D97-AF65-F5344CB8AC3E}">
        <p14:creationId xmlns:p14="http://schemas.microsoft.com/office/powerpoint/2010/main" val="401397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D5F46-86A0-45DE-A54B-3C050F3B9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A65AC7-D102-4B3C-A6DB-E9E8986565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38" t="12212" r="24629" b="37813"/>
          <a:stretch/>
        </p:blipFill>
        <p:spPr>
          <a:xfrm>
            <a:off x="35496" y="1246659"/>
            <a:ext cx="8917554" cy="436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5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4D98A-B48D-4E9F-87E7-010C7DB2F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Insertar datos</a:t>
            </a:r>
          </a:p>
        </p:txBody>
      </p:sp>
    </p:spTree>
    <p:extLst>
      <p:ext uri="{BB962C8B-B14F-4D97-AF65-F5344CB8AC3E}">
        <p14:creationId xmlns:p14="http://schemas.microsoft.com/office/powerpoint/2010/main" val="1791900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3201</TotalTime>
  <Words>224</Words>
  <Application>Microsoft Office PowerPoint</Application>
  <PresentationFormat>Presentación en pantalla (4:3)</PresentationFormat>
  <Paragraphs>77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Claridad</vt:lpstr>
      <vt:lpstr>EJERCICIOS SQL</vt:lpstr>
      <vt:lpstr>CREAR LA BD</vt:lpstr>
      <vt:lpstr>MODELO E-R</vt:lpstr>
      <vt:lpstr>MODELO E-R</vt:lpstr>
      <vt:lpstr>DIAGRAMA RELACIONAL</vt:lpstr>
      <vt:lpstr>Presentación de PowerPoint</vt:lpstr>
      <vt:lpstr>Insertar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ROXANA</dc:creator>
  <cp:lastModifiedBy>Roxana Georgina Herrera Herrera</cp:lastModifiedBy>
  <cp:revision>139</cp:revision>
  <dcterms:created xsi:type="dcterms:W3CDTF">2016-06-19T22:04:14Z</dcterms:created>
  <dcterms:modified xsi:type="dcterms:W3CDTF">2022-08-23T03:58:15Z</dcterms:modified>
</cp:coreProperties>
</file>