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6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7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8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9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0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1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2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13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14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theme/theme15.xml" ContentType="application/vnd.openxmlformats-officedocument.theme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16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theme/theme17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18.xml" ContentType="application/vnd.openxmlformats-officedocument.theme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19.xml" ContentType="application/vnd.openxmlformats-officedocument.theme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20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theme/theme21.xml" ContentType="application/vnd.openxmlformats-officedocument.theme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22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theme/theme23.xml" ContentType="application/vnd.openxmlformats-officedocument.theme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theme/theme24.xml" ContentType="application/vnd.openxmlformats-officedocument.theme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theme/theme25.xml" ContentType="application/vnd.openxmlformats-officedocument.theme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theme/theme26.xml" ContentType="application/vnd.openxmlformats-officedocument.theme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theme/theme27.xml" ContentType="application/vnd.openxmlformats-officedocument.theme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theme/theme28.xml" ContentType="application/vnd.openxmlformats-officedocument.theme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theme/theme29.xml" ContentType="application/vnd.openxmlformats-officedocument.theme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theme/theme30.xml" ContentType="application/vnd.openxmlformats-officedocument.theme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theme/theme31.xml" ContentType="application/vnd.openxmlformats-officedocument.theme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667" r:id="rId2"/>
    <p:sldMasterId id="2147483686" r:id="rId3"/>
    <p:sldMasterId id="2147483705" r:id="rId4"/>
    <p:sldMasterId id="2147483724" r:id="rId5"/>
    <p:sldMasterId id="2147483743" r:id="rId6"/>
    <p:sldMasterId id="2147483762" r:id="rId7"/>
    <p:sldMasterId id="2147483781" r:id="rId8"/>
    <p:sldMasterId id="2147483800" r:id="rId9"/>
    <p:sldMasterId id="2147483819" r:id="rId10"/>
    <p:sldMasterId id="2147483838" r:id="rId11"/>
    <p:sldMasterId id="2147483857" r:id="rId12"/>
    <p:sldMasterId id="2147483876" r:id="rId13"/>
    <p:sldMasterId id="2147483895" r:id="rId14"/>
    <p:sldMasterId id="2147483914" r:id="rId15"/>
    <p:sldMasterId id="2147483952" r:id="rId16"/>
    <p:sldMasterId id="2147483971" r:id="rId17"/>
    <p:sldMasterId id="2147483990" r:id="rId18"/>
    <p:sldMasterId id="2147484009" r:id="rId19"/>
    <p:sldMasterId id="2147484028" r:id="rId20"/>
    <p:sldMasterId id="2147484047" r:id="rId21"/>
    <p:sldMasterId id="2147484066" r:id="rId22"/>
    <p:sldMasterId id="2147484085" r:id="rId23"/>
    <p:sldMasterId id="2147484104" r:id="rId24"/>
    <p:sldMasterId id="2147484123" r:id="rId25"/>
    <p:sldMasterId id="2147484142" r:id="rId26"/>
    <p:sldMasterId id="2147484161" r:id="rId27"/>
    <p:sldMasterId id="2147484180" r:id="rId28"/>
    <p:sldMasterId id="2147484199" r:id="rId29"/>
    <p:sldMasterId id="2147484218" r:id="rId30"/>
    <p:sldMasterId id="2147484237" r:id="rId31"/>
    <p:sldMasterId id="2147484256" r:id="rId32"/>
  </p:sldMasterIdLst>
  <p:notesMasterIdLst>
    <p:notesMasterId r:id="rId81"/>
  </p:notesMasterIdLst>
  <p:handoutMasterIdLst>
    <p:handoutMasterId r:id="rId82"/>
  </p:handoutMasterIdLst>
  <p:sldIdLst>
    <p:sldId id="256" r:id="rId33"/>
    <p:sldId id="455" r:id="rId34"/>
    <p:sldId id="488" r:id="rId35"/>
    <p:sldId id="489" r:id="rId36"/>
    <p:sldId id="471" r:id="rId37"/>
    <p:sldId id="472" r:id="rId38"/>
    <p:sldId id="456" r:id="rId39"/>
    <p:sldId id="490" r:id="rId40"/>
    <p:sldId id="460" r:id="rId41"/>
    <p:sldId id="492" r:id="rId42"/>
    <p:sldId id="521" r:id="rId43"/>
    <p:sldId id="522" r:id="rId44"/>
    <p:sldId id="527" r:id="rId45"/>
    <p:sldId id="537" r:id="rId46"/>
    <p:sldId id="524" r:id="rId47"/>
    <p:sldId id="525" r:id="rId48"/>
    <p:sldId id="526" r:id="rId49"/>
    <p:sldId id="523" r:id="rId50"/>
    <p:sldId id="491" r:id="rId51"/>
    <p:sldId id="457" r:id="rId52"/>
    <p:sldId id="459" r:id="rId53"/>
    <p:sldId id="458" r:id="rId54"/>
    <p:sldId id="461" r:id="rId55"/>
    <p:sldId id="469" r:id="rId56"/>
    <p:sldId id="530" r:id="rId57"/>
    <p:sldId id="462" r:id="rId58"/>
    <p:sldId id="463" r:id="rId59"/>
    <p:sldId id="464" r:id="rId60"/>
    <p:sldId id="465" r:id="rId61"/>
    <p:sldId id="466" r:id="rId62"/>
    <p:sldId id="528" r:id="rId63"/>
    <p:sldId id="529" r:id="rId64"/>
    <p:sldId id="467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0" r:id="rId73"/>
    <p:sldId id="501" r:id="rId74"/>
    <p:sldId id="502" r:id="rId75"/>
    <p:sldId id="533" r:id="rId76"/>
    <p:sldId id="532" r:id="rId77"/>
    <p:sldId id="536" r:id="rId78"/>
    <p:sldId id="535" r:id="rId79"/>
    <p:sldId id="534" r:id="rId80"/>
  </p:sldIdLst>
  <p:sldSz cx="9144000" cy="6858000" type="screen4x3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942D0B"/>
    <a:srgbClr val="76280B"/>
    <a:srgbClr val="F6BF73"/>
    <a:srgbClr val="F9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5E5076-3810-47DD-B79F-674D7AD40C0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1678" autoAdjust="0"/>
  </p:normalViewPr>
  <p:slideViewPr>
    <p:cSldViewPr snapToGrid="0">
      <p:cViewPr varScale="1">
        <p:scale>
          <a:sx n="110" d="100"/>
          <a:sy n="110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63" Type="http://schemas.openxmlformats.org/officeDocument/2006/relationships/slide" Target="slides/slide31.xml"/><Relationship Id="rId68" Type="http://schemas.openxmlformats.org/officeDocument/2006/relationships/slide" Target="slides/slide36.xml"/><Relationship Id="rId84" Type="http://schemas.openxmlformats.org/officeDocument/2006/relationships/viewProps" Target="viewProps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74" Type="http://schemas.openxmlformats.org/officeDocument/2006/relationships/slide" Target="slides/slide42.xml"/><Relationship Id="rId79" Type="http://schemas.openxmlformats.org/officeDocument/2006/relationships/slide" Target="slides/slide47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slide" Target="slides/slide32.xml"/><Relationship Id="rId69" Type="http://schemas.openxmlformats.org/officeDocument/2006/relationships/slide" Target="slides/slide37.xml"/><Relationship Id="rId77" Type="http://schemas.openxmlformats.org/officeDocument/2006/relationships/slide" Target="slides/slide4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9.xml"/><Relationship Id="rId72" Type="http://schemas.openxmlformats.org/officeDocument/2006/relationships/slide" Target="slides/slide40.xml"/><Relationship Id="rId80" Type="http://schemas.openxmlformats.org/officeDocument/2006/relationships/slide" Target="slides/slide48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67" Type="http://schemas.openxmlformats.org/officeDocument/2006/relationships/slide" Target="slides/slide35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slide" Target="slides/slide30.xml"/><Relationship Id="rId70" Type="http://schemas.openxmlformats.org/officeDocument/2006/relationships/slide" Target="slides/slide38.xml"/><Relationship Id="rId75" Type="http://schemas.openxmlformats.org/officeDocument/2006/relationships/slide" Target="slides/slide4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slide" Target="slides/slide28.xml"/><Relationship Id="rId65" Type="http://schemas.openxmlformats.org/officeDocument/2006/relationships/slide" Target="slides/slide33.xml"/><Relationship Id="rId73" Type="http://schemas.openxmlformats.org/officeDocument/2006/relationships/slide" Target="slides/slide41.xml"/><Relationship Id="rId78" Type="http://schemas.openxmlformats.org/officeDocument/2006/relationships/slide" Target="slides/slide4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7.xml"/><Relationship Id="rId34" Type="http://schemas.openxmlformats.org/officeDocument/2006/relationships/slide" Target="slides/slide2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76" Type="http://schemas.openxmlformats.org/officeDocument/2006/relationships/slide" Target="slides/slide4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66" Type="http://schemas.openxmlformats.org/officeDocument/2006/relationships/slide" Target="slides/slide34.xml"/><Relationship Id="rId61" Type="http://schemas.openxmlformats.org/officeDocument/2006/relationships/slide" Target="slides/slide29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2F71F-92AB-4D3A-AE56-5708E6A8EEDF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2019/11/23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E3CC4-EFE9-46DD-A313-49560DBBBC7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4B3CF0-B7CB-4FAA-8B34-4E028A5CA69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D79418-37EB-4378-AD22-89DBB000B0DA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79418-37EB-4378-AD22-89DBB000B0D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19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79418-37EB-4378-AD22-89DBB000B0D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6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面向演示者的注释： </a:t>
            </a:r>
          </a:p>
          <a:p>
            <a:pPr rtl="0"/>
            <a:r>
              <a:rPr lang="zh-CN" altLang="en-US" b="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在一侧用自己的表述说明你所学的内容。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b="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包含主题信息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b="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主题详细信息在此处也很有用。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b="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讲述你的学习经验。就像讲故事一样，应始终有开头、中间和结尾。</a:t>
            </a:r>
          </a:p>
          <a:p>
            <a:pPr rtl="0"/>
            <a:r>
              <a:rPr lang="zh-CN" altLang="en-US" b="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可在另一侧添加能证明你所学内容的图形。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请随意使用多张幻灯片来反映你的进度。添加一些进度视频也很有帮助。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79418-37EB-4378-AD22-89DBB000B0D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82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79418-37EB-4378-AD22-89DBB000B0D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3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79418-37EB-4378-AD22-89DBB000B0D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89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5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png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png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pn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pn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5.png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png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pn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png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png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png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png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png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5.png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png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png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5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4.png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5.png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4.png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4.png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4.png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5.png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4.png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4.png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4.png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4.png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4.png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4.png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4.png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4.png"/></Relationships>
</file>

<file path=ppt/slideLayouts/_rels/slideLayout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4.png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4.png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5.png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4.png"/></Relationships>
</file>

<file path=ppt/slideLayouts/_rels/slideLayout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4.png"/></Relationships>
</file>

<file path=ppt/slideLayouts/_rels/slideLayout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4.png"/></Relationships>
</file>

<file path=ppt/slideLayouts/_rels/slideLayout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4.png"/></Relationships>
</file>

<file path=ppt/slideLayouts/_rels/slideLayout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5.png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4.png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4.png"/></Relationships>
</file>

<file path=ppt/slideLayouts/_rels/slideLayout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4.png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4.png"/></Relationships>
</file>

<file path=ppt/slideLayouts/_rels/slideLayout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5.png"/></Relationships>
</file>

<file path=ppt/slideLayouts/_rels/slideLayout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4.png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4.png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4.png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5.png"/></Relationships>
</file>

<file path=ppt/slideLayouts/_rels/slideLayout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4.png"/></Relationships>
</file>

<file path=ppt/slideLayouts/_rels/slideLayout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4.png"/></Relationships>
</file>

<file path=ppt/slideLayouts/_rels/slideLayout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4.png"/></Relationships>
</file>

<file path=ppt/slideLayouts/_rels/slideLayout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4.png"/></Relationships>
</file>

<file path=ppt/slideLayouts/_rels/slideLayout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4.png"/></Relationships>
</file>

<file path=ppt/slideLayouts/_rels/slideLayout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4.png"/></Relationships>
</file>

<file path=ppt/slideLayouts/_rels/slideLayout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4.png"/></Relationships>
</file>

<file path=ppt/slideLayouts/_rels/slideLayout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4.png"/></Relationships>
</file>

<file path=ppt/slideLayouts/_rels/slideLayout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4.png"/></Relationships>
</file>

<file path=ppt/slideLayouts/_rels/slideLayout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4.png"/></Relationships>
</file>

<file path=ppt/slideLayouts/_rels/slideLayout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5.png"/></Relationships>
</file>

<file path=ppt/slideLayouts/_rels/slideLayout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4.png"/></Relationships>
</file>

<file path=ppt/slideLayouts/_rels/slideLayout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/Relationships>
</file>

<file path=ppt/slideLayouts/_rels/slideLayout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4.png"/></Relationships>
</file>

<file path=ppt/slideLayouts/_rels/slideLayout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Relationship Id="rId4" Type="http://schemas.openxmlformats.org/officeDocument/2006/relationships/image" Target="../media/image4.png"/></Relationships>
</file>

<file path=ppt/slideLayouts/_rels/slideLayout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Relationship Id="rId4" Type="http://schemas.openxmlformats.org/officeDocument/2006/relationships/image" Target="../media/image4.png"/></Relationships>
</file>

<file path=ppt/slideLayouts/_rels/slideLayout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Relationship Id="rId4" Type="http://schemas.openxmlformats.org/officeDocument/2006/relationships/image" Target="../media/image5.png"/></Relationships>
</file>

<file path=ppt/slideLayouts/_rels/slideLayout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Relationship Id="rId4" Type="http://schemas.openxmlformats.org/officeDocument/2006/relationships/image" Target="../media/image4.png"/></Relationships>
</file>

<file path=ppt/slideLayouts/_rels/slideLayout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Relationship Id="rId4" Type="http://schemas.openxmlformats.org/officeDocument/2006/relationships/image" Target="../media/image4.png"/></Relationships>
</file>

<file path=ppt/slideLayouts/_rels/slideLayout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3.xml"/></Relationships>
</file>

<file path=ppt/slideLayouts/_rels/slideLayout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Relationship Id="rId4" Type="http://schemas.openxmlformats.org/officeDocument/2006/relationships/image" Target="../media/image4.png"/></Relationships>
</file>

<file path=ppt/slideLayouts/_rels/slideLayout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Relationship Id="rId4" Type="http://schemas.openxmlformats.org/officeDocument/2006/relationships/image" Target="../media/image4.png"/></Relationships>
</file>

<file path=ppt/slideLayouts/_rels/slideLayout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Relationship Id="rId4" Type="http://schemas.openxmlformats.org/officeDocument/2006/relationships/image" Target="../media/image5.png"/></Relationships>
</file>

<file path=ppt/slideLayouts/_rels/slideLayout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Relationship Id="rId4" Type="http://schemas.openxmlformats.org/officeDocument/2006/relationships/image" Target="../media/image4.png"/></Relationships>
</file>

<file path=ppt/slideLayouts/_rels/slideLayout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Relationship Id="rId4" Type="http://schemas.openxmlformats.org/officeDocument/2006/relationships/image" Target="../media/image4.png"/></Relationships>
</file>

<file path=ppt/slideLayouts/_rels/slideLayout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4.xml"/></Relationships>
</file>

<file path=ppt/slideLayouts/_rels/slideLayout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4.png"/></Relationships>
</file>

<file path=ppt/slideLayouts/_rels/slideLayout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5.png"/></Relationships>
</file>

<file path=ppt/slideLayouts/_rels/slideLayout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4.png"/></Relationships>
</file>

<file path=ppt/slideLayouts/_rels/slideLayout4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4.png"/></Relationships>
</file>

<file path=ppt/slideLayouts/_rels/slideLayout4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5.xml"/></Relationships>
</file>

<file path=ppt/slideLayouts/_rels/slideLayout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4.png"/></Relationships>
</file>

<file path=ppt/slideLayouts/_rels/slideLayout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/Relationships>
</file>

<file path=ppt/slideLayouts/_rels/slideLayout4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4.png"/></Relationships>
</file>

<file path=ppt/slideLayouts/_rels/slideLayout4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4.png"/></Relationships>
</file>

<file path=ppt/slideLayouts/_rels/slideLayout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4.png"/></Relationships>
</file>

<file path=ppt/slideLayouts/_rels/slideLayout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4.png"/></Relationships>
</file>

<file path=ppt/slideLayouts/_rels/slideLayout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6.xml"/></Relationships>
</file>

<file path=ppt/slideLayouts/_rels/slideLayout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4.png"/></Relationships>
</file>

<file path=ppt/slideLayouts/_rels/slideLayout4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Relationship Id="rId4" Type="http://schemas.openxmlformats.org/officeDocument/2006/relationships/image" Target="../media/image4.png"/></Relationships>
</file>

<file path=ppt/slideLayouts/_rels/slideLayout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Relationship Id="rId4" Type="http://schemas.openxmlformats.org/officeDocument/2006/relationships/image" Target="../media/image4.png"/></Relationships>
</file>

<file path=ppt/slideLayouts/_rels/slideLayout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Relationship Id="rId4" Type="http://schemas.openxmlformats.org/officeDocument/2006/relationships/image" Target="../media/image5.png"/></Relationships>
</file>

<file path=ppt/slideLayouts/_rels/slideLayout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Relationship Id="rId4" Type="http://schemas.openxmlformats.org/officeDocument/2006/relationships/image" Target="../media/image4.png"/></Relationships>
</file>

<file path=ppt/slideLayouts/_rels/slideLayout4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7.xml"/></Relationships>
</file>

<file path=ppt/slideLayouts/_rels/slideLayout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Relationship Id="rId4" Type="http://schemas.openxmlformats.org/officeDocument/2006/relationships/image" Target="../media/image4.png"/></Relationships>
</file>

<file path=ppt/slideLayouts/_rels/slideLayout4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4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Relationship Id="rId4" Type="http://schemas.openxmlformats.org/officeDocument/2006/relationships/image" Target="../media/image4.png"/></Relationships>
</file>

<file path=ppt/slideLayouts/_rels/slideLayout4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Relationship Id="rId4" Type="http://schemas.openxmlformats.org/officeDocument/2006/relationships/image" Target="../media/image4.png"/></Relationships>
</file>

<file path=ppt/slideLayouts/_rels/slideLayout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Relationship Id="rId4" Type="http://schemas.openxmlformats.org/officeDocument/2006/relationships/image" Target="../media/image5.png"/></Relationships>
</file>

<file path=ppt/slideLayouts/_rels/slideLayout4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Relationship Id="rId4" Type="http://schemas.openxmlformats.org/officeDocument/2006/relationships/image" Target="../media/image4.png"/></Relationships>
</file>

<file path=ppt/slideLayouts/_rels/slideLayout4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Relationship Id="rId4" Type="http://schemas.openxmlformats.org/officeDocument/2006/relationships/image" Target="../media/image4.png"/></Relationships>
</file>

<file path=ppt/slideLayouts/_rels/slideLayout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8.xml"/></Relationships>
</file>

<file path=ppt/slideLayouts/_rels/slideLayout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Relationship Id="rId4" Type="http://schemas.openxmlformats.org/officeDocument/2006/relationships/image" Target="../media/image4.png"/></Relationships>
</file>

<file path=ppt/slideLayouts/_rels/slideLayout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/Relationships>
</file>

<file path=ppt/slideLayouts/_rels/slideLayout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Relationship Id="rId4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Relationship Id="rId4" Type="http://schemas.openxmlformats.org/officeDocument/2006/relationships/image" Target="../media/image4.png"/></Relationships>
</file>

<file path=ppt/slideLayouts/_rels/slideLayout5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Relationship Id="rId4" Type="http://schemas.openxmlformats.org/officeDocument/2006/relationships/image" Target="../media/image5.png"/></Relationships>
</file>

<file path=ppt/slideLayouts/_rels/slideLayout5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Relationship Id="rId4" Type="http://schemas.openxmlformats.org/officeDocument/2006/relationships/image" Target="../media/image4.png"/></Relationships>
</file>

<file path=ppt/slideLayouts/_rels/slideLayout5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Relationship Id="rId4" Type="http://schemas.openxmlformats.org/officeDocument/2006/relationships/image" Target="../media/image4.png"/></Relationships>
</file>

<file path=ppt/slideLayouts/_rels/slideLayout5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9.xml"/></Relationships>
</file>

<file path=ppt/slideLayouts/_rels/slideLayout5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/Relationships>
</file>

<file path=ppt/slideLayouts/_rels/slideLayout5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Relationship Id="rId4" Type="http://schemas.openxmlformats.org/officeDocument/2006/relationships/image" Target="../media/image4.png"/></Relationships>
</file>

<file path=ppt/slideLayouts/_rels/slideLayout5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Relationship Id="rId4" Type="http://schemas.openxmlformats.org/officeDocument/2006/relationships/image" Target="../media/image5.png"/></Relationships>
</file>

<file path=ppt/slideLayouts/_rels/slideLayout5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Relationship Id="rId4" Type="http://schemas.openxmlformats.org/officeDocument/2006/relationships/image" Target="../media/image4.png"/></Relationships>
</file>

<file path=ppt/slideLayouts/_rels/slideLayout5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Relationship Id="rId4" Type="http://schemas.openxmlformats.org/officeDocument/2006/relationships/image" Target="../media/image4.png"/></Relationships>
</file>

<file path=ppt/slideLayouts/_rels/slideLayout5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0.xml"/></Relationships>
</file>

<file path=ppt/slideLayouts/_rels/slideLayout5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Relationship Id="rId4" Type="http://schemas.openxmlformats.org/officeDocument/2006/relationships/image" Target="../media/image4.png"/></Relationships>
</file>

<file path=ppt/slideLayouts/_rels/slideLayout5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5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4.png"/></Relationships>
</file>

<file path=ppt/slideLayouts/_rels/slideLayout5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4.png"/></Relationships>
</file>

<file path=ppt/slideLayouts/_rels/slideLayout5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4.png"/></Relationships>
</file>

<file path=ppt/slideLayouts/_rels/slideLayout5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4.png"/></Relationships>
</file>

<file path=ppt/slideLayouts/_rels/slideLayout5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1.xml"/></Relationships>
</file>

<file path=ppt/slideLayouts/_rels/slideLayout5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4.png"/></Relationships>
</file>

<file path=ppt/slideLayouts/_rels/slideLayout5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Relationship Id="rId4" Type="http://schemas.openxmlformats.org/officeDocument/2006/relationships/image" Target="../media/image4.png"/></Relationships>
</file>

<file path=ppt/slideLayouts/_rels/slideLayout5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Relationship Id="rId4" Type="http://schemas.openxmlformats.org/officeDocument/2006/relationships/image" Target="../media/image4.png"/></Relationships>
</file>

<file path=ppt/slideLayouts/_rels/slideLayout5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Relationship Id="rId4" Type="http://schemas.openxmlformats.org/officeDocument/2006/relationships/image" Target="../media/image5.png"/></Relationships>
</file>

<file path=ppt/slideLayouts/_rels/slideLayout5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Relationship Id="rId4" Type="http://schemas.openxmlformats.org/officeDocument/2006/relationships/image" Target="../media/image4.png"/></Relationships>
</file>

<file path=ppt/slideLayouts/_rels/slideLayout5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2.xml"/></Relationships>
</file>

<file path=ppt/slideLayouts/_rels/slideLayout5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Relationship Id="rId4" Type="http://schemas.openxmlformats.org/officeDocument/2006/relationships/image" Target="../media/image4.png"/></Relationships>
</file>

<file path=ppt/slideLayouts/_rels/slideLayout5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8835" y="2336874"/>
            <a:ext cx="4206252" cy="35993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618364-65BB-4C16-A30B-71EE8802C9A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2665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69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4692" y="2336873"/>
            <a:ext cx="1965613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97768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E9139E-2E67-4251-9448-06127E93026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82469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056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idx="1"/>
          </p:nvPr>
        </p:nvSpPr>
        <p:spPr>
          <a:xfrm>
            <a:off x="3909767" y="2327474"/>
            <a:ext cx="5125318" cy="3608712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4711616"/>
            <a:ext cx="7210394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8438C1-5F17-4CA2-B7B1-BBF0F942B30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3" name="SmartArt 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510241" y="386862"/>
            <a:ext cx="7210963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16C1BF6-49C7-48E6-98F7-025AF59D597E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​​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A38EE7-A92F-4BA3-BCF9-3C0EB97B1AA8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称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30731" y="1981082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2" y="5928628"/>
            <a:ext cx="7828359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315641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3698" y="4556102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2999" y="4711616"/>
            <a:ext cx="7210397" cy="588535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3300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85996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68F317A-DDE2-4A0E-BF11-7016E9AF0C82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33001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023" y="4698040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​​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516D20-E48D-44FF-B2C7-6B3979B943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74481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1970240"/>
            <a:ext cx="7828359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41942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826B492-3EDC-4559-99F8-4507412C23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88947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370" y="748305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33" name="直接连接符​​(S) 32"/>
          <p:cNvCxnSpPr/>
          <p:nvPr userDrawn="1"/>
        </p:nvCxnSpPr>
        <p:spPr>
          <a:xfrm>
            <a:off x="642835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 txBox="1"/>
          <p:nvPr userDrawn="1"/>
        </p:nvSpPr>
        <p:spPr>
          <a:xfrm>
            <a:off x="1579598" y="790252"/>
            <a:ext cx="22956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 userDrawn="1"/>
        </p:nvCxnSpPr>
        <p:spPr>
          <a:xfrm>
            <a:off x="3970904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/>
          <p:cNvSpPr>
            <a:spLocks noGrp="1"/>
          </p:cNvSpPr>
          <p:nvPr>
            <p:ph type="title" hasCustomPrompt="1"/>
          </p:nvPr>
        </p:nvSpPr>
        <p:spPr>
          <a:xfrm>
            <a:off x="1579599" y="735087"/>
            <a:ext cx="2295602" cy="1080938"/>
          </a:xfrm>
        </p:spPr>
        <p:txBody>
          <a:bodyPr rtlCol="0" anchor="ctr" anchorCtr="0"/>
          <a:lstStyle>
            <a:lvl1pPr algn="ctr">
              <a:defRPr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8"/>
          </p:nvPr>
        </p:nvSpPr>
        <p:spPr>
          <a:xfrm>
            <a:off x="4038458" y="735014"/>
            <a:ext cx="2295525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9"/>
          </p:nvPr>
        </p:nvSpPr>
        <p:spPr>
          <a:xfrm>
            <a:off x="6497241" y="746125"/>
            <a:ext cx="2302669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sz="quarter" idx="20"/>
          </p:nvPr>
        </p:nvSpPr>
        <p:spPr>
          <a:xfrm>
            <a:off x="1579598" y="2116138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8" name="内容占位符 56"/>
          <p:cNvSpPr>
            <a:spLocks noGrp="1"/>
          </p:cNvSpPr>
          <p:nvPr>
            <p:ph sz="quarter" idx="21"/>
          </p:nvPr>
        </p:nvSpPr>
        <p:spPr>
          <a:xfrm>
            <a:off x="4038458" y="2103211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9" name="内容占位符 56"/>
          <p:cNvSpPr>
            <a:spLocks noGrp="1"/>
          </p:cNvSpPr>
          <p:nvPr>
            <p:ph sz="quarter" idx="22"/>
          </p:nvPr>
        </p:nvSpPr>
        <p:spPr>
          <a:xfrm>
            <a:off x="6494919" y="2097613"/>
            <a:ext cx="22956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 userDrawn="1"/>
        </p:nvGrpSpPr>
        <p:grpSpPr bwMode="ltGray">
          <a:xfrm>
            <a:off x="5424375" y="-159283"/>
            <a:ext cx="3719626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01EF2D-0EB5-4C73-A59B-C88801B0B0A3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278731" y="2598834"/>
            <a:ext cx="6586538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220" y="2742465"/>
            <a:ext cx="6370847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4040"/>
            <a:ext cx="6370468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4717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DDF7EF-2F40-431A-A5DA-AADA11A9230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722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2" name="长方形 11"/>
          <p:cNvSpPr/>
          <p:nvPr userDrawn="1"/>
        </p:nvSpPr>
        <p:spPr>
          <a:xfrm>
            <a:off x="0" y="2590078"/>
            <a:ext cx="1202248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 userDrawn="1"/>
        </p:nvSpPr>
        <p:spPr>
          <a:xfrm>
            <a:off x="7955098" y="2590078"/>
            <a:ext cx="1202248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639" y="2750779"/>
            <a:ext cx="878916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395412" y="2101851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11" name="组 10"/>
          <p:cNvGrpSpPr/>
          <p:nvPr userDrawn="1"/>
        </p:nvGrpSpPr>
        <p:grpSpPr bwMode="ltGray">
          <a:xfrm rot="5400000">
            <a:off x="4818923" y="2419247"/>
            <a:ext cx="4959501" cy="3918007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矩形​​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7FBB18-13EF-4FBA-B83B-43D20863A900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95412" y="3044625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395412" y="3987399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395412" y="4930172"/>
            <a:ext cx="332505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E9068E-909C-42FD-A4EC-115D73B7F164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 bwMode="ltGray">
          <a:xfrm rot="5400000">
            <a:off x="4702403" y="2306090"/>
            <a:ext cx="4959501" cy="414432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D0A933-C567-4ECA-A4AB-57F5F0F8FD99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3234" y="2336873"/>
            <a:ext cx="3523769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8586" y="2336873"/>
            <a:ext cx="3525044" cy="3599316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A9E553-A176-4081-9EFF-A95FD148EF9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 userDrawn="1"/>
        </p:nvGrpSpPr>
        <p:grpSpPr>
          <a:xfrm rot="10800000">
            <a:off x="81339" y="75467"/>
            <a:ext cx="40341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0" y="2336874"/>
            <a:ext cx="3523769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95593" y="2336873"/>
            <a:ext cx="3525044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19FA4A-98AB-444B-B4E4-CC3E77BF0D6B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5400000">
            <a:off x="-541001" y="1971938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1970240"/>
            <a:ext cx="7828359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31445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9808" y="609600"/>
            <a:ext cx="1202248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3235" y="753228"/>
            <a:ext cx="7210396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56230" y="5936188"/>
            <a:ext cx="20574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C52EE4-81FD-407D-B83C-7AC14FCF1FD6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03235" y="5936189"/>
            <a:ext cx="5152995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7529" y="753228"/>
            <a:ext cx="865613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03233" y="2161726"/>
            <a:ext cx="7210396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 rot="5400000">
            <a:off x="-501857" y="1981339"/>
            <a:ext cx="5378800" cy="4191642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>
              <a:fillRect/>
            </a:stretch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BFDA6AB-203B-48B0-BD7A-9D63F96B775A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ltGray">
          <a:xfrm>
            <a:off x="5424375" y="-159283"/>
            <a:ext cx="3719626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>
              <a:fillRect/>
            </a:stretch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0FBB3E-2D26-43D8-A4C6-88EEBCA04487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7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2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93.xml"/><Relationship Id="rId18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17" Type="http://schemas.openxmlformats.org/officeDocument/2006/relationships/slideLayout" Target="../slideLayouts/slideLayout197.xml"/><Relationship Id="rId2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9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190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slideLayout" Target="../slideLayouts/slideLayout211.xml"/><Relationship Id="rId1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slideLayout" Target="../slideLayouts/slideLayout210.xml"/><Relationship Id="rId17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21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08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slideLayout" Target="../slideLayouts/slideLayout2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18" Type="http://schemas.openxmlformats.org/officeDocument/2006/relationships/slideLayout" Target="../slideLayouts/slideLayout234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17" Type="http://schemas.openxmlformats.org/officeDocument/2006/relationships/slideLayout" Target="../slideLayouts/slideLayout233.xml"/><Relationship Id="rId2" Type="http://schemas.openxmlformats.org/officeDocument/2006/relationships/slideLayout" Target="../slideLayouts/slideLayout218.xml"/><Relationship Id="rId16" Type="http://schemas.openxmlformats.org/officeDocument/2006/relationships/slideLayout" Target="../slideLayouts/slideLayout23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26.xml"/><Relationship Id="rId19" Type="http://schemas.openxmlformats.org/officeDocument/2006/relationships/theme" Target="../theme/theme13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slideLayout" Target="../slideLayouts/slideLayout23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13" Type="http://schemas.openxmlformats.org/officeDocument/2006/relationships/slideLayout" Target="../slideLayouts/slideLayout247.xml"/><Relationship Id="rId18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41.xml"/><Relationship Id="rId12" Type="http://schemas.openxmlformats.org/officeDocument/2006/relationships/slideLayout" Target="../slideLayouts/slideLayout246.xml"/><Relationship Id="rId17" Type="http://schemas.openxmlformats.org/officeDocument/2006/relationships/slideLayout" Target="../slideLayouts/slideLayout251.xml"/><Relationship Id="rId2" Type="http://schemas.openxmlformats.org/officeDocument/2006/relationships/slideLayout" Target="../slideLayouts/slideLayout236.xml"/><Relationship Id="rId16" Type="http://schemas.openxmlformats.org/officeDocument/2006/relationships/slideLayout" Target="../slideLayouts/slideLayout25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9.xml"/><Relationship Id="rId15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44.xml"/><Relationship Id="rId19" Type="http://schemas.openxmlformats.org/officeDocument/2006/relationships/theme" Target="../theme/theme14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Relationship Id="rId14" Type="http://schemas.openxmlformats.org/officeDocument/2006/relationships/slideLayout" Target="../slideLayouts/slideLayout24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slideLayout" Target="../slideLayouts/slideLayout265.xml"/><Relationship Id="rId18" Type="http://schemas.openxmlformats.org/officeDocument/2006/relationships/slideLayout" Target="../slideLayouts/slideLayout270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17" Type="http://schemas.openxmlformats.org/officeDocument/2006/relationships/slideLayout" Target="../slideLayouts/slideLayout269.xml"/><Relationship Id="rId2" Type="http://schemas.openxmlformats.org/officeDocument/2006/relationships/slideLayout" Target="../slideLayouts/slideLayout254.xml"/><Relationship Id="rId16" Type="http://schemas.openxmlformats.org/officeDocument/2006/relationships/slideLayout" Target="../slideLayouts/slideLayout26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5" Type="http://schemas.openxmlformats.org/officeDocument/2006/relationships/slideLayout" Target="../slideLayouts/slideLayout267.xml"/><Relationship Id="rId10" Type="http://schemas.openxmlformats.org/officeDocument/2006/relationships/slideLayout" Target="../slideLayouts/slideLayout262.xml"/><Relationship Id="rId19" Type="http://schemas.openxmlformats.org/officeDocument/2006/relationships/theme" Target="../theme/theme15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26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8.xml"/><Relationship Id="rId13" Type="http://schemas.openxmlformats.org/officeDocument/2006/relationships/slideLayout" Target="../slideLayouts/slideLayout283.xml"/><Relationship Id="rId18" Type="http://schemas.openxmlformats.org/officeDocument/2006/relationships/slideLayout" Target="../slideLayouts/slideLayout288.xml"/><Relationship Id="rId3" Type="http://schemas.openxmlformats.org/officeDocument/2006/relationships/slideLayout" Target="../slideLayouts/slideLayout273.xml"/><Relationship Id="rId7" Type="http://schemas.openxmlformats.org/officeDocument/2006/relationships/slideLayout" Target="../slideLayouts/slideLayout277.xml"/><Relationship Id="rId12" Type="http://schemas.openxmlformats.org/officeDocument/2006/relationships/slideLayout" Target="../slideLayouts/slideLayout282.xml"/><Relationship Id="rId17" Type="http://schemas.openxmlformats.org/officeDocument/2006/relationships/slideLayout" Target="../slideLayouts/slideLayout287.xml"/><Relationship Id="rId2" Type="http://schemas.openxmlformats.org/officeDocument/2006/relationships/slideLayout" Target="../slideLayouts/slideLayout272.xml"/><Relationship Id="rId16" Type="http://schemas.openxmlformats.org/officeDocument/2006/relationships/slideLayout" Target="../slideLayouts/slideLayout28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6.xml"/><Relationship Id="rId11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85.xml"/><Relationship Id="rId10" Type="http://schemas.openxmlformats.org/officeDocument/2006/relationships/slideLayout" Target="../slideLayouts/slideLayout280.xml"/><Relationship Id="rId19" Type="http://schemas.openxmlformats.org/officeDocument/2006/relationships/theme" Target="../theme/theme16.xml"/><Relationship Id="rId4" Type="http://schemas.openxmlformats.org/officeDocument/2006/relationships/slideLayout" Target="../slideLayouts/slideLayout274.xml"/><Relationship Id="rId9" Type="http://schemas.openxmlformats.org/officeDocument/2006/relationships/slideLayout" Target="../slideLayouts/slideLayout279.xml"/><Relationship Id="rId14" Type="http://schemas.openxmlformats.org/officeDocument/2006/relationships/slideLayout" Target="../slideLayouts/slideLayout28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slideLayout" Target="../slideLayouts/slideLayout301.xml"/><Relationship Id="rId18" Type="http://schemas.openxmlformats.org/officeDocument/2006/relationships/slideLayout" Target="../slideLayouts/slideLayout306.xml"/><Relationship Id="rId3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17" Type="http://schemas.openxmlformats.org/officeDocument/2006/relationships/slideLayout" Target="../slideLayouts/slideLayout305.xml"/><Relationship Id="rId2" Type="http://schemas.openxmlformats.org/officeDocument/2006/relationships/slideLayout" Target="../slideLayouts/slideLayout290.xml"/><Relationship Id="rId16" Type="http://schemas.openxmlformats.org/officeDocument/2006/relationships/slideLayout" Target="../slideLayouts/slideLayout30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298.xml"/><Relationship Id="rId19" Type="http://schemas.openxmlformats.org/officeDocument/2006/relationships/theme" Target="../theme/theme17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Relationship Id="rId14" Type="http://schemas.openxmlformats.org/officeDocument/2006/relationships/slideLayout" Target="../slideLayouts/slideLayout302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4.xml"/><Relationship Id="rId13" Type="http://schemas.openxmlformats.org/officeDocument/2006/relationships/slideLayout" Target="../slideLayouts/slideLayout319.xml"/><Relationship Id="rId18" Type="http://schemas.openxmlformats.org/officeDocument/2006/relationships/slideLayout" Target="../slideLayouts/slideLayout324.xml"/><Relationship Id="rId3" Type="http://schemas.openxmlformats.org/officeDocument/2006/relationships/slideLayout" Target="../slideLayouts/slideLayout309.xml"/><Relationship Id="rId7" Type="http://schemas.openxmlformats.org/officeDocument/2006/relationships/slideLayout" Target="../slideLayouts/slideLayout313.xml"/><Relationship Id="rId12" Type="http://schemas.openxmlformats.org/officeDocument/2006/relationships/slideLayout" Target="../slideLayouts/slideLayout318.xml"/><Relationship Id="rId17" Type="http://schemas.openxmlformats.org/officeDocument/2006/relationships/slideLayout" Target="../slideLayouts/slideLayout323.xml"/><Relationship Id="rId2" Type="http://schemas.openxmlformats.org/officeDocument/2006/relationships/slideLayout" Target="../slideLayouts/slideLayout308.xml"/><Relationship Id="rId16" Type="http://schemas.openxmlformats.org/officeDocument/2006/relationships/slideLayout" Target="../slideLayouts/slideLayout32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07.xml"/><Relationship Id="rId6" Type="http://schemas.openxmlformats.org/officeDocument/2006/relationships/slideLayout" Target="../slideLayouts/slideLayout312.xml"/><Relationship Id="rId11" Type="http://schemas.openxmlformats.org/officeDocument/2006/relationships/slideLayout" Target="../slideLayouts/slideLayout317.xml"/><Relationship Id="rId5" Type="http://schemas.openxmlformats.org/officeDocument/2006/relationships/slideLayout" Target="../slideLayouts/slideLayout311.xml"/><Relationship Id="rId15" Type="http://schemas.openxmlformats.org/officeDocument/2006/relationships/slideLayout" Target="../slideLayouts/slideLayout321.xml"/><Relationship Id="rId10" Type="http://schemas.openxmlformats.org/officeDocument/2006/relationships/slideLayout" Target="../slideLayouts/slideLayout316.xml"/><Relationship Id="rId19" Type="http://schemas.openxmlformats.org/officeDocument/2006/relationships/theme" Target="../theme/theme18.xml"/><Relationship Id="rId4" Type="http://schemas.openxmlformats.org/officeDocument/2006/relationships/slideLayout" Target="../slideLayouts/slideLayout310.xml"/><Relationship Id="rId9" Type="http://schemas.openxmlformats.org/officeDocument/2006/relationships/slideLayout" Target="../slideLayouts/slideLayout315.xml"/><Relationship Id="rId14" Type="http://schemas.openxmlformats.org/officeDocument/2006/relationships/slideLayout" Target="../slideLayouts/slideLayout32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2.xml"/><Relationship Id="rId13" Type="http://schemas.openxmlformats.org/officeDocument/2006/relationships/slideLayout" Target="../slideLayouts/slideLayout337.xml"/><Relationship Id="rId18" Type="http://schemas.openxmlformats.org/officeDocument/2006/relationships/slideLayout" Target="../slideLayouts/slideLayout342.xml"/><Relationship Id="rId3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31.xml"/><Relationship Id="rId12" Type="http://schemas.openxmlformats.org/officeDocument/2006/relationships/slideLayout" Target="../slideLayouts/slideLayout336.xml"/><Relationship Id="rId17" Type="http://schemas.openxmlformats.org/officeDocument/2006/relationships/slideLayout" Target="../slideLayouts/slideLayout341.xml"/><Relationship Id="rId2" Type="http://schemas.openxmlformats.org/officeDocument/2006/relationships/slideLayout" Target="../slideLayouts/slideLayout326.xml"/><Relationship Id="rId16" Type="http://schemas.openxmlformats.org/officeDocument/2006/relationships/slideLayout" Target="../slideLayouts/slideLayout34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30.xml"/><Relationship Id="rId11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29.xml"/><Relationship Id="rId15" Type="http://schemas.openxmlformats.org/officeDocument/2006/relationships/slideLayout" Target="../slideLayouts/slideLayout339.xml"/><Relationship Id="rId10" Type="http://schemas.openxmlformats.org/officeDocument/2006/relationships/slideLayout" Target="../slideLayouts/slideLayout334.xml"/><Relationship Id="rId19" Type="http://schemas.openxmlformats.org/officeDocument/2006/relationships/theme" Target="../theme/theme19.xml"/><Relationship Id="rId4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33.xml"/><Relationship Id="rId14" Type="http://schemas.openxmlformats.org/officeDocument/2006/relationships/slideLayout" Target="../slideLayouts/slideLayout3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0.xml"/><Relationship Id="rId13" Type="http://schemas.openxmlformats.org/officeDocument/2006/relationships/slideLayout" Target="../slideLayouts/slideLayout355.xml"/><Relationship Id="rId18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45.xml"/><Relationship Id="rId7" Type="http://schemas.openxmlformats.org/officeDocument/2006/relationships/slideLayout" Target="../slideLayouts/slideLayout349.xml"/><Relationship Id="rId12" Type="http://schemas.openxmlformats.org/officeDocument/2006/relationships/slideLayout" Target="../slideLayouts/slideLayout354.xml"/><Relationship Id="rId17" Type="http://schemas.openxmlformats.org/officeDocument/2006/relationships/slideLayout" Target="../slideLayouts/slideLayout359.xml"/><Relationship Id="rId2" Type="http://schemas.openxmlformats.org/officeDocument/2006/relationships/slideLayout" Target="../slideLayouts/slideLayout344.xml"/><Relationship Id="rId16" Type="http://schemas.openxmlformats.org/officeDocument/2006/relationships/slideLayout" Target="../slideLayouts/slideLayout35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3.xml"/><Relationship Id="rId6" Type="http://schemas.openxmlformats.org/officeDocument/2006/relationships/slideLayout" Target="../slideLayouts/slideLayout348.xml"/><Relationship Id="rId11" Type="http://schemas.openxmlformats.org/officeDocument/2006/relationships/slideLayout" Target="../slideLayouts/slideLayout353.xml"/><Relationship Id="rId5" Type="http://schemas.openxmlformats.org/officeDocument/2006/relationships/slideLayout" Target="../slideLayouts/slideLayout347.xml"/><Relationship Id="rId1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52.xml"/><Relationship Id="rId19" Type="http://schemas.openxmlformats.org/officeDocument/2006/relationships/theme" Target="../theme/theme20.xml"/><Relationship Id="rId4" Type="http://schemas.openxmlformats.org/officeDocument/2006/relationships/slideLayout" Target="../slideLayouts/slideLayout346.xml"/><Relationship Id="rId9" Type="http://schemas.openxmlformats.org/officeDocument/2006/relationships/slideLayout" Target="../slideLayouts/slideLayout351.xml"/><Relationship Id="rId14" Type="http://schemas.openxmlformats.org/officeDocument/2006/relationships/slideLayout" Target="../slideLayouts/slideLayout35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slideLayout" Target="../slideLayouts/slideLayout373.xml"/><Relationship Id="rId18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72.xml"/><Relationship Id="rId17" Type="http://schemas.openxmlformats.org/officeDocument/2006/relationships/slideLayout" Target="../slideLayouts/slideLayout377.xml"/><Relationship Id="rId2" Type="http://schemas.openxmlformats.org/officeDocument/2006/relationships/slideLayout" Target="../slideLayouts/slideLayout362.xml"/><Relationship Id="rId16" Type="http://schemas.openxmlformats.org/officeDocument/2006/relationships/slideLayout" Target="../slideLayouts/slideLayout37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5" Type="http://schemas.openxmlformats.org/officeDocument/2006/relationships/slideLayout" Target="../slideLayouts/slideLayout375.xml"/><Relationship Id="rId10" Type="http://schemas.openxmlformats.org/officeDocument/2006/relationships/slideLayout" Target="../slideLayouts/slideLayout370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Relationship Id="rId14" Type="http://schemas.openxmlformats.org/officeDocument/2006/relationships/slideLayout" Target="../slideLayouts/slideLayout374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6.xml"/><Relationship Id="rId13" Type="http://schemas.openxmlformats.org/officeDocument/2006/relationships/slideLayout" Target="../slideLayouts/slideLayout391.xml"/><Relationship Id="rId18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81.xml"/><Relationship Id="rId7" Type="http://schemas.openxmlformats.org/officeDocument/2006/relationships/slideLayout" Target="../slideLayouts/slideLayout385.xml"/><Relationship Id="rId12" Type="http://schemas.openxmlformats.org/officeDocument/2006/relationships/slideLayout" Target="../slideLayouts/slideLayout390.xml"/><Relationship Id="rId17" Type="http://schemas.openxmlformats.org/officeDocument/2006/relationships/slideLayout" Target="../slideLayouts/slideLayout395.xml"/><Relationship Id="rId2" Type="http://schemas.openxmlformats.org/officeDocument/2006/relationships/slideLayout" Target="../slideLayouts/slideLayout380.xml"/><Relationship Id="rId16" Type="http://schemas.openxmlformats.org/officeDocument/2006/relationships/slideLayout" Target="../slideLayouts/slideLayout39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79.xml"/><Relationship Id="rId6" Type="http://schemas.openxmlformats.org/officeDocument/2006/relationships/slideLayout" Target="../slideLayouts/slideLayout384.xml"/><Relationship Id="rId11" Type="http://schemas.openxmlformats.org/officeDocument/2006/relationships/slideLayout" Target="../slideLayouts/slideLayout389.xml"/><Relationship Id="rId5" Type="http://schemas.openxmlformats.org/officeDocument/2006/relationships/slideLayout" Target="../slideLayouts/slideLayout383.xml"/><Relationship Id="rId15" Type="http://schemas.openxmlformats.org/officeDocument/2006/relationships/slideLayout" Target="../slideLayouts/slideLayout393.xml"/><Relationship Id="rId10" Type="http://schemas.openxmlformats.org/officeDocument/2006/relationships/slideLayout" Target="../slideLayouts/slideLayout388.xml"/><Relationship Id="rId19" Type="http://schemas.openxmlformats.org/officeDocument/2006/relationships/theme" Target="../theme/theme22.xml"/><Relationship Id="rId4" Type="http://schemas.openxmlformats.org/officeDocument/2006/relationships/slideLayout" Target="../slideLayouts/slideLayout382.xml"/><Relationship Id="rId9" Type="http://schemas.openxmlformats.org/officeDocument/2006/relationships/slideLayout" Target="../slideLayouts/slideLayout387.xml"/><Relationship Id="rId14" Type="http://schemas.openxmlformats.org/officeDocument/2006/relationships/slideLayout" Target="../slideLayouts/slideLayout39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slideLayout" Target="../slideLayouts/slideLayout409.xml"/><Relationship Id="rId18" Type="http://schemas.openxmlformats.org/officeDocument/2006/relationships/slideLayout" Target="../slideLayouts/slideLayout414.xml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slideLayout" Target="../slideLayouts/slideLayout408.xml"/><Relationship Id="rId17" Type="http://schemas.openxmlformats.org/officeDocument/2006/relationships/slideLayout" Target="../slideLayouts/slideLayout413.xml"/><Relationship Id="rId2" Type="http://schemas.openxmlformats.org/officeDocument/2006/relationships/slideLayout" Target="../slideLayouts/slideLayout398.xml"/><Relationship Id="rId16" Type="http://schemas.openxmlformats.org/officeDocument/2006/relationships/slideLayout" Target="../slideLayouts/slideLayout41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5" Type="http://schemas.openxmlformats.org/officeDocument/2006/relationships/slideLayout" Target="../slideLayouts/slideLayout411.xml"/><Relationship Id="rId10" Type="http://schemas.openxmlformats.org/officeDocument/2006/relationships/slideLayout" Target="../slideLayouts/slideLayout406.xml"/><Relationship Id="rId19" Type="http://schemas.openxmlformats.org/officeDocument/2006/relationships/theme" Target="../theme/theme23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Relationship Id="rId14" Type="http://schemas.openxmlformats.org/officeDocument/2006/relationships/slideLayout" Target="../slideLayouts/slideLayout41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2.xml"/><Relationship Id="rId13" Type="http://schemas.openxmlformats.org/officeDocument/2006/relationships/slideLayout" Target="../slideLayouts/slideLayout427.xml"/><Relationship Id="rId18" Type="http://schemas.openxmlformats.org/officeDocument/2006/relationships/slideLayout" Target="../slideLayouts/slideLayout432.xml"/><Relationship Id="rId3" Type="http://schemas.openxmlformats.org/officeDocument/2006/relationships/slideLayout" Target="../slideLayouts/slideLayout417.xml"/><Relationship Id="rId7" Type="http://schemas.openxmlformats.org/officeDocument/2006/relationships/slideLayout" Target="../slideLayouts/slideLayout421.xml"/><Relationship Id="rId12" Type="http://schemas.openxmlformats.org/officeDocument/2006/relationships/slideLayout" Target="../slideLayouts/slideLayout426.xml"/><Relationship Id="rId17" Type="http://schemas.openxmlformats.org/officeDocument/2006/relationships/slideLayout" Target="../slideLayouts/slideLayout431.xml"/><Relationship Id="rId2" Type="http://schemas.openxmlformats.org/officeDocument/2006/relationships/slideLayout" Target="../slideLayouts/slideLayout416.xml"/><Relationship Id="rId16" Type="http://schemas.openxmlformats.org/officeDocument/2006/relationships/slideLayout" Target="../slideLayouts/slideLayout43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15.xml"/><Relationship Id="rId6" Type="http://schemas.openxmlformats.org/officeDocument/2006/relationships/slideLayout" Target="../slideLayouts/slideLayout420.xml"/><Relationship Id="rId11" Type="http://schemas.openxmlformats.org/officeDocument/2006/relationships/slideLayout" Target="../slideLayouts/slideLayout425.xml"/><Relationship Id="rId5" Type="http://schemas.openxmlformats.org/officeDocument/2006/relationships/slideLayout" Target="../slideLayouts/slideLayout419.xml"/><Relationship Id="rId15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24.xml"/><Relationship Id="rId19" Type="http://schemas.openxmlformats.org/officeDocument/2006/relationships/theme" Target="../theme/theme24.xml"/><Relationship Id="rId4" Type="http://schemas.openxmlformats.org/officeDocument/2006/relationships/slideLayout" Target="../slideLayouts/slideLayout418.xml"/><Relationship Id="rId9" Type="http://schemas.openxmlformats.org/officeDocument/2006/relationships/slideLayout" Target="../slideLayouts/slideLayout423.xml"/><Relationship Id="rId14" Type="http://schemas.openxmlformats.org/officeDocument/2006/relationships/slideLayout" Target="../slideLayouts/slideLayout428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0.xml"/><Relationship Id="rId13" Type="http://schemas.openxmlformats.org/officeDocument/2006/relationships/slideLayout" Target="../slideLayouts/slideLayout445.xml"/><Relationship Id="rId18" Type="http://schemas.openxmlformats.org/officeDocument/2006/relationships/slideLayout" Target="../slideLayouts/slideLayout450.xml"/><Relationship Id="rId3" Type="http://schemas.openxmlformats.org/officeDocument/2006/relationships/slideLayout" Target="../slideLayouts/slideLayout435.xml"/><Relationship Id="rId7" Type="http://schemas.openxmlformats.org/officeDocument/2006/relationships/slideLayout" Target="../slideLayouts/slideLayout439.xml"/><Relationship Id="rId12" Type="http://schemas.openxmlformats.org/officeDocument/2006/relationships/slideLayout" Target="../slideLayouts/slideLayout444.xml"/><Relationship Id="rId17" Type="http://schemas.openxmlformats.org/officeDocument/2006/relationships/slideLayout" Target="../slideLayouts/slideLayout449.xml"/><Relationship Id="rId2" Type="http://schemas.openxmlformats.org/officeDocument/2006/relationships/slideLayout" Target="../slideLayouts/slideLayout434.xml"/><Relationship Id="rId16" Type="http://schemas.openxmlformats.org/officeDocument/2006/relationships/slideLayout" Target="../slideLayouts/slideLayout44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33.xml"/><Relationship Id="rId6" Type="http://schemas.openxmlformats.org/officeDocument/2006/relationships/slideLayout" Target="../slideLayouts/slideLayout438.xml"/><Relationship Id="rId11" Type="http://schemas.openxmlformats.org/officeDocument/2006/relationships/slideLayout" Target="../slideLayouts/slideLayout443.xml"/><Relationship Id="rId5" Type="http://schemas.openxmlformats.org/officeDocument/2006/relationships/slideLayout" Target="../slideLayouts/slideLayout437.xml"/><Relationship Id="rId15" Type="http://schemas.openxmlformats.org/officeDocument/2006/relationships/slideLayout" Target="../slideLayouts/slideLayout447.xml"/><Relationship Id="rId10" Type="http://schemas.openxmlformats.org/officeDocument/2006/relationships/slideLayout" Target="../slideLayouts/slideLayout442.xml"/><Relationship Id="rId19" Type="http://schemas.openxmlformats.org/officeDocument/2006/relationships/theme" Target="../theme/theme25.xml"/><Relationship Id="rId4" Type="http://schemas.openxmlformats.org/officeDocument/2006/relationships/slideLayout" Target="../slideLayouts/slideLayout436.xml"/><Relationship Id="rId9" Type="http://schemas.openxmlformats.org/officeDocument/2006/relationships/slideLayout" Target="../slideLayouts/slideLayout441.xml"/><Relationship Id="rId14" Type="http://schemas.openxmlformats.org/officeDocument/2006/relationships/slideLayout" Target="../slideLayouts/slideLayout446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8.xml"/><Relationship Id="rId13" Type="http://schemas.openxmlformats.org/officeDocument/2006/relationships/slideLayout" Target="../slideLayouts/slideLayout463.xml"/><Relationship Id="rId18" Type="http://schemas.openxmlformats.org/officeDocument/2006/relationships/slideLayout" Target="../slideLayouts/slideLayout468.xml"/><Relationship Id="rId3" Type="http://schemas.openxmlformats.org/officeDocument/2006/relationships/slideLayout" Target="../slideLayouts/slideLayout453.xml"/><Relationship Id="rId7" Type="http://schemas.openxmlformats.org/officeDocument/2006/relationships/slideLayout" Target="../slideLayouts/slideLayout457.xml"/><Relationship Id="rId12" Type="http://schemas.openxmlformats.org/officeDocument/2006/relationships/slideLayout" Target="../slideLayouts/slideLayout462.xml"/><Relationship Id="rId17" Type="http://schemas.openxmlformats.org/officeDocument/2006/relationships/slideLayout" Target="../slideLayouts/slideLayout467.xml"/><Relationship Id="rId2" Type="http://schemas.openxmlformats.org/officeDocument/2006/relationships/slideLayout" Target="../slideLayouts/slideLayout452.xml"/><Relationship Id="rId16" Type="http://schemas.openxmlformats.org/officeDocument/2006/relationships/slideLayout" Target="../slideLayouts/slideLayout46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51.xml"/><Relationship Id="rId6" Type="http://schemas.openxmlformats.org/officeDocument/2006/relationships/slideLayout" Target="../slideLayouts/slideLayout456.xml"/><Relationship Id="rId11" Type="http://schemas.openxmlformats.org/officeDocument/2006/relationships/slideLayout" Target="../slideLayouts/slideLayout461.xml"/><Relationship Id="rId5" Type="http://schemas.openxmlformats.org/officeDocument/2006/relationships/slideLayout" Target="../slideLayouts/slideLayout455.xml"/><Relationship Id="rId15" Type="http://schemas.openxmlformats.org/officeDocument/2006/relationships/slideLayout" Target="../slideLayouts/slideLayout465.xml"/><Relationship Id="rId10" Type="http://schemas.openxmlformats.org/officeDocument/2006/relationships/slideLayout" Target="../slideLayouts/slideLayout460.xml"/><Relationship Id="rId19" Type="http://schemas.openxmlformats.org/officeDocument/2006/relationships/theme" Target="../theme/theme26.xml"/><Relationship Id="rId4" Type="http://schemas.openxmlformats.org/officeDocument/2006/relationships/slideLayout" Target="../slideLayouts/slideLayout454.xml"/><Relationship Id="rId9" Type="http://schemas.openxmlformats.org/officeDocument/2006/relationships/slideLayout" Target="../slideLayouts/slideLayout459.xml"/><Relationship Id="rId14" Type="http://schemas.openxmlformats.org/officeDocument/2006/relationships/slideLayout" Target="../slideLayouts/slideLayout46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6.xml"/><Relationship Id="rId13" Type="http://schemas.openxmlformats.org/officeDocument/2006/relationships/slideLayout" Target="../slideLayouts/slideLayout481.xml"/><Relationship Id="rId18" Type="http://schemas.openxmlformats.org/officeDocument/2006/relationships/slideLayout" Target="../slideLayouts/slideLayout486.xml"/><Relationship Id="rId3" Type="http://schemas.openxmlformats.org/officeDocument/2006/relationships/slideLayout" Target="../slideLayouts/slideLayout471.xml"/><Relationship Id="rId7" Type="http://schemas.openxmlformats.org/officeDocument/2006/relationships/slideLayout" Target="../slideLayouts/slideLayout475.xml"/><Relationship Id="rId12" Type="http://schemas.openxmlformats.org/officeDocument/2006/relationships/slideLayout" Target="../slideLayouts/slideLayout480.xml"/><Relationship Id="rId17" Type="http://schemas.openxmlformats.org/officeDocument/2006/relationships/slideLayout" Target="../slideLayouts/slideLayout485.xml"/><Relationship Id="rId2" Type="http://schemas.openxmlformats.org/officeDocument/2006/relationships/slideLayout" Target="../slideLayouts/slideLayout470.xml"/><Relationship Id="rId16" Type="http://schemas.openxmlformats.org/officeDocument/2006/relationships/slideLayout" Target="../slideLayouts/slideLayout48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69.xml"/><Relationship Id="rId6" Type="http://schemas.openxmlformats.org/officeDocument/2006/relationships/slideLayout" Target="../slideLayouts/slideLayout474.xml"/><Relationship Id="rId11" Type="http://schemas.openxmlformats.org/officeDocument/2006/relationships/slideLayout" Target="../slideLayouts/slideLayout479.xml"/><Relationship Id="rId5" Type="http://schemas.openxmlformats.org/officeDocument/2006/relationships/slideLayout" Target="../slideLayouts/slideLayout473.xml"/><Relationship Id="rId15" Type="http://schemas.openxmlformats.org/officeDocument/2006/relationships/slideLayout" Target="../slideLayouts/slideLayout483.xml"/><Relationship Id="rId10" Type="http://schemas.openxmlformats.org/officeDocument/2006/relationships/slideLayout" Target="../slideLayouts/slideLayout478.xml"/><Relationship Id="rId19" Type="http://schemas.openxmlformats.org/officeDocument/2006/relationships/theme" Target="../theme/theme27.xml"/><Relationship Id="rId4" Type="http://schemas.openxmlformats.org/officeDocument/2006/relationships/slideLayout" Target="../slideLayouts/slideLayout472.xml"/><Relationship Id="rId9" Type="http://schemas.openxmlformats.org/officeDocument/2006/relationships/slideLayout" Target="../slideLayouts/slideLayout477.xml"/><Relationship Id="rId14" Type="http://schemas.openxmlformats.org/officeDocument/2006/relationships/slideLayout" Target="../slideLayouts/slideLayout482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4.xml"/><Relationship Id="rId13" Type="http://schemas.openxmlformats.org/officeDocument/2006/relationships/slideLayout" Target="../slideLayouts/slideLayout499.xml"/><Relationship Id="rId18" Type="http://schemas.openxmlformats.org/officeDocument/2006/relationships/slideLayout" Target="../slideLayouts/slideLayout504.xml"/><Relationship Id="rId3" Type="http://schemas.openxmlformats.org/officeDocument/2006/relationships/slideLayout" Target="../slideLayouts/slideLayout489.xml"/><Relationship Id="rId7" Type="http://schemas.openxmlformats.org/officeDocument/2006/relationships/slideLayout" Target="../slideLayouts/slideLayout493.xml"/><Relationship Id="rId12" Type="http://schemas.openxmlformats.org/officeDocument/2006/relationships/slideLayout" Target="../slideLayouts/slideLayout498.xml"/><Relationship Id="rId17" Type="http://schemas.openxmlformats.org/officeDocument/2006/relationships/slideLayout" Target="../slideLayouts/slideLayout503.xml"/><Relationship Id="rId2" Type="http://schemas.openxmlformats.org/officeDocument/2006/relationships/slideLayout" Target="../slideLayouts/slideLayout488.xml"/><Relationship Id="rId16" Type="http://schemas.openxmlformats.org/officeDocument/2006/relationships/slideLayout" Target="../slideLayouts/slideLayout50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87.xml"/><Relationship Id="rId6" Type="http://schemas.openxmlformats.org/officeDocument/2006/relationships/slideLayout" Target="../slideLayouts/slideLayout492.xml"/><Relationship Id="rId11" Type="http://schemas.openxmlformats.org/officeDocument/2006/relationships/slideLayout" Target="../slideLayouts/slideLayout497.xml"/><Relationship Id="rId5" Type="http://schemas.openxmlformats.org/officeDocument/2006/relationships/slideLayout" Target="../slideLayouts/slideLayout491.xml"/><Relationship Id="rId15" Type="http://schemas.openxmlformats.org/officeDocument/2006/relationships/slideLayout" Target="../slideLayouts/slideLayout501.xml"/><Relationship Id="rId10" Type="http://schemas.openxmlformats.org/officeDocument/2006/relationships/slideLayout" Target="../slideLayouts/slideLayout496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490.xml"/><Relationship Id="rId9" Type="http://schemas.openxmlformats.org/officeDocument/2006/relationships/slideLayout" Target="../slideLayouts/slideLayout495.xml"/><Relationship Id="rId14" Type="http://schemas.openxmlformats.org/officeDocument/2006/relationships/slideLayout" Target="../slideLayouts/slideLayout500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2.xml"/><Relationship Id="rId13" Type="http://schemas.openxmlformats.org/officeDocument/2006/relationships/slideLayout" Target="../slideLayouts/slideLayout517.xml"/><Relationship Id="rId18" Type="http://schemas.openxmlformats.org/officeDocument/2006/relationships/slideLayout" Target="../slideLayouts/slideLayout522.xml"/><Relationship Id="rId3" Type="http://schemas.openxmlformats.org/officeDocument/2006/relationships/slideLayout" Target="../slideLayouts/slideLayout507.xml"/><Relationship Id="rId7" Type="http://schemas.openxmlformats.org/officeDocument/2006/relationships/slideLayout" Target="../slideLayouts/slideLayout511.xml"/><Relationship Id="rId12" Type="http://schemas.openxmlformats.org/officeDocument/2006/relationships/slideLayout" Target="../slideLayouts/slideLayout516.xml"/><Relationship Id="rId17" Type="http://schemas.openxmlformats.org/officeDocument/2006/relationships/slideLayout" Target="../slideLayouts/slideLayout521.xml"/><Relationship Id="rId2" Type="http://schemas.openxmlformats.org/officeDocument/2006/relationships/slideLayout" Target="../slideLayouts/slideLayout506.xml"/><Relationship Id="rId16" Type="http://schemas.openxmlformats.org/officeDocument/2006/relationships/slideLayout" Target="../slideLayouts/slideLayout52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05.xml"/><Relationship Id="rId6" Type="http://schemas.openxmlformats.org/officeDocument/2006/relationships/slideLayout" Target="../slideLayouts/slideLayout510.xml"/><Relationship Id="rId11" Type="http://schemas.openxmlformats.org/officeDocument/2006/relationships/slideLayout" Target="../slideLayouts/slideLayout515.xml"/><Relationship Id="rId5" Type="http://schemas.openxmlformats.org/officeDocument/2006/relationships/slideLayout" Target="../slideLayouts/slideLayout509.xml"/><Relationship Id="rId15" Type="http://schemas.openxmlformats.org/officeDocument/2006/relationships/slideLayout" Target="../slideLayouts/slideLayout519.xml"/><Relationship Id="rId10" Type="http://schemas.openxmlformats.org/officeDocument/2006/relationships/slideLayout" Target="../slideLayouts/slideLayout514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508.xml"/><Relationship Id="rId9" Type="http://schemas.openxmlformats.org/officeDocument/2006/relationships/slideLayout" Target="../slideLayouts/slideLayout513.xml"/><Relationship Id="rId14" Type="http://schemas.openxmlformats.org/officeDocument/2006/relationships/slideLayout" Target="../slideLayouts/slideLayout5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0.xml"/><Relationship Id="rId13" Type="http://schemas.openxmlformats.org/officeDocument/2006/relationships/slideLayout" Target="../slideLayouts/slideLayout535.xml"/><Relationship Id="rId18" Type="http://schemas.openxmlformats.org/officeDocument/2006/relationships/slideLayout" Target="../slideLayouts/slideLayout540.xml"/><Relationship Id="rId3" Type="http://schemas.openxmlformats.org/officeDocument/2006/relationships/slideLayout" Target="../slideLayouts/slideLayout525.xml"/><Relationship Id="rId7" Type="http://schemas.openxmlformats.org/officeDocument/2006/relationships/slideLayout" Target="../slideLayouts/slideLayout529.xml"/><Relationship Id="rId12" Type="http://schemas.openxmlformats.org/officeDocument/2006/relationships/slideLayout" Target="../slideLayouts/slideLayout534.xml"/><Relationship Id="rId17" Type="http://schemas.openxmlformats.org/officeDocument/2006/relationships/slideLayout" Target="../slideLayouts/slideLayout539.xml"/><Relationship Id="rId2" Type="http://schemas.openxmlformats.org/officeDocument/2006/relationships/slideLayout" Target="../slideLayouts/slideLayout524.xml"/><Relationship Id="rId16" Type="http://schemas.openxmlformats.org/officeDocument/2006/relationships/slideLayout" Target="../slideLayouts/slideLayout53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23.xml"/><Relationship Id="rId6" Type="http://schemas.openxmlformats.org/officeDocument/2006/relationships/slideLayout" Target="../slideLayouts/slideLayout528.xml"/><Relationship Id="rId11" Type="http://schemas.openxmlformats.org/officeDocument/2006/relationships/slideLayout" Target="../slideLayouts/slideLayout533.xml"/><Relationship Id="rId5" Type="http://schemas.openxmlformats.org/officeDocument/2006/relationships/slideLayout" Target="../slideLayouts/slideLayout527.xml"/><Relationship Id="rId15" Type="http://schemas.openxmlformats.org/officeDocument/2006/relationships/slideLayout" Target="../slideLayouts/slideLayout537.xml"/><Relationship Id="rId10" Type="http://schemas.openxmlformats.org/officeDocument/2006/relationships/slideLayout" Target="../slideLayouts/slideLayout532.xml"/><Relationship Id="rId19" Type="http://schemas.openxmlformats.org/officeDocument/2006/relationships/theme" Target="../theme/theme30.xml"/><Relationship Id="rId4" Type="http://schemas.openxmlformats.org/officeDocument/2006/relationships/slideLayout" Target="../slideLayouts/slideLayout526.xml"/><Relationship Id="rId9" Type="http://schemas.openxmlformats.org/officeDocument/2006/relationships/slideLayout" Target="../slideLayouts/slideLayout531.xml"/><Relationship Id="rId14" Type="http://schemas.openxmlformats.org/officeDocument/2006/relationships/slideLayout" Target="../slideLayouts/slideLayout536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8.xml"/><Relationship Id="rId13" Type="http://schemas.openxmlformats.org/officeDocument/2006/relationships/slideLayout" Target="../slideLayouts/slideLayout553.xml"/><Relationship Id="rId18" Type="http://schemas.openxmlformats.org/officeDocument/2006/relationships/slideLayout" Target="../slideLayouts/slideLayout558.xml"/><Relationship Id="rId3" Type="http://schemas.openxmlformats.org/officeDocument/2006/relationships/slideLayout" Target="../slideLayouts/slideLayout543.xml"/><Relationship Id="rId7" Type="http://schemas.openxmlformats.org/officeDocument/2006/relationships/slideLayout" Target="../slideLayouts/slideLayout547.xml"/><Relationship Id="rId12" Type="http://schemas.openxmlformats.org/officeDocument/2006/relationships/slideLayout" Target="../slideLayouts/slideLayout552.xml"/><Relationship Id="rId17" Type="http://schemas.openxmlformats.org/officeDocument/2006/relationships/slideLayout" Target="../slideLayouts/slideLayout557.xml"/><Relationship Id="rId2" Type="http://schemas.openxmlformats.org/officeDocument/2006/relationships/slideLayout" Target="../slideLayouts/slideLayout542.xml"/><Relationship Id="rId16" Type="http://schemas.openxmlformats.org/officeDocument/2006/relationships/slideLayout" Target="../slideLayouts/slideLayout55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41.xml"/><Relationship Id="rId6" Type="http://schemas.openxmlformats.org/officeDocument/2006/relationships/slideLayout" Target="../slideLayouts/slideLayout546.xml"/><Relationship Id="rId11" Type="http://schemas.openxmlformats.org/officeDocument/2006/relationships/slideLayout" Target="../slideLayouts/slideLayout551.xml"/><Relationship Id="rId5" Type="http://schemas.openxmlformats.org/officeDocument/2006/relationships/slideLayout" Target="../slideLayouts/slideLayout545.xml"/><Relationship Id="rId15" Type="http://schemas.openxmlformats.org/officeDocument/2006/relationships/slideLayout" Target="../slideLayouts/slideLayout555.xml"/><Relationship Id="rId10" Type="http://schemas.openxmlformats.org/officeDocument/2006/relationships/slideLayout" Target="../slideLayouts/slideLayout550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544.xml"/><Relationship Id="rId9" Type="http://schemas.openxmlformats.org/officeDocument/2006/relationships/slideLayout" Target="../slideLayouts/slideLayout549.xml"/><Relationship Id="rId14" Type="http://schemas.openxmlformats.org/officeDocument/2006/relationships/slideLayout" Target="../slideLayouts/slideLayout554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6.xml"/><Relationship Id="rId13" Type="http://schemas.openxmlformats.org/officeDocument/2006/relationships/slideLayout" Target="../slideLayouts/slideLayout571.xml"/><Relationship Id="rId18" Type="http://schemas.openxmlformats.org/officeDocument/2006/relationships/slideLayout" Target="../slideLayouts/slideLayout576.xml"/><Relationship Id="rId3" Type="http://schemas.openxmlformats.org/officeDocument/2006/relationships/slideLayout" Target="../slideLayouts/slideLayout561.xml"/><Relationship Id="rId7" Type="http://schemas.openxmlformats.org/officeDocument/2006/relationships/slideLayout" Target="../slideLayouts/slideLayout565.xml"/><Relationship Id="rId12" Type="http://schemas.openxmlformats.org/officeDocument/2006/relationships/slideLayout" Target="../slideLayouts/slideLayout570.xml"/><Relationship Id="rId17" Type="http://schemas.openxmlformats.org/officeDocument/2006/relationships/slideLayout" Target="../slideLayouts/slideLayout575.xml"/><Relationship Id="rId2" Type="http://schemas.openxmlformats.org/officeDocument/2006/relationships/slideLayout" Target="../slideLayouts/slideLayout560.xml"/><Relationship Id="rId16" Type="http://schemas.openxmlformats.org/officeDocument/2006/relationships/slideLayout" Target="../slideLayouts/slideLayout57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59.xml"/><Relationship Id="rId6" Type="http://schemas.openxmlformats.org/officeDocument/2006/relationships/slideLayout" Target="../slideLayouts/slideLayout564.xml"/><Relationship Id="rId11" Type="http://schemas.openxmlformats.org/officeDocument/2006/relationships/slideLayout" Target="../slideLayouts/slideLayout569.xml"/><Relationship Id="rId5" Type="http://schemas.openxmlformats.org/officeDocument/2006/relationships/slideLayout" Target="../slideLayouts/slideLayout563.xml"/><Relationship Id="rId15" Type="http://schemas.openxmlformats.org/officeDocument/2006/relationships/slideLayout" Target="../slideLayouts/slideLayout573.xml"/><Relationship Id="rId10" Type="http://schemas.openxmlformats.org/officeDocument/2006/relationships/slideLayout" Target="../slideLayouts/slideLayout568.xml"/><Relationship Id="rId19" Type="http://schemas.openxmlformats.org/officeDocument/2006/relationships/theme" Target="../theme/theme32.xml"/><Relationship Id="rId4" Type="http://schemas.openxmlformats.org/officeDocument/2006/relationships/slideLayout" Target="../slideLayouts/slideLayout562.xml"/><Relationship Id="rId9" Type="http://schemas.openxmlformats.org/officeDocument/2006/relationships/slideLayout" Target="../slideLayouts/slideLayout567.xml"/><Relationship Id="rId14" Type="http://schemas.openxmlformats.org/officeDocument/2006/relationships/slideLayout" Target="../slideLayouts/slideLayout57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8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18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17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28.xml"/><Relationship Id="rId16" Type="http://schemas.openxmlformats.org/officeDocument/2006/relationships/slideLayout" Target="../slideLayouts/slideLayout14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36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4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1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  <p:sldLayoutId id="2147484026" r:id="rId17"/>
    <p:sldLayoutId id="2147484027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  <p:sldLayoutId id="214748404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  <p:sldLayoutId id="214748406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  <p:sldLayoutId id="214748410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  <p:sldLayoutId id="2147484122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  <p:sldLayoutId id="2147484141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  <p:sldLayoutId id="2147484159" r:id="rId17"/>
    <p:sldLayoutId id="214748416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  <p:sldLayoutId id="2147484174" r:id="rId13"/>
    <p:sldLayoutId id="2147484175" r:id="rId14"/>
    <p:sldLayoutId id="2147484176" r:id="rId15"/>
    <p:sldLayoutId id="2147484177" r:id="rId16"/>
    <p:sldLayoutId id="2147484178" r:id="rId17"/>
    <p:sldLayoutId id="214748417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  <p:sldLayoutId id="214748419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  <p:sldLayoutId id="2147484215" r:id="rId16"/>
    <p:sldLayoutId id="2147484216" r:id="rId17"/>
    <p:sldLayoutId id="2147484217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  <p:sldLayoutId id="214748423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  <p:sldLayoutId id="2147484250" r:id="rId13"/>
    <p:sldLayoutId id="2147484251" r:id="rId14"/>
    <p:sldLayoutId id="2147484252" r:id="rId15"/>
    <p:sldLayoutId id="2147484253" r:id="rId16"/>
    <p:sldLayoutId id="2147484254" r:id="rId17"/>
    <p:sldLayoutId id="214748425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CDDB91-D4BC-448A-8023-6E74AA204391}" type="datetime1">
              <a:rPr lang="zh-CN" altLang="en-US" smtClean="0"/>
              <a:t>2019/11/23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0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5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7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9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0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zh-CN" altLang="en-US" sz="6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直通车高级进阶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1217" y="4394040"/>
            <a:ext cx="3278221" cy="5631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淘云商大学第五届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512" y="334610"/>
            <a:ext cx="3159542" cy="15661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0EFEC3-FDDB-417A-8C5C-EB9C5827B57C}"/>
              </a:ext>
            </a:extLst>
          </p:cNvPr>
          <p:cNvSpPr/>
          <p:nvPr/>
        </p:nvSpPr>
        <p:spPr>
          <a:xfrm>
            <a:off x="1984764" y="833735"/>
            <a:ext cx="5923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影响点击率的因素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44C06-E2DF-4FA2-8290-EF864B6E40FA}"/>
              </a:ext>
            </a:extLst>
          </p:cNvPr>
          <p:cNvSpPr/>
          <p:nvPr/>
        </p:nvSpPr>
        <p:spPr>
          <a:xfrm>
            <a:off x="2564269" y="2044005"/>
            <a:ext cx="2880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创意图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30043C-60E8-4A06-8A9D-1A3064A10EB0}"/>
              </a:ext>
            </a:extLst>
          </p:cNvPr>
          <p:cNvSpPr/>
          <p:nvPr/>
        </p:nvSpPr>
        <p:spPr>
          <a:xfrm>
            <a:off x="2564269" y="2869733"/>
            <a:ext cx="3597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创意文案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9A4FC-20BA-454F-9958-756752DDC05B}"/>
              </a:ext>
            </a:extLst>
          </p:cNvPr>
          <p:cNvSpPr/>
          <p:nvPr/>
        </p:nvSpPr>
        <p:spPr>
          <a:xfrm>
            <a:off x="2592727" y="3618338"/>
            <a:ext cx="3573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价格销量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74ED65-9647-4EAD-95B6-813CD3E2C2C1}"/>
              </a:ext>
            </a:extLst>
          </p:cNvPr>
          <p:cNvSpPr/>
          <p:nvPr/>
        </p:nvSpPr>
        <p:spPr>
          <a:xfrm>
            <a:off x="2608758" y="4382183"/>
            <a:ext cx="3573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竞争对手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781647-F271-4B16-8367-7E139A2259F4}"/>
              </a:ext>
            </a:extLst>
          </p:cNvPr>
          <p:cNvSpPr/>
          <p:nvPr/>
        </p:nvSpPr>
        <p:spPr>
          <a:xfrm>
            <a:off x="2656849" y="5192671"/>
            <a:ext cx="3541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出价位置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375A3A-6F4D-4677-AD70-CC0A2DD3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8" y="2473098"/>
            <a:ext cx="8792163" cy="37099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8EAF61F-9998-4A86-87BE-1DA3F662DB6F}"/>
              </a:ext>
            </a:extLst>
          </p:cNvPr>
          <p:cNvSpPr/>
          <p:nvPr/>
        </p:nvSpPr>
        <p:spPr>
          <a:xfrm>
            <a:off x="2707917" y="825027"/>
            <a:ext cx="4703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点击率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组比对</a:t>
            </a:r>
          </a:p>
        </p:txBody>
      </p:sp>
    </p:spTree>
    <p:extLst>
      <p:ext uri="{BB962C8B-B14F-4D97-AF65-F5344CB8AC3E}">
        <p14:creationId xmlns:p14="http://schemas.microsoft.com/office/powerpoint/2010/main" val="92394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zh-CN" altLang="en-US" sz="6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思考中</a:t>
            </a:r>
            <a:r>
              <a:rPr lang="en-US" altLang="zh-CN" sz="6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6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1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0EFEC3-FDDB-417A-8C5C-EB9C5827B57C}"/>
              </a:ext>
            </a:extLst>
          </p:cNvPr>
          <p:cNvSpPr/>
          <p:nvPr/>
        </p:nvSpPr>
        <p:spPr>
          <a:xfrm>
            <a:off x="2776665" y="83373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直通车的目的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44C06-E2DF-4FA2-8290-EF864B6E40FA}"/>
              </a:ext>
            </a:extLst>
          </p:cNvPr>
          <p:cNvSpPr/>
          <p:nvPr/>
        </p:nvSpPr>
        <p:spPr>
          <a:xfrm>
            <a:off x="1863019" y="2572213"/>
            <a:ext cx="46378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1.</a:t>
            </a: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同价位销量第一</a:t>
            </a:r>
            <a:endParaRPr kumimoji="0" lang="zh-CN" alt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30043C-60E8-4A06-8A9D-1A3064A10EB0}"/>
              </a:ext>
            </a:extLst>
          </p:cNvPr>
          <p:cNvSpPr/>
          <p:nvPr/>
        </p:nvSpPr>
        <p:spPr>
          <a:xfrm>
            <a:off x="1953287" y="3593290"/>
            <a:ext cx="57663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2.</a:t>
            </a:r>
            <a:r>
              <a:rPr kumimoji="0" lang="zh-CN" altLang="en-US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第一后可以长远存在</a:t>
            </a:r>
          </a:p>
        </p:txBody>
      </p:sp>
    </p:spTree>
    <p:extLst>
      <p:ext uri="{BB962C8B-B14F-4D97-AF65-F5344CB8AC3E}">
        <p14:creationId xmlns:p14="http://schemas.microsoft.com/office/powerpoint/2010/main" val="25131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0EFEC3-FDDB-417A-8C5C-EB9C5827B57C}"/>
              </a:ext>
            </a:extLst>
          </p:cNvPr>
          <p:cNvSpPr/>
          <p:nvPr/>
        </p:nvSpPr>
        <p:spPr>
          <a:xfrm>
            <a:off x="1391676" y="833735"/>
            <a:ext cx="7109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必须建立在一个逻辑上</a:t>
            </a:r>
            <a:endParaRPr kumimoji="0" lang="zh-CN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44C06-E2DF-4FA2-8290-EF864B6E40FA}"/>
              </a:ext>
            </a:extLst>
          </p:cNvPr>
          <p:cNvSpPr/>
          <p:nvPr/>
        </p:nvSpPr>
        <p:spPr>
          <a:xfrm>
            <a:off x="2267523" y="3059893"/>
            <a:ext cx="460895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开得起</a:t>
            </a:r>
          </a:p>
        </p:txBody>
      </p:sp>
    </p:spTree>
    <p:extLst>
      <p:ext uri="{BB962C8B-B14F-4D97-AF65-F5344CB8AC3E}">
        <p14:creationId xmlns:p14="http://schemas.microsoft.com/office/powerpoint/2010/main" val="20721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" y="175895"/>
            <a:ext cx="9143365" cy="65208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5441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0EFEC3-FDDB-417A-8C5C-EB9C5827B57C}"/>
              </a:ext>
            </a:extLst>
          </p:cNvPr>
          <p:cNvSpPr/>
          <p:nvPr/>
        </p:nvSpPr>
        <p:spPr>
          <a:xfrm>
            <a:off x="2084156" y="833735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手淘首条展现占比</a:t>
            </a:r>
            <a:endParaRPr kumimoji="0" lang="zh-CN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44C06-E2DF-4FA2-8290-EF864B6E40FA}"/>
              </a:ext>
            </a:extLst>
          </p:cNvPr>
          <p:cNvSpPr/>
          <p:nvPr/>
        </p:nvSpPr>
        <p:spPr>
          <a:xfrm>
            <a:off x="1620281" y="2878774"/>
            <a:ext cx="50048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1.</a:t>
            </a:r>
            <a:r>
              <a:rPr kumimoji="0" lang="zh-CN" altLang="en-US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我自己要超过</a:t>
            </a: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50%</a:t>
            </a:r>
            <a:endParaRPr kumimoji="0" lang="zh-CN" alt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30043C-60E8-4A06-8A9D-1A3064A10EB0}"/>
              </a:ext>
            </a:extLst>
          </p:cNvPr>
          <p:cNvSpPr/>
          <p:nvPr/>
        </p:nvSpPr>
        <p:spPr>
          <a:xfrm>
            <a:off x="1473926" y="3706353"/>
            <a:ext cx="55691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</a:rPr>
              <a:t>2.</a:t>
            </a: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所有对手加起来</a:t>
            </a:r>
            <a:r>
              <a:rPr lang="en-US" altLang="zh-CN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50%</a:t>
            </a:r>
            <a:endParaRPr kumimoji="0" lang="zh-CN" alt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9A4FC-20BA-454F-9958-756752DDC05B}"/>
              </a:ext>
            </a:extLst>
          </p:cNvPr>
          <p:cNvSpPr/>
          <p:nvPr/>
        </p:nvSpPr>
        <p:spPr>
          <a:xfrm>
            <a:off x="1231564" y="4480672"/>
            <a:ext cx="63305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</a:rPr>
              <a:t>3.</a:t>
            </a: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吸入</a:t>
            </a:r>
            <a:r>
              <a:rPr kumimoji="0" lang="zh-CN" altLang="en-US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</a:rPr>
              <a:t>原第一名自然搜索</a:t>
            </a:r>
          </a:p>
        </p:txBody>
      </p:sp>
    </p:spTree>
    <p:extLst>
      <p:ext uri="{BB962C8B-B14F-4D97-AF65-F5344CB8AC3E}">
        <p14:creationId xmlns:p14="http://schemas.microsoft.com/office/powerpoint/2010/main" val="10956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0EFEC3-FDDB-417A-8C5C-EB9C5827B57C}"/>
              </a:ext>
            </a:extLst>
          </p:cNvPr>
          <p:cNvSpPr/>
          <p:nvPr/>
        </p:nvSpPr>
        <p:spPr>
          <a:xfrm>
            <a:off x="2408773" y="833735"/>
            <a:ext cx="5075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谁都想开第一名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44C06-E2DF-4FA2-8290-EF864B6E40FA}"/>
              </a:ext>
            </a:extLst>
          </p:cNvPr>
          <p:cNvSpPr/>
          <p:nvPr/>
        </p:nvSpPr>
        <p:spPr>
          <a:xfrm>
            <a:off x="3099482" y="2720260"/>
            <a:ext cx="29450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1.</a:t>
            </a:r>
            <a:r>
              <a:rPr kumimoji="0" lang="zh-CN" altLang="en-US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转化率高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30043C-60E8-4A06-8A9D-1A3064A10EB0}"/>
              </a:ext>
            </a:extLst>
          </p:cNvPr>
          <p:cNvSpPr/>
          <p:nvPr/>
        </p:nvSpPr>
        <p:spPr>
          <a:xfrm>
            <a:off x="2898308" y="3683455"/>
            <a:ext cx="33473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2.PPC</a:t>
            </a: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能接受</a:t>
            </a:r>
            <a:endParaRPr kumimoji="0" lang="zh-CN" alt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9A4FC-20BA-454F-9958-756752DDC05B}"/>
              </a:ext>
            </a:extLst>
          </p:cNvPr>
          <p:cNvSpPr/>
          <p:nvPr/>
        </p:nvSpPr>
        <p:spPr>
          <a:xfrm>
            <a:off x="3099483" y="4584989"/>
            <a:ext cx="29450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3.</a:t>
            </a: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老板愿意</a:t>
            </a:r>
            <a:endParaRPr kumimoji="0" lang="zh-CN" alt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2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0EFEC3-FDDB-417A-8C5C-EB9C5827B57C}"/>
              </a:ext>
            </a:extLst>
          </p:cNvPr>
          <p:cNvSpPr/>
          <p:nvPr/>
        </p:nvSpPr>
        <p:spPr>
          <a:xfrm>
            <a:off x="2430401" y="83373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如何最好的开车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44C06-E2DF-4FA2-8290-EF864B6E40FA}"/>
              </a:ext>
            </a:extLst>
          </p:cNvPr>
          <p:cNvSpPr/>
          <p:nvPr/>
        </p:nvSpPr>
        <p:spPr>
          <a:xfrm>
            <a:off x="1605483" y="2494061"/>
            <a:ext cx="63305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</a:rPr>
              <a:t>1.</a:t>
            </a: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开第一名不给对手机会</a:t>
            </a:r>
            <a:endParaRPr kumimoji="0" lang="zh-CN" alt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30043C-60E8-4A06-8A9D-1A3064A10EB0}"/>
              </a:ext>
            </a:extLst>
          </p:cNvPr>
          <p:cNvSpPr/>
          <p:nvPr/>
        </p:nvSpPr>
        <p:spPr>
          <a:xfrm>
            <a:off x="1605483" y="3331856"/>
            <a:ext cx="46378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</a:rPr>
              <a:t>2.</a:t>
            </a: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第一名点击率高</a:t>
            </a:r>
            <a:endParaRPr kumimoji="0" lang="zh-CN" alt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9A4FC-20BA-454F-9958-756752DDC05B}"/>
              </a:ext>
            </a:extLst>
          </p:cNvPr>
          <p:cNvSpPr/>
          <p:nvPr/>
        </p:nvSpPr>
        <p:spPr>
          <a:xfrm>
            <a:off x="1626962" y="4169651"/>
            <a:ext cx="29450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</a:rPr>
              <a:t>3.</a:t>
            </a: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质量分高</a:t>
            </a:r>
            <a:endParaRPr kumimoji="0" lang="zh-CN" alt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74ED65-9647-4EAD-95B6-813CD3E2C2C1}"/>
              </a:ext>
            </a:extLst>
          </p:cNvPr>
          <p:cNvSpPr/>
          <p:nvPr/>
        </p:nvSpPr>
        <p:spPr>
          <a:xfrm>
            <a:off x="1605483" y="5094531"/>
            <a:ext cx="61686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</a:rPr>
              <a:t>4.</a:t>
            </a:r>
            <a:r>
              <a:rPr kumimoji="0" lang="zh-CN" altLang="en-US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</a:rPr>
              <a:t>质量分高</a:t>
            </a:r>
            <a:r>
              <a:rPr kumimoji="0" lang="en-US" altLang="zh-CN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</a:rPr>
              <a:t>PPC</a:t>
            </a: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容易保持</a:t>
            </a:r>
            <a:endParaRPr kumimoji="0" lang="zh-CN" alt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581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79263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多词计划</a:t>
            </a:r>
          </a:p>
        </p:txBody>
      </p:sp>
      <p:sp>
        <p:nvSpPr>
          <p:cNvPr id="2" name="标题 3"/>
          <p:cNvSpPr txBox="1"/>
          <p:nvPr/>
        </p:nvSpPr>
        <p:spPr>
          <a:xfrm>
            <a:off x="1225867" y="3089184"/>
            <a:ext cx="6692265" cy="108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成交三笔以上，转化率合格</a:t>
            </a:r>
          </a:p>
        </p:txBody>
      </p:sp>
      <p:sp>
        <p:nvSpPr>
          <p:cNvPr id="4" name="标题 3"/>
          <p:cNvSpPr txBox="1"/>
          <p:nvPr/>
        </p:nvSpPr>
        <p:spPr>
          <a:xfrm>
            <a:off x="1226185" y="4483086"/>
            <a:ext cx="6692265" cy="108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删掉后转到转化计划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79263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直通车推广定位分析</a:t>
            </a:r>
          </a:p>
        </p:txBody>
      </p:sp>
      <p:sp>
        <p:nvSpPr>
          <p:cNvPr id="2" name="标题 3"/>
          <p:cNvSpPr txBox="1"/>
          <p:nvPr/>
        </p:nvSpPr>
        <p:spPr>
          <a:xfrm>
            <a:off x="1226185" y="2627630"/>
            <a:ext cx="6692265" cy="108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，随便开点儿，不指它生活</a:t>
            </a:r>
          </a:p>
        </p:txBody>
      </p:sp>
      <p:sp>
        <p:nvSpPr>
          <p:cNvPr id="4" name="标题 3"/>
          <p:cNvSpPr txBox="1"/>
          <p:nvPr/>
        </p:nvSpPr>
        <p:spPr>
          <a:xfrm>
            <a:off x="1226185" y="3708400"/>
            <a:ext cx="6692265" cy="108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，安全第一，直通车为主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1196340"/>
            <a:ext cx="9088755" cy="4465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967361" y="315860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多词计划：默默奉献</a:t>
            </a:r>
          </a:p>
        </p:txBody>
      </p:sp>
      <p:sp>
        <p:nvSpPr>
          <p:cNvPr id="2" name="标题 3"/>
          <p:cNvSpPr txBox="1"/>
          <p:nvPr/>
        </p:nvSpPr>
        <p:spPr>
          <a:xfrm>
            <a:off x="967361" y="426477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转化计划：默默收获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CB3235-01EA-4A6B-8E69-04331267C0D1}"/>
              </a:ext>
            </a:extLst>
          </p:cNvPr>
          <p:cNvSpPr/>
          <p:nvPr/>
        </p:nvSpPr>
        <p:spPr>
          <a:xfrm>
            <a:off x="2600379" y="81631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双计划玩法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" y="1227455"/>
            <a:ext cx="9116695" cy="4403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600710"/>
            <a:ext cx="9154160" cy="4855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" y="175895"/>
            <a:ext cx="9143365" cy="6520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967361" y="315860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让原第一名让位</a:t>
            </a:r>
          </a:p>
        </p:txBody>
      </p:sp>
      <p:sp>
        <p:nvSpPr>
          <p:cNvPr id="2" name="标题 3"/>
          <p:cNvSpPr txBox="1"/>
          <p:nvPr/>
        </p:nvSpPr>
        <p:spPr>
          <a:xfrm>
            <a:off x="967361" y="426477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成功后成为第一名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CB3235-01EA-4A6B-8E69-04331267C0D1}"/>
              </a:ext>
            </a:extLst>
          </p:cNvPr>
          <p:cNvSpPr/>
          <p:nvPr/>
        </p:nvSpPr>
        <p:spPr>
          <a:xfrm>
            <a:off x="2408019" y="816318"/>
            <a:ext cx="40318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顶顶更健康</a:t>
            </a:r>
          </a:p>
        </p:txBody>
      </p:sp>
    </p:spTree>
    <p:extLst>
      <p:ext uri="{BB962C8B-B14F-4D97-AF65-F5344CB8AC3E}">
        <p14:creationId xmlns:p14="http://schemas.microsoft.com/office/powerpoint/2010/main" val="11115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614045"/>
            <a:ext cx="9159240" cy="4731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小总结</a:t>
            </a:r>
          </a:p>
        </p:txBody>
      </p:sp>
      <p:sp>
        <p:nvSpPr>
          <p:cNvPr id="3" name="标题 3"/>
          <p:cNvSpPr txBox="1"/>
          <p:nvPr/>
        </p:nvSpPr>
        <p:spPr>
          <a:xfrm>
            <a:off x="625022" y="2152301"/>
            <a:ext cx="8292465" cy="76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1.A</a:t>
            </a:r>
            <a:r>
              <a:rPr lang="zh-CN" altLang="en-US" sz="3200" dirty="0"/>
              <a:t>计划给</a:t>
            </a:r>
            <a:r>
              <a:rPr lang="en-US" altLang="zh-CN" sz="3200" dirty="0"/>
              <a:t>B</a:t>
            </a:r>
            <a:r>
              <a:rPr lang="zh-CN" altLang="en-US" sz="3200" dirty="0"/>
              <a:t>计划测词，顺便测测图；</a:t>
            </a:r>
          </a:p>
        </p:txBody>
      </p:sp>
      <p:sp>
        <p:nvSpPr>
          <p:cNvPr id="4" name="标题 3"/>
          <p:cNvSpPr txBox="1"/>
          <p:nvPr/>
        </p:nvSpPr>
        <p:spPr>
          <a:xfrm>
            <a:off x="625021" y="2958147"/>
            <a:ext cx="8292465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/>
              <a:t>2.B</a:t>
            </a:r>
            <a:r>
              <a:rPr lang="zh-CN" altLang="en-US" sz="3200" dirty="0"/>
              <a:t>计划全是高转化，开得起的词，任性开；</a:t>
            </a:r>
          </a:p>
        </p:txBody>
      </p:sp>
      <p:sp>
        <p:nvSpPr>
          <p:cNvPr id="5" name="标题 3"/>
          <p:cNvSpPr txBox="1"/>
          <p:nvPr/>
        </p:nvSpPr>
        <p:spPr>
          <a:xfrm>
            <a:off x="625020" y="3812877"/>
            <a:ext cx="8292465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400" dirty="0"/>
              <a:t>3.</a:t>
            </a:r>
            <a:r>
              <a:rPr lang="zh-CN" altLang="en-US" sz="2400" dirty="0"/>
              <a:t>合理价格首屏的词出价高得别人不敢跟，保持分数不变；</a:t>
            </a:r>
          </a:p>
        </p:txBody>
      </p:sp>
      <p:sp>
        <p:nvSpPr>
          <p:cNvPr id="6" name="标题 3"/>
          <p:cNvSpPr txBox="1"/>
          <p:nvPr/>
        </p:nvSpPr>
        <p:spPr>
          <a:xfrm>
            <a:off x="625020" y="4707643"/>
            <a:ext cx="8292465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800" dirty="0"/>
              <a:t>4.</a:t>
            </a:r>
            <a:r>
              <a:rPr lang="zh-CN" altLang="en-US" sz="2800" dirty="0"/>
              <a:t>不能首屏的不要太低，自身</a:t>
            </a:r>
            <a:r>
              <a:rPr lang="en-US" altLang="zh-CN" sz="2800" dirty="0"/>
              <a:t>PPC</a:t>
            </a:r>
            <a:r>
              <a:rPr lang="zh-CN" altLang="en-US" sz="2800" dirty="0"/>
              <a:t>变化不大的情况下，尽量顶高一些，让排你前面的人不舒服；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870438" y="791935"/>
            <a:ext cx="6278880" cy="108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6000" dirty="0"/>
              <a:t>直通车的几个点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7FE0C-F15D-4429-B917-F52AB8D186D2}"/>
              </a:ext>
            </a:extLst>
          </p:cNvPr>
          <p:cNvSpPr/>
          <p:nvPr/>
        </p:nvSpPr>
        <p:spPr>
          <a:xfrm>
            <a:off x="1598563" y="3429000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快速保持相关性满格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858520"/>
            <a:ext cx="9147175" cy="5140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79263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旧款车型</a:t>
            </a:r>
          </a:p>
        </p:txBody>
      </p:sp>
      <p:pic>
        <p:nvPicPr>
          <p:cNvPr id="1331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25" y="1982470"/>
            <a:ext cx="5671185" cy="4855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694781" y="2353673"/>
            <a:ext cx="8839835" cy="65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1</a:t>
            </a:r>
            <a:r>
              <a:rPr lang="zh-CN" altLang="en-US" dirty="0"/>
              <a:t>，属性，标题一同关键词一致性；</a:t>
            </a:r>
          </a:p>
        </p:txBody>
      </p:sp>
      <p:sp>
        <p:nvSpPr>
          <p:cNvPr id="2" name="标题 3"/>
          <p:cNvSpPr txBox="1"/>
          <p:nvPr/>
        </p:nvSpPr>
        <p:spPr>
          <a:xfrm>
            <a:off x="773158" y="3429000"/>
            <a:ext cx="8839835" cy="65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zh-CN" altLang="en-US" dirty="0"/>
              <a:t>，创意标题在线下起好，一次性改完；</a:t>
            </a:r>
          </a:p>
        </p:txBody>
      </p:sp>
      <p:sp>
        <p:nvSpPr>
          <p:cNvPr id="4" name="标题 3"/>
          <p:cNvSpPr txBox="1"/>
          <p:nvPr/>
        </p:nvSpPr>
        <p:spPr>
          <a:xfrm>
            <a:off x="773158" y="4089309"/>
            <a:ext cx="8014970" cy="1776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3</a:t>
            </a:r>
            <a:r>
              <a:rPr lang="zh-CN" altLang="en-US" dirty="0"/>
              <a:t>，发现相关性不满格，改单个创意标题又会影响其他词，重复第</a:t>
            </a:r>
            <a:r>
              <a:rPr lang="en-US" altLang="zh-CN" dirty="0"/>
              <a:t>2</a:t>
            </a:r>
            <a:r>
              <a:rPr lang="zh-CN" altLang="en-US" dirty="0"/>
              <a:t>项；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A573C2-5152-440B-B94A-C007CDAFD5DF}"/>
              </a:ext>
            </a:extLst>
          </p:cNvPr>
          <p:cNvSpPr/>
          <p:nvPr/>
        </p:nvSpPr>
        <p:spPr>
          <a:xfrm>
            <a:off x="3364640" y="80788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困扰我们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A573C2-5152-440B-B94A-C007CDAFD5DF}"/>
              </a:ext>
            </a:extLst>
          </p:cNvPr>
          <p:cNvSpPr/>
          <p:nvPr/>
        </p:nvSpPr>
        <p:spPr>
          <a:xfrm>
            <a:off x="3018394" y="807882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相关性满格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22DA44-59BA-45AB-9AEA-112C0339A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64" y="2082573"/>
            <a:ext cx="7769271" cy="46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23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870438" y="791935"/>
            <a:ext cx="6278880" cy="108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直通车的几个点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7FE0C-F15D-4429-B917-F52AB8D186D2}"/>
              </a:ext>
            </a:extLst>
          </p:cNvPr>
          <p:cNvSpPr/>
          <p:nvPr/>
        </p:nvSpPr>
        <p:spPr>
          <a:xfrm>
            <a:off x="2983560" y="342900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转化率提升</a:t>
            </a:r>
          </a:p>
        </p:txBody>
      </p:sp>
    </p:spTree>
    <p:extLst>
      <p:ext uri="{BB962C8B-B14F-4D97-AF65-F5344CB8AC3E}">
        <p14:creationId xmlns:p14="http://schemas.microsoft.com/office/powerpoint/2010/main" val="295346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保持转化提升明显</a:t>
            </a:r>
          </a:p>
        </p:txBody>
      </p:sp>
      <p:pic>
        <p:nvPicPr>
          <p:cNvPr id="6451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40" y="1990090"/>
            <a:ext cx="6700520" cy="4850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保持转化提升明显</a:t>
            </a:r>
          </a:p>
        </p:txBody>
      </p:sp>
      <p:pic>
        <p:nvPicPr>
          <p:cNvPr id="6656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0" y="1993265"/>
            <a:ext cx="6304280" cy="4846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保持转化提升明显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0" y="1983740"/>
            <a:ext cx="6304280" cy="4846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保持转化提升明显</a:t>
            </a:r>
          </a:p>
        </p:txBody>
      </p:sp>
      <p:pic>
        <p:nvPicPr>
          <p:cNvPr id="7066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1988820"/>
            <a:ext cx="7678420" cy="4859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保持转化提升明显</a:t>
            </a:r>
          </a:p>
        </p:txBody>
      </p:sp>
      <p:pic>
        <p:nvPicPr>
          <p:cNvPr id="7270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991995"/>
            <a:ext cx="7661275" cy="4855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保持转化提升明显</a:t>
            </a:r>
          </a:p>
        </p:txBody>
      </p:sp>
      <p:pic>
        <p:nvPicPr>
          <p:cNvPr id="7475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988185"/>
            <a:ext cx="7604125" cy="4868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保持转化提升明显</a:t>
            </a:r>
          </a:p>
        </p:txBody>
      </p:sp>
      <p:pic>
        <p:nvPicPr>
          <p:cNvPr id="7680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988185"/>
            <a:ext cx="7722870" cy="4859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79263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新款车型</a:t>
            </a:r>
          </a:p>
        </p:txBody>
      </p:sp>
      <p:pic>
        <p:nvPicPr>
          <p:cNvPr id="1741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1998345"/>
            <a:ext cx="6702425" cy="4825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保持转化提升明显</a:t>
            </a:r>
          </a:p>
        </p:txBody>
      </p:sp>
      <p:pic>
        <p:nvPicPr>
          <p:cNvPr id="7885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2470"/>
            <a:ext cx="8382000" cy="4866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581660"/>
            <a:ext cx="9152890" cy="5728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" y="-4445"/>
            <a:ext cx="3446145" cy="6866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555" y="-4445"/>
            <a:ext cx="3446145" cy="6866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小总结</a:t>
            </a:r>
          </a:p>
        </p:txBody>
      </p:sp>
      <p:sp>
        <p:nvSpPr>
          <p:cNvPr id="3" name="标题 3"/>
          <p:cNvSpPr txBox="1"/>
          <p:nvPr/>
        </p:nvSpPr>
        <p:spPr>
          <a:xfrm>
            <a:off x="1001849" y="2056273"/>
            <a:ext cx="8498840" cy="1308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直通车停车或者减少，一定记得看几个值得变化</a:t>
            </a:r>
          </a:p>
        </p:txBody>
      </p:sp>
      <p:sp>
        <p:nvSpPr>
          <p:cNvPr id="4" name="标题 3"/>
          <p:cNvSpPr txBox="1"/>
          <p:nvPr/>
        </p:nvSpPr>
        <p:spPr>
          <a:xfrm>
            <a:off x="2990215" y="3425152"/>
            <a:ext cx="8292465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sz="3200" dirty="0"/>
              <a:t>1.</a:t>
            </a:r>
            <a:r>
              <a:rPr lang="zh-CN" altLang="en-US" sz="3200" dirty="0"/>
              <a:t>销量绝对值</a:t>
            </a:r>
          </a:p>
        </p:txBody>
      </p:sp>
      <p:sp>
        <p:nvSpPr>
          <p:cNvPr id="5" name="标题 3"/>
          <p:cNvSpPr txBox="1"/>
          <p:nvPr/>
        </p:nvSpPr>
        <p:spPr>
          <a:xfrm>
            <a:off x="2990215" y="4138257"/>
            <a:ext cx="8292465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sz="3200" dirty="0"/>
              <a:t>2.</a:t>
            </a:r>
            <a:r>
              <a:rPr lang="zh-CN" altLang="en-US" sz="3200" dirty="0"/>
              <a:t>加购绝对值</a:t>
            </a:r>
          </a:p>
        </p:txBody>
      </p:sp>
      <p:sp>
        <p:nvSpPr>
          <p:cNvPr id="6" name="标题 3"/>
          <p:cNvSpPr txBox="1"/>
          <p:nvPr/>
        </p:nvSpPr>
        <p:spPr>
          <a:xfrm>
            <a:off x="2990215" y="4851362"/>
            <a:ext cx="8292465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sz="3200" dirty="0"/>
              <a:t>3.</a:t>
            </a:r>
            <a:r>
              <a:rPr lang="zh-CN" altLang="en-US" sz="3200" dirty="0"/>
              <a:t>购物车访客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zh-CN" altLang="en-US" sz="6600" dirty="0"/>
              <a:t>回顾一下</a:t>
            </a:r>
            <a:r>
              <a:rPr lang="en-US" altLang="zh-CN" sz="6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6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151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D76B74-4015-438C-991D-2F3AF3408E41}"/>
              </a:ext>
            </a:extLst>
          </p:cNvPr>
          <p:cNvSpPr txBox="1"/>
          <p:nvPr/>
        </p:nvSpPr>
        <p:spPr>
          <a:xfrm>
            <a:off x="1466458" y="80550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电商原来好简单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785746-007F-45DE-B061-4BF16E3A1196}"/>
              </a:ext>
            </a:extLst>
          </p:cNvPr>
          <p:cNvSpPr/>
          <p:nvPr/>
        </p:nvSpPr>
        <p:spPr>
          <a:xfrm>
            <a:off x="834966" y="250567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D17DF9"/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排名</a:t>
            </a:r>
          </a:p>
        </p:txBody>
      </p:sp>
      <p:sp>
        <p:nvSpPr>
          <p:cNvPr id="5" name="箭头: 虚尾 4">
            <a:extLst>
              <a:ext uri="{FF2B5EF4-FFF2-40B4-BE49-F238E27FC236}">
                <a16:creationId xmlns:a16="http://schemas.microsoft.com/office/drawing/2014/main" id="{68E5C7D9-C4FA-4456-B8F0-E145D566896E}"/>
              </a:ext>
            </a:extLst>
          </p:cNvPr>
          <p:cNvSpPr/>
          <p:nvPr/>
        </p:nvSpPr>
        <p:spPr>
          <a:xfrm>
            <a:off x="2308832" y="2795451"/>
            <a:ext cx="1218139" cy="330926"/>
          </a:xfrm>
          <a:prstGeom prst="striped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178556-3AC9-4869-9C2B-7488E54760E3}"/>
              </a:ext>
            </a:extLst>
          </p:cNvPr>
          <p:cNvSpPr/>
          <p:nvPr/>
        </p:nvSpPr>
        <p:spPr>
          <a:xfrm>
            <a:off x="3599937" y="250567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D17DF9"/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展现</a:t>
            </a:r>
          </a:p>
        </p:txBody>
      </p:sp>
      <p:sp>
        <p:nvSpPr>
          <p:cNvPr id="7" name="箭头: 虚尾 6">
            <a:extLst>
              <a:ext uri="{FF2B5EF4-FFF2-40B4-BE49-F238E27FC236}">
                <a16:creationId xmlns:a16="http://schemas.microsoft.com/office/drawing/2014/main" id="{29775734-88C4-4EAE-B5C9-F8441ED39118}"/>
              </a:ext>
            </a:extLst>
          </p:cNvPr>
          <p:cNvSpPr/>
          <p:nvPr/>
        </p:nvSpPr>
        <p:spPr>
          <a:xfrm>
            <a:off x="5390609" y="2801872"/>
            <a:ext cx="1218139" cy="330926"/>
          </a:xfrm>
          <a:prstGeom prst="striped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77D22A-89A5-4A87-A8DB-017F7E772533}"/>
              </a:ext>
            </a:extLst>
          </p:cNvPr>
          <p:cNvSpPr/>
          <p:nvPr/>
        </p:nvSpPr>
        <p:spPr>
          <a:xfrm>
            <a:off x="6705710" y="2499249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D17DF9"/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访客</a:t>
            </a:r>
          </a:p>
        </p:txBody>
      </p:sp>
      <p:sp>
        <p:nvSpPr>
          <p:cNvPr id="9" name="箭头: 虚尾 8">
            <a:extLst>
              <a:ext uri="{FF2B5EF4-FFF2-40B4-BE49-F238E27FC236}">
                <a16:creationId xmlns:a16="http://schemas.microsoft.com/office/drawing/2014/main" id="{BD850567-E28F-4B52-A130-3B15EB3119DD}"/>
              </a:ext>
            </a:extLst>
          </p:cNvPr>
          <p:cNvSpPr/>
          <p:nvPr/>
        </p:nvSpPr>
        <p:spPr>
          <a:xfrm rot="5400000">
            <a:off x="6707548" y="4198315"/>
            <a:ext cx="1722736" cy="330926"/>
          </a:xfrm>
          <a:prstGeom prst="striped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800ADB-58B8-49E2-947F-F223C5AC9FDD}"/>
              </a:ext>
            </a:extLst>
          </p:cNvPr>
          <p:cNvSpPr/>
          <p:nvPr/>
        </p:nvSpPr>
        <p:spPr>
          <a:xfrm>
            <a:off x="6845048" y="5397019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D17DF9"/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销量</a:t>
            </a:r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5B877608-067D-4724-AA54-69CEC7205185}"/>
              </a:ext>
            </a:extLst>
          </p:cNvPr>
          <p:cNvSpPr/>
          <p:nvPr/>
        </p:nvSpPr>
        <p:spPr>
          <a:xfrm rot="12441334">
            <a:off x="2045899" y="4535288"/>
            <a:ext cx="4951494" cy="330926"/>
          </a:xfrm>
          <a:prstGeom prst="striped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F67465-81F3-4269-99FE-160AC5D5C0CE}"/>
              </a:ext>
            </a:extLst>
          </p:cNvPr>
          <p:cNvSpPr/>
          <p:nvPr/>
        </p:nvSpPr>
        <p:spPr>
          <a:xfrm>
            <a:off x="2466607" y="241972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大词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5E991D-E2F4-46FA-AAA5-F31DC4B362E6}"/>
              </a:ext>
            </a:extLst>
          </p:cNvPr>
          <p:cNvSpPr/>
          <p:nvPr/>
        </p:nvSpPr>
        <p:spPr>
          <a:xfrm>
            <a:off x="5390609" y="2496038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点击率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9FB48B-500C-4DD9-8833-0A2EADBB875B}"/>
              </a:ext>
            </a:extLst>
          </p:cNvPr>
          <p:cNvSpPr/>
          <p:nvPr/>
        </p:nvSpPr>
        <p:spPr>
          <a:xfrm rot="5400000">
            <a:off x="7245750" y="4037590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/>
                <a:ea typeface="+mn-ea"/>
                <a:cs typeface="+mn-cs"/>
              </a:rPr>
              <a:t>转化率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83C232-E342-4E7C-A554-85C00EAD12F8}"/>
              </a:ext>
            </a:extLst>
          </p:cNvPr>
          <p:cNvSpPr/>
          <p:nvPr/>
        </p:nvSpPr>
        <p:spPr>
          <a:xfrm>
            <a:off x="488719" y="5303993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rebuchet MS"/>
              </a:rPr>
              <a:t>直通车</a:t>
            </a:r>
            <a:endParaRPr kumimoji="0" lang="zh-CN" altLang="en-US" sz="5400" b="1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4DE8E76D-2183-436A-B7E6-16954C828352}"/>
              </a:ext>
            </a:extLst>
          </p:cNvPr>
          <p:cNvSpPr/>
          <p:nvPr/>
        </p:nvSpPr>
        <p:spPr>
          <a:xfrm rot="18337510">
            <a:off x="1791309" y="4457409"/>
            <a:ext cx="3123293" cy="330926"/>
          </a:xfrm>
          <a:prstGeom prst="striped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97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3" grpId="0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zh-CN" altLang="en-US" sz="6600" dirty="0"/>
              <a:t>再回顾一下</a:t>
            </a:r>
            <a:r>
              <a:rPr lang="en-US" altLang="zh-CN" sz="6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6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693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 txBox="1"/>
          <p:nvPr/>
        </p:nvSpPr>
        <p:spPr>
          <a:xfrm>
            <a:off x="146901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直通车的几个时间段</a:t>
            </a:r>
          </a:p>
        </p:txBody>
      </p:sp>
      <p:sp>
        <p:nvSpPr>
          <p:cNvPr id="4" name="标题 3"/>
          <p:cNvSpPr txBox="1"/>
          <p:nvPr/>
        </p:nvSpPr>
        <p:spPr>
          <a:xfrm>
            <a:off x="1744888" y="3164377"/>
            <a:ext cx="8292465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</a:t>
            </a:r>
            <a:r>
              <a:rPr lang="zh-CN" altLang="en-US" sz="3200" dirty="0">
                <a:solidFill>
                  <a:prstClr val="white"/>
                </a:solidFill>
              </a:rPr>
              <a:t>够评价开车测词测图测人群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5" name="标题 3"/>
          <p:cNvSpPr txBox="1"/>
          <p:nvPr/>
        </p:nvSpPr>
        <p:spPr>
          <a:xfrm>
            <a:off x="1744889" y="4103906"/>
            <a:ext cx="8292465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2.</a:t>
            </a:r>
            <a:r>
              <a:rPr lang="zh-CN" altLang="en-US" sz="3200" noProof="0" dirty="0">
                <a:solidFill>
                  <a:prstClr val="white"/>
                </a:solidFill>
              </a:rPr>
              <a:t>上升期加词减词提转化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6" name="标题 3"/>
          <p:cNvSpPr txBox="1"/>
          <p:nvPr/>
        </p:nvSpPr>
        <p:spPr>
          <a:xfrm>
            <a:off x="1744889" y="5043435"/>
            <a:ext cx="8292465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3.</a:t>
            </a:r>
            <a:r>
              <a:rPr lang="zh-CN" altLang="en-US" sz="3200" dirty="0">
                <a:solidFill>
                  <a:prstClr val="white"/>
                </a:solidFill>
              </a:rPr>
              <a:t>攻坚期占据最高位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67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4234" y="2742465"/>
            <a:ext cx="7815532" cy="1373070"/>
          </a:xfrm>
        </p:spPr>
        <p:txBody>
          <a:bodyPr rtlCol="0" anchor="ctr" anchorCtr="0"/>
          <a:lstStyle/>
          <a:p>
            <a:pPr rtl="0"/>
            <a:r>
              <a:rPr lang="zh-CN" altLang="en-US" sz="5600" dirty="0">
                <a:solidFill>
                  <a:srgbClr val="FF0000"/>
                </a:solidFill>
              </a:rPr>
              <a:t>培养极致的商业思维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12" y="334610"/>
            <a:ext cx="3159542" cy="15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8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1558925"/>
            <a:ext cx="9121140" cy="374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615950"/>
            <a:ext cx="9102090" cy="562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1115"/>
            <a:ext cx="7975600" cy="6795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8890"/>
            <a:ext cx="6889750" cy="6840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E1A149-E37A-4972-8170-D6E9E34D37C1}"/>
              </a:ext>
            </a:extLst>
          </p:cNvPr>
          <p:cNvSpPr/>
          <p:nvPr/>
        </p:nvSpPr>
        <p:spPr>
          <a:xfrm>
            <a:off x="2080562" y="807609"/>
            <a:ext cx="5923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影响质量分的因素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E0EC67-D800-417D-8931-26D9AE54B9FE}"/>
              </a:ext>
            </a:extLst>
          </p:cNvPr>
          <p:cNvSpPr/>
          <p:nvPr/>
        </p:nvSpPr>
        <p:spPr>
          <a:xfrm>
            <a:off x="3131541" y="2505670"/>
            <a:ext cx="2880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88D12F-8845-4EA9-99C5-E5022E6A5DB6}"/>
              </a:ext>
            </a:extLst>
          </p:cNvPr>
          <p:cNvSpPr/>
          <p:nvPr/>
        </p:nvSpPr>
        <p:spPr>
          <a:xfrm>
            <a:off x="2439046" y="3537636"/>
            <a:ext cx="4265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收藏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加购率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32821-C140-4B0B-8DFE-43836D12CB19}"/>
              </a:ext>
            </a:extLst>
          </p:cNvPr>
          <p:cNvSpPr/>
          <p:nvPr/>
        </p:nvSpPr>
        <p:spPr>
          <a:xfrm>
            <a:off x="2206013" y="4569602"/>
            <a:ext cx="4958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持续投放能力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6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8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9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6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0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1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2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3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5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4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5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6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7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8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9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0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1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2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学习反思 </Template>
  <TotalTime>0</TotalTime>
  <Words>593</Words>
  <Application>Microsoft Office PowerPoint</Application>
  <PresentationFormat>全屏显示(4:3)</PresentationFormat>
  <Paragraphs>103</Paragraphs>
  <Slides>48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32</vt:i4>
      </vt:variant>
      <vt:variant>
        <vt:lpstr>幻灯片标题</vt:lpstr>
      </vt:variant>
      <vt:variant>
        <vt:i4>48</vt:i4>
      </vt:variant>
    </vt:vector>
  </HeadingPairs>
  <TitlesOfParts>
    <vt:vector size="83" baseType="lpstr">
      <vt:lpstr>Microsoft YaHei UI</vt:lpstr>
      <vt:lpstr>Arial</vt:lpstr>
      <vt:lpstr>Trebuchet MS</vt:lpstr>
      <vt:lpstr>柏林</vt:lpstr>
      <vt:lpstr>1_柏林</vt:lpstr>
      <vt:lpstr>2_柏林</vt:lpstr>
      <vt:lpstr>3_柏林</vt:lpstr>
      <vt:lpstr>4_柏林</vt:lpstr>
      <vt:lpstr>5_柏林</vt:lpstr>
      <vt:lpstr>7_柏林</vt:lpstr>
      <vt:lpstr>8_柏林</vt:lpstr>
      <vt:lpstr>9_柏林</vt:lpstr>
      <vt:lpstr>10_柏林</vt:lpstr>
      <vt:lpstr>11_柏林</vt:lpstr>
      <vt:lpstr>12_柏林</vt:lpstr>
      <vt:lpstr>13_柏林</vt:lpstr>
      <vt:lpstr>14_柏林</vt:lpstr>
      <vt:lpstr>16_柏林</vt:lpstr>
      <vt:lpstr>18_柏林</vt:lpstr>
      <vt:lpstr>19_柏林</vt:lpstr>
      <vt:lpstr>6_柏林</vt:lpstr>
      <vt:lpstr>20_柏林</vt:lpstr>
      <vt:lpstr>21_柏林</vt:lpstr>
      <vt:lpstr>22_柏林</vt:lpstr>
      <vt:lpstr>23_柏林</vt:lpstr>
      <vt:lpstr>15_柏林</vt:lpstr>
      <vt:lpstr>24_柏林</vt:lpstr>
      <vt:lpstr>25_柏林</vt:lpstr>
      <vt:lpstr>26_柏林</vt:lpstr>
      <vt:lpstr>27_柏林</vt:lpstr>
      <vt:lpstr>28_柏林</vt:lpstr>
      <vt:lpstr>29_柏林</vt:lpstr>
      <vt:lpstr>30_柏林</vt:lpstr>
      <vt:lpstr>31_柏林</vt:lpstr>
      <vt:lpstr>32_柏林</vt:lpstr>
      <vt:lpstr>直通车高级进阶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思考中…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回顾一下…</vt:lpstr>
      <vt:lpstr>PowerPoint 演示文稿</vt:lpstr>
      <vt:lpstr>再回顾一下…</vt:lpstr>
      <vt:lpstr>PowerPoint 演示文稿</vt:lpstr>
      <vt:lpstr>培养极致的商业思维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2019-10-29T14:02:00Z</dcterms:created>
  <dcterms:modified xsi:type="dcterms:W3CDTF">2019-11-23T02:06:40Z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KSOProductBuildVer">
    <vt:lpwstr>2052-11.1.0.9208</vt:lpwstr>
  </property>
</Properties>
</file>