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2DADB-FE49-4740-8DBF-8FA99F214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81572-B6E9-4681-B540-7A62278DD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6EA09-50C4-42F5-AFAA-427848C2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FA11B-B9E0-4649-8DF3-11C9D14C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04E36-2652-44D1-A378-E8109AB6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8BB8E-E79D-48A9-90E3-90175B0F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CD759-83AE-4F11-BED0-C4AC2A10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B014B-C39F-4FDA-9C68-639C1CE2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0B1D1-C533-40FA-A64C-E5E8577F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526F1-405A-43FC-A4D9-EC66DE27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22C478-F931-4F09-BFC1-10A6D680A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912E84-125A-4B4D-9283-71CD6410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005F5-5331-42AF-BFE3-AE519D04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CACD-25DC-4F3A-BBFE-1C07215C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F8B4D-7AB5-4D23-8F83-55472FB8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8B17E-15B3-4DBD-AEFC-3F297573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C6240-CF29-4EF5-B21D-F245F3E2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19F7-0493-48C0-A099-F91354CB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5A019-D370-41C1-A828-694E7401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CBF0F-292B-4ABA-B5DB-A2B79005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3ED2F-170A-46E0-B05F-49C69FB0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815EE-EE58-46D0-BA98-0C4AC2C4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77826-3C34-4C4D-8A20-58FB8833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ED15C-5939-479E-8566-CDA21942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B8EA4-F813-408B-9806-1669C1C2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6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50CAE-5088-408B-BD2C-6ACE14B7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17B06-B357-4281-A55A-F3F40BB1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11DBFE-71A6-4E3B-9B97-B8DABE59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945DF-2D0F-40D9-B130-7DD1477A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BE53A-4596-4FB0-9032-51785500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31478-D3A7-46B2-9131-F63F1513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5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0CE16-4E70-493F-B1CD-387E7EA1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37213-5711-472A-B061-6B64324A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25C28-F1AB-46F3-8538-36D18CC61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6C6B0-423F-497B-8F59-71E345A1C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FE0814-6BB0-4AD1-9DF1-0A880CE62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257C12-C12E-4F78-B9D8-5182D88C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2397F5-639B-42F8-B3DA-95AFC1BC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93B2DD-905C-4FE7-9798-CEE2CEB4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0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90038-BAFE-4227-9277-6A5C12D3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BC1D0-1A0A-4C71-91AC-77FE296B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B729C-D559-41EF-9154-43D480DF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C06219-A69B-4F1A-A0AC-ADA46B8D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0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C8BCA1-775F-4483-8D90-A6F1434A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C5CDDD-9409-46A8-B8A6-35BB4BBD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5B5C9-7C98-489C-BD7B-620062B4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D8B65-288C-46C5-8B94-7AB66EA6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DB247-16DE-4A93-90F5-A66EC56CB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FB078-8FAE-4A0A-9D18-382E8765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171DD-A687-4E95-909F-F12FE9FF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C80AB-B7AD-400D-8D09-EF7BDBB8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1234F-4833-4922-8D77-2703A7BF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3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4F849-63B9-4C10-B7E4-5531F8D4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EE1890-5FCA-4019-9A70-DB2E9AFE7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39566-611A-47E8-BFEB-A453A00C3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25E57-7518-4AB4-907A-57F8BBDC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5868E-3EC7-4E1A-913C-BEA9AAEE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101CF-3F73-4077-8982-59B5566C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C71288-FF0E-432B-A0D1-C6F8D053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03AAA-2A0E-42A2-BFBC-59E68BBF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C1EEC-414E-4C3F-B955-AA8C23A51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278D-9C66-45F2-8D81-3C5DDA150FC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B0080-5411-4825-8FC5-8BF7F5395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2AFDC-805A-4FEA-8E58-792BBFA46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DBFB-58A1-4723-9266-34FD0F7CF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0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643D13-0A50-4EAC-842B-85CE0B7B8745}"/>
              </a:ext>
            </a:extLst>
          </p:cNvPr>
          <p:cNvSpPr/>
          <p:nvPr/>
        </p:nvSpPr>
        <p:spPr>
          <a:xfrm>
            <a:off x="204760" y="241654"/>
            <a:ext cx="1858932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알고리즘 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3FCD94-8DAF-4A78-941E-6FE17EB2F903}"/>
              </a:ext>
            </a:extLst>
          </p:cNvPr>
          <p:cNvSpPr/>
          <p:nvPr/>
        </p:nvSpPr>
        <p:spPr>
          <a:xfrm>
            <a:off x="2566261" y="223249"/>
            <a:ext cx="2420993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서치</a:t>
            </a:r>
            <a:r>
              <a:rPr lang="ko-KR" altLang="en-US" dirty="0">
                <a:solidFill>
                  <a:schemeClr val="tx1"/>
                </a:solidFill>
              </a:rPr>
              <a:t> 알고리즘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3540A-8741-43A1-B518-E777673819BE}"/>
              </a:ext>
            </a:extLst>
          </p:cNvPr>
          <p:cNvSpPr/>
          <p:nvPr/>
        </p:nvSpPr>
        <p:spPr>
          <a:xfrm>
            <a:off x="2566261" y="1020203"/>
            <a:ext cx="2420994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AI </a:t>
            </a:r>
            <a:r>
              <a:rPr lang="ko-KR" altLang="en-US" dirty="0">
                <a:solidFill>
                  <a:schemeClr val="tx1"/>
                </a:solidFill>
              </a:rPr>
              <a:t>추출 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C37CC3-54D1-4223-BC1B-12763CB08082}"/>
              </a:ext>
            </a:extLst>
          </p:cNvPr>
          <p:cNvSpPr/>
          <p:nvPr/>
        </p:nvSpPr>
        <p:spPr>
          <a:xfrm>
            <a:off x="2566261" y="1817157"/>
            <a:ext cx="2420994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자연어 처리 알고리즘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3AD1EB-C0E2-46C0-9ACC-390E8B438779}"/>
              </a:ext>
            </a:extLst>
          </p:cNvPr>
          <p:cNvSpPr/>
          <p:nvPr/>
        </p:nvSpPr>
        <p:spPr>
          <a:xfrm>
            <a:off x="2566261" y="2614111"/>
            <a:ext cx="2420994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저장 알고리즘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E9348-AEB0-464A-94F0-5DC22B332B69}"/>
              </a:ext>
            </a:extLst>
          </p:cNvPr>
          <p:cNvSpPr/>
          <p:nvPr/>
        </p:nvSpPr>
        <p:spPr>
          <a:xfrm>
            <a:off x="2566261" y="3411065"/>
            <a:ext cx="2420994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문맥 축약 알고리즘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052941-40F4-421F-A0AF-689DC85431C9}"/>
              </a:ext>
            </a:extLst>
          </p:cNvPr>
          <p:cNvSpPr/>
          <p:nvPr/>
        </p:nvSpPr>
        <p:spPr>
          <a:xfrm>
            <a:off x="2566261" y="4208019"/>
            <a:ext cx="2420994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분류 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58F039-DA57-4775-BD21-17F356DD8D12}"/>
              </a:ext>
            </a:extLst>
          </p:cNvPr>
          <p:cNvSpPr/>
          <p:nvPr/>
        </p:nvSpPr>
        <p:spPr>
          <a:xfrm>
            <a:off x="2566260" y="5004973"/>
            <a:ext cx="2420994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내부 구동 알고리즘</a:t>
            </a:r>
          </a:p>
        </p:txBody>
      </p:sp>
    </p:spTree>
    <p:extLst>
      <p:ext uri="{BB962C8B-B14F-4D97-AF65-F5344CB8AC3E}">
        <p14:creationId xmlns:p14="http://schemas.microsoft.com/office/powerpoint/2010/main" val="6112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C15FB2-6D52-4D40-A114-09454E943809}"/>
              </a:ext>
            </a:extLst>
          </p:cNvPr>
          <p:cNvSpPr/>
          <p:nvPr/>
        </p:nvSpPr>
        <p:spPr>
          <a:xfrm>
            <a:off x="326401" y="248416"/>
            <a:ext cx="2420993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서치</a:t>
            </a:r>
            <a:r>
              <a:rPr lang="ko-KR" altLang="en-US" dirty="0">
                <a:solidFill>
                  <a:schemeClr val="tx1"/>
                </a:solidFill>
              </a:rPr>
              <a:t>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C4D9-BA6C-40FE-8B3D-F2D2B43C2EE1}"/>
              </a:ext>
            </a:extLst>
          </p:cNvPr>
          <p:cNvSpPr txBox="1"/>
          <p:nvPr/>
        </p:nvSpPr>
        <p:spPr>
          <a:xfrm>
            <a:off x="494950" y="13254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 알고리즘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22713-0C60-4464-BC56-07E6D4676EDC}"/>
              </a:ext>
            </a:extLst>
          </p:cNvPr>
          <p:cNvSpPr txBox="1"/>
          <p:nvPr/>
        </p:nvSpPr>
        <p:spPr>
          <a:xfrm>
            <a:off x="326401" y="1880965"/>
            <a:ext cx="3867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Google </a:t>
            </a:r>
            <a:r>
              <a:rPr lang="ko-KR" altLang="en-US" sz="1400" dirty="0"/>
              <a:t>혹은 </a:t>
            </a:r>
            <a:r>
              <a:rPr lang="en-US" altLang="ko-KR" sz="1400" dirty="0" err="1"/>
              <a:t>Naver</a:t>
            </a:r>
            <a:r>
              <a:rPr lang="ko-KR" altLang="en-US" sz="1400" dirty="0"/>
              <a:t>에서 해당 키워드로 검색 및 관련 키워드로 뉴스를 검색하여 해당 자료를 가져옴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B1194-21DA-4C5B-9E59-45240870FF98}"/>
              </a:ext>
            </a:extLst>
          </p:cNvPr>
          <p:cNvSpPr txBox="1"/>
          <p:nvPr/>
        </p:nvSpPr>
        <p:spPr>
          <a:xfrm>
            <a:off x="326401" y="3121223"/>
            <a:ext cx="386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각 뉴스들의 관련도를 설정함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19880-1803-4E68-8A3D-5EC966DE1703}"/>
              </a:ext>
            </a:extLst>
          </p:cNvPr>
          <p:cNvSpPr txBox="1"/>
          <p:nvPr/>
        </p:nvSpPr>
        <p:spPr>
          <a:xfrm>
            <a:off x="6096000" y="13254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알고리즘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7255E-377A-4DBF-90BD-A86D0A6304A4}"/>
              </a:ext>
            </a:extLst>
          </p:cNvPr>
          <p:cNvSpPr txBox="1"/>
          <p:nvPr/>
        </p:nvSpPr>
        <p:spPr>
          <a:xfrm>
            <a:off x="6096000" y="1880965"/>
            <a:ext cx="3867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인터넷 데이터를 </a:t>
            </a:r>
            <a:r>
              <a:rPr lang="ko-KR" altLang="en-US" sz="1400" dirty="0" err="1"/>
              <a:t>플렛폼에</a:t>
            </a:r>
            <a:r>
              <a:rPr lang="ko-KR" altLang="en-US" sz="1400" dirty="0"/>
              <a:t> 따라서 서로 다르게 추출하며</a:t>
            </a:r>
            <a:r>
              <a:rPr lang="en-US" altLang="ko-KR" sz="1400" dirty="0"/>
              <a:t>, </a:t>
            </a:r>
            <a:r>
              <a:rPr lang="ko-KR" altLang="en-US" sz="1400" dirty="0"/>
              <a:t>단순 뉴스를 넘어서 일반 </a:t>
            </a:r>
            <a:r>
              <a:rPr lang="ko-KR" altLang="en-US" sz="1400" dirty="0" err="1"/>
              <a:t>서치로</a:t>
            </a:r>
            <a:r>
              <a:rPr lang="ko-KR" altLang="en-US" sz="1400" dirty="0"/>
              <a:t> 가능하게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 중간단계는 유명 저널 사이트</a:t>
            </a:r>
            <a:r>
              <a:rPr lang="en-US" altLang="ko-KR" sz="1400" dirty="0"/>
              <a:t>, </a:t>
            </a:r>
            <a:r>
              <a:rPr lang="ko-KR" altLang="en-US" sz="1400" dirty="0"/>
              <a:t>뉴스 채널</a:t>
            </a:r>
            <a:r>
              <a:rPr lang="en-US" altLang="ko-KR" sz="1400" dirty="0"/>
              <a:t>, </a:t>
            </a:r>
            <a:r>
              <a:rPr lang="ko-KR" altLang="en-US" sz="1400" dirty="0"/>
              <a:t>등등을 검색하는 것을 목표로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55D05-A5EC-4DB9-AAFB-3C9342E0FBD2}"/>
              </a:ext>
            </a:extLst>
          </p:cNvPr>
          <p:cNvSpPr txBox="1"/>
          <p:nvPr/>
        </p:nvSpPr>
        <p:spPr>
          <a:xfrm>
            <a:off x="6096000" y="3121223"/>
            <a:ext cx="3867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각 뉴스들의 관련도를 설정함</a:t>
            </a:r>
            <a:r>
              <a:rPr lang="en-US" altLang="ko-KR" sz="1400" dirty="0"/>
              <a:t>. </a:t>
            </a:r>
            <a:r>
              <a:rPr lang="ko-KR" altLang="en-US" sz="1400" dirty="0"/>
              <a:t>추가 알고리즘을 통해서 뉴스의 기본 관련도를 정리하고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관련도에 비해 너무 먼 검색 내용 등을 학습한다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838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C15FB2-6D52-4D40-A114-09454E943809}"/>
              </a:ext>
            </a:extLst>
          </p:cNvPr>
          <p:cNvSpPr/>
          <p:nvPr/>
        </p:nvSpPr>
        <p:spPr>
          <a:xfrm>
            <a:off x="326401" y="248416"/>
            <a:ext cx="2420993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AI </a:t>
            </a:r>
            <a:r>
              <a:rPr lang="ko-KR" altLang="en-US" dirty="0">
                <a:solidFill>
                  <a:schemeClr val="tx1"/>
                </a:solidFill>
              </a:rPr>
              <a:t>추출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C4D9-BA6C-40FE-8B3D-F2D2B43C2EE1}"/>
              </a:ext>
            </a:extLst>
          </p:cNvPr>
          <p:cNvSpPr txBox="1"/>
          <p:nvPr/>
        </p:nvSpPr>
        <p:spPr>
          <a:xfrm>
            <a:off x="494950" y="13254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 알고리즘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22713-0C60-4464-BC56-07E6D4676EDC}"/>
              </a:ext>
            </a:extLst>
          </p:cNvPr>
          <p:cNvSpPr txBox="1"/>
          <p:nvPr/>
        </p:nvSpPr>
        <p:spPr>
          <a:xfrm>
            <a:off x="326401" y="1880965"/>
            <a:ext cx="3867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각 뉴스 페이지에서 본문의 내용이 일관성 없게 저장되어 있는 현상을 해소하기 위해서 일관적으로 적용할 수 있게 변경 시킨다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B1194-21DA-4C5B-9E59-45240870FF98}"/>
              </a:ext>
            </a:extLst>
          </p:cNvPr>
          <p:cNvSpPr txBox="1"/>
          <p:nvPr/>
        </p:nvSpPr>
        <p:spPr>
          <a:xfrm>
            <a:off x="326400" y="3267466"/>
            <a:ext cx="3867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해당 뉴스에 대한 직접적인 데이터를 추출하기 위해서 반복적인 데이터 세팅이 필요해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9FAFD-E924-40D3-800C-81019762C21E}"/>
              </a:ext>
            </a:extLst>
          </p:cNvPr>
          <p:cNvSpPr txBox="1"/>
          <p:nvPr/>
        </p:nvSpPr>
        <p:spPr>
          <a:xfrm>
            <a:off x="326400" y="4653967"/>
            <a:ext cx="3867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</a:t>
            </a:r>
            <a:r>
              <a:rPr lang="ko-KR" altLang="en-US" sz="1400" dirty="0"/>
              <a:t>원하는 데이터를 찾아가는 형태로 진행하는 경우가 있을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다른 방향으로는 한 페이지를 그대로 복사하여</a:t>
            </a:r>
            <a:r>
              <a:rPr lang="en-US" altLang="ko-KR" sz="1400" dirty="0"/>
              <a:t>, </a:t>
            </a:r>
            <a:r>
              <a:rPr lang="ko-KR" altLang="en-US" sz="1400" dirty="0"/>
              <a:t>필요하지 않은 정보를 제거하는 형식으로 진행할 수 있음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04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C15FB2-6D52-4D40-A114-09454E943809}"/>
              </a:ext>
            </a:extLst>
          </p:cNvPr>
          <p:cNvSpPr/>
          <p:nvPr/>
        </p:nvSpPr>
        <p:spPr>
          <a:xfrm>
            <a:off x="326401" y="248416"/>
            <a:ext cx="2420993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자연어 처리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C4D9-BA6C-40FE-8B3D-F2D2B43C2EE1}"/>
              </a:ext>
            </a:extLst>
          </p:cNvPr>
          <p:cNvSpPr txBox="1"/>
          <p:nvPr/>
        </p:nvSpPr>
        <p:spPr>
          <a:xfrm>
            <a:off x="494950" y="13254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 알고리즘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22713-0C60-4464-BC56-07E6D4676EDC}"/>
              </a:ext>
            </a:extLst>
          </p:cNvPr>
          <p:cNvSpPr txBox="1"/>
          <p:nvPr/>
        </p:nvSpPr>
        <p:spPr>
          <a:xfrm>
            <a:off x="326401" y="1880965"/>
            <a:ext cx="3867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기본 자연어 처리는 </a:t>
            </a:r>
            <a:r>
              <a:rPr lang="en-US" altLang="ko-KR" sz="1400" dirty="0"/>
              <a:t>OpenCV</a:t>
            </a:r>
            <a:r>
              <a:rPr lang="ko-KR" altLang="en-US" sz="1400" dirty="0"/>
              <a:t>를 이용하여 간단한 접근성의 활용도를 보여주며 알고리즘 조금씩 상승 시키는 것을 목표로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B1194-21DA-4C5B-9E59-45240870FF98}"/>
              </a:ext>
            </a:extLst>
          </p:cNvPr>
          <p:cNvSpPr txBox="1"/>
          <p:nvPr/>
        </p:nvSpPr>
        <p:spPr>
          <a:xfrm>
            <a:off x="326401" y="2990467"/>
            <a:ext cx="386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뉴스들의 관련도를 설정함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488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C15FB2-6D52-4D40-A114-09454E943809}"/>
              </a:ext>
            </a:extLst>
          </p:cNvPr>
          <p:cNvSpPr/>
          <p:nvPr/>
        </p:nvSpPr>
        <p:spPr>
          <a:xfrm>
            <a:off x="326401" y="248416"/>
            <a:ext cx="2420993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저장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C4D9-BA6C-40FE-8B3D-F2D2B43C2EE1}"/>
              </a:ext>
            </a:extLst>
          </p:cNvPr>
          <p:cNvSpPr txBox="1"/>
          <p:nvPr/>
        </p:nvSpPr>
        <p:spPr>
          <a:xfrm>
            <a:off x="494950" y="13254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 알고리즘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22713-0C60-4464-BC56-07E6D4676EDC}"/>
              </a:ext>
            </a:extLst>
          </p:cNvPr>
          <p:cNvSpPr txBox="1"/>
          <p:nvPr/>
        </p:nvSpPr>
        <p:spPr>
          <a:xfrm>
            <a:off x="326401" y="1880965"/>
            <a:ext cx="3867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저장 공간이 총 두 가지가 필요하며</a:t>
            </a:r>
            <a:r>
              <a:rPr lang="en-US" altLang="ko-KR" sz="1400" dirty="0"/>
              <a:t>, </a:t>
            </a:r>
            <a:r>
              <a:rPr lang="ko-KR" altLang="en-US" sz="1400" dirty="0"/>
              <a:t>한 곳은 인스턴트 저장 공간이며</a:t>
            </a:r>
            <a:r>
              <a:rPr lang="en-US" altLang="ko-KR" sz="1400" dirty="0"/>
              <a:t>, </a:t>
            </a:r>
            <a:r>
              <a:rPr lang="ko-KR" altLang="en-US" sz="1400" dirty="0"/>
              <a:t>다른 한 곳은 영구 저장 공간이다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B1194-21DA-4C5B-9E59-45240870FF98}"/>
              </a:ext>
            </a:extLst>
          </p:cNvPr>
          <p:cNvSpPr txBox="1"/>
          <p:nvPr/>
        </p:nvSpPr>
        <p:spPr>
          <a:xfrm>
            <a:off x="326401" y="2990467"/>
            <a:ext cx="3867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1.</a:t>
            </a:r>
            <a:r>
              <a:rPr lang="ko-KR" altLang="en-US" sz="1400" b="1" dirty="0"/>
              <a:t> 인스턴트 저장 공간</a:t>
            </a:r>
            <a:endParaRPr lang="en-US" altLang="ko-KR" sz="1400" b="1" dirty="0"/>
          </a:p>
          <a:p>
            <a:r>
              <a:rPr lang="ko-KR" altLang="en-US" sz="1400" dirty="0"/>
              <a:t>해당 저장 공간의 경우에 가장 직접적으로 뉴스를 저장하는 곳이다</a:t>
            </a:r>
            <a:r>
              <a:rPr lang="en-US" altLang="ko-KR" sz="1400" dirty="0"/>
              <a:t>. </a:t>
            </a:r>
            <a:r>
              <a:rPr lang="ko-KR" altLang="en-US" sz="1400" dirty="0"/>
              <a:t>다른 가공 상태 없이 뉴스의 데이터를 그대로 가지고 오는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이후 뉴스가 가공이 끝나면</a:t>
            </a:r>
            <a:r>
              <a:rPr lang="en-US" altLang="ko-KR" sz="1400" dirty="0"/>
              <a:t>, </a:t>
            </a:r>
            <a:r>
              <a:rPr lang="ko-KR" altLang="en-US" sz="1400" dirty="0"/>
              <a:t>가공된 뉴스 아래 각 뉴스의 링크를 남기고 지워진다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90FCE-B790-4CBE-A18C-4655D625F325}"/>
              </a:ext>
            </a:extLst>
          </p:cNvPr>
          <p:cNvSpPr txBox="1"/>
          <p:nvPr/>
        </p:nvSpPr>
        <p:spPr>
          <a:xfrm>
            <a:off x="326401" y="4961743"/>
            <a:ext cx="3867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2.</a:t>
            </a:r>
            <a:r>
              <a:rPr lang="ko-KR" altLang="en-US" sz="1400" b="1" dirty="0"/>
              <a:t> 영구 저장 공간</a:t>
            </a:r>
            <a:endParaRPr lang="en-US" altLang="ko-KR" sz="1400" b="1" dirty="0"/>
          </a:p>
          <a:p>
            <a:r>
              <a:rPr lang="ko-KR" altLang="en-US" sz="1400" dirty="0"/>
              <a:t>해당 저장 공간의 경우 가공된 뉴스를 저장하는 장소로 인스턴트 저장공간에서 있는 뉴스를 이용하여 가공된 뉴스를 만들고 해당 뉴스를 저장하는 것을 목표로 한다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방법은 뉴스를 저장을 요청할 경우에만 실행하도록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278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C15FB2-6D52-4D40-A114-09454E943809}"/>
              </a:ext>
            </a:extLst>
          </p:cNvPr>
          <p:cNvSpPr/>
          <p:nvPr/>
        </p:nvSpPr>
        <p:spPr>
          <a:xfrm>
            <a:off x="326401" y="248416"/>
            <a:ext cx="2420993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문맥 축약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C4D9-BA6C-40FE-8B3D-F2D2B43C2EE1}"/>
              </a:ext>
            </a:extLst>
          </p:cNvPr>
          <p:cNvSpPr txBox="1"/>
          <p:nvPr/>
        </p:nvSpPr>
        <p:spPr>
          <a:xfrm>
            <a:off x="494950" y="13254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 알고리즘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22713-0C60-4464-BC56-07E6D4676EDC}"/>
              </a:ext>
            </a:extLst>
          </p:cNvPr>
          <p:cNvSpPr txBox="1"/>
          <p:nvPr/>
        </p:nvSpPr>
        <p:spPr>
          <a:xfrm>
            <a:off x="326401" y="1880965"/>
            <a:ext cx="3867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</a:t>
            </a:r>
            <a:r>
              <a:rPr lang="ko-KR" altLang="en-US" sz="1400" dirty="0"/>
              <a:t>앞서 추출한 뉴스를 통해서 축약 알고리즘을 제작한다</a:t>
            </a:r>
            <a:r>
              <a:rPr lang="en-US" altLang="ko-KR" sz="1400" dirty="0"/>
              <a:t>. </a:t>
            </a:r>
            <a:r>
              <a:rPr lang="ko-KR" altLang="en-US" sz="1400" dirty="0"/>
              <a:t>육하원칙을 기본으로</a:t>
            </a:r>
            <a:r>
              <a:rPr lang="en-US" altLang="ko-KR" sz="1400" dirty="0"/>
              <a:t> ‘</a:t>
            </a:r>
            <a:r>
              <a:rPr lang="ko-KR" altLang="en-US" sz="1400" dirty="0"/>
              <a:t>누가</a:t>
            </a:r>
            <a:r>
              <a:rPr lang="en-US" altLang="ko-KR" sz="1400" dirty="0"/>
              <a:t>’, ‘</a:t>
            </a:r>
            <a:r>
              <a:rPr lang="ko-KR" altLang="en-US" sz="1400" dirty="0"/>
              <a:t>언제</a:t>
            </a:r>
            <a:r>
              <a:rPr lang="en-US" altLang="ko-KR" sz="1400" dirty="0"/>
              <a:t>‘, ‘</a:t>
            </a:r>
            <a:r>
              <a:rPr lang="ko-KR" altLang="en-US" sz="1400" dirty="0"/>
              <a:t>어디서</a:t>
            </a:r>
            <a:r>
              <a:rPr lang="en-US" altLang="ko-KR" sz="1400" dirty="0"/>
              <a:t>‘, </a:t>
            </a:r>
            <a:r>
              <a:rPr lang="ko-KR" altLang="en-US" sz="1400" dirty="0"/>
              <a:t>무엇을</a:t>
            </a:r>
            <a:r>
              <a:rPr lang="en-US" altLang="ko-KR" sz="1400" dirty="0"/>
              <a:t>‘, ‘</a:t>
            </a:r>
            <a:r>
              <a:rPr lang="ko-KR" altLang="en-US" sz="1400" dirty="0"/>
              <a:t>어떻게</a:t>
            </a:r>
            <a:r>
              <a:rPr lang="en-US" altLang="ko-KR" sz="1400" dirty="0"/>
              <a:t>‘, ‘</a:t>
            </a:r>
            <a:r>
              <a:rPr lang="ko-KR" altLang="en-US" sz="1400" dirty="0"/>
              <a:t>왜</a:t>
            </a:r>
            <a:r>
              <a:rPr lang="en-US" altLang="ko-KR" sz="1400" dirty="0"/>
              <a:t>‘</a:t>
            </a:r>
            <a:r>
              <a:rPr lang="ko-KR" altLang="en-US" sz="1400" dirty="0"/>
              <a:t>의 형태를 맞춰서 제작한다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B1194-21DA-4C5B-9E59-45240870FF98}"/>
              </a:ext>
            </a:extLst>
          </p:cNvPr>
          <p:cNvSpPr txBox="1"/>
          <p:nvPr/>
        </p:nvSpPr>
        <p:spPr>
          <a:xfrm>
            <a:off x="326401" y="2990467"/>
            <a:ext cx="3867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</a:t>
            </a:r>
            <a:r>
              <a:rPr lang="ko-KR" altLang="en-US" sz="1400" dirty="0"/>
              <a:t>문맥의 기본적인 축약하는 방법은 키워드를 기본으로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육하원칙에 해당하는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누가</a:t>
            </a:r>
            <a:r>
              <a:rPr lang="en-US" altLang="ko-KR" sz="1400" dirty="0"/>
              <a:t>‘, ‘</a:t>
            </a:r>
            <a:r>
              <a:rPr lang="ko-KR" altLang="en-US" sz="1400" dirty="0"/>
              <a:t>언제</a:t>
            </a:r>
            <a:r>
              <a:rPr lang="en-US" altLang="ko-KR" sz="1400" dirty="0"/>
              <a:t>‘, ‘</a:t>
            </a:r>
            <a:r>
              <a:rPr lang="ko-KR" altLang="en-US" sz="1400" dirty="0"/>
              <a:t>어디서</a:t>
            </a:r>
            <a:r>
              <a:rPr lang="en-US" altLang="ko-KR" sz="1400" dirty="0"/>
              <a:t>’, ‘</a:t>
            </a:r>
            <a:r>
              <a:rPr lang="ko-KR" altLang="en-US" sz="1400" dirty="0"/>
              <a:t>무엇을</a:t>
            </a:r>
            <a:r>
              <a:rPr lang="en-US" altLang="ko-KR" sz="1400" dirty="0"/>
              <a:t>’, ‘</a:t>
            </a:r>
            <a:r>
              <a:rPr lang="ko-KR" altLang="en-US" sz="1400" dirty="0"/>
              <a:t>어떻게</a:t>
            </a:r>
            <a:r>
              <a:rPr lang="en-US" altLang="ko-KR" sz="1400" dirty="0"/>
              <a:t>’, ‘</a:t>
            </a:r>
            <a:r>
              <a:rPr lang="ko-KR" altLang="en-US" sz="1400" dirty="0"/>
              <a:t>왜</a:t>
            </a:r>
            <a:r>
              <a:rPr lang="en-US" altLang="ko-KR" sz="1400" dirty="0"/>
              <a:t>‘</a:t>
            </a:r>
            <a:r>
              <a:rPr lang="ko-KR" altLang="en-US" sz="1400" dirty="0"/>
              <a:t>에 해당하는 키워드를 기반으로 문장 혹은 문단으로 축약한다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326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C15FB2-6D52-4D40-A114-09454E943809}"/>
              </a:ext>
            </a:extLst>
          </p:cNvPr>
          <p:cNvSpPr/>
          <p:nvPr/>
        </p:nvSpPr>
        <p:spPr>
          <a:xfrm>
            <a:off x="326401" y="248416"/>
            <a:ext cx="2420993" cy="42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분류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C4D9-BA6C-40FE-8B3D-F2D2B43C2EE1}"/>
              </a:ext>
            </a:extLst>
          </p:cNvPr>
          <p:cNvSpPr txBox="1"/>
          <p:nvPr/>
        </p:nvSpPr>
        <p:spPr>
          <a:xfrm>
            <a:off x="494950" y="13254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 알고리즘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22713-0C60-4464-BC56-07E6D4676EDC}"/>
              </a:ext>
            </a:extLst>
          </p:cNvPr>
          <p:cNvSpPr txBox="1"/>
          <p:nvPr/>
        </p:nvSpPr>
        <p:spPr>
          <a:xfrm>
            <a:off x="326401" y="1880965"/>
            <a:ext cx="3867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기본 자연어 처리는 </a:t>
            </a:r>
            <a:r>
              <a:rPr lang="en-US" altLang="ko-KR" sz="1400" dirty="0"/>
              <a:t>OpenCV</a:t>
            </a:r>
            <a:r>
              <a:rPr lang="ko-KR" altLang="en-US" sz="1400" dirty="0"/>
              <a:t>를 이용하여 간단한 접근성의 활용도를 보여주며 알고리즘 조금씩 상승 시키는 것을 목표로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B1194-21DA-4C5B-9E59-45240870FF98}"/>
              </a:ext>
            </a:extLst>
          </p:cNvPr>
          <p:cNvSpPr txBox="1"/>
          <p:nvPr/>
        </p:nvSpPr>
        <p:spPr>
          <a:xfrm>
            <a:off x="326401" y="2990467"/>
            <a:ext cx="386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뉴스들의 관련도를 설정함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922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AB564389A64354E9FB31B1F0884CD7D" ma:contentTypeVersion="2" ma:contentTypeDescription="새 문서를 만듭니다." ma:contentTypeScope="" ma:versionID="677b05ada844ad83ca49bb68dd2cae6a">
  <xsd:schema xmlns:xsd="http://www.w3.org/2001/XMLSchema" xmlns:xs="http://www.w3.org/2001/XMLSchema" xmlns:p="http://schemas.microsoft.com/office/2006/metadata/properties" xmlns:ns3="25ad7a19-2025-4a19-9e8b-ff461287636f" targetNamespace="http://schemas.microsoft.com/office/2006/metadata/properties" ma:root="true" ma:fieldsID="200f99ff04d613f6d7b04429bcd754c2" ns3:_="">
    <xsd:import namespace="25ad7a19-2025-4a19-9e8b-ff46128763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d7a19-2025-4a19-9e8b-ff46128763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0B00-D016-451F-81B9-CDBE5EC000D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5ad7a19-2025-4a19-9e8b-ff461287636f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D52362-0A44-4725-AB6F-328C617D7A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569627-209F-4D66-8E06-758E00090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ad7a19-2025-4a19-9e8b-ff46128763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411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artistic100one@gmail.com</dc:creator>
  <cp:lastModifiedBy>김용호</cp:lastModifiedBy>
  <cp:revision>10</cp:revision>
  <dcterms:created xsi:type="dcterms:W3CDTF">2021-03-28T03:46:19Z</dcterms:created>
  <dcterms:modified xsi:type="dcterms:W3CDTF">2021-03-31T17:01:48Z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0x0101004AB564389A64354E9FB31B1F0884CD7D</vt:lpwstr>
  </property>
</Properties>
</file>