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41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1197507" cy="1371600"/>
          </a:xfrm>
          <a:prstGeom prst="rect">
            <a:avLst/>
          </a:prstGeom>
          <a:noFill/>
        </p:spPr>
      </p:pic>
      <p:pic>
        <p:nvPicPr>
          <p:cNvPr id="3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57200"/>
            <a:ext cx="1197507" cy="1371600"/>
          </a:xfrm>
          <a:prstGeom prst="rect">
            <a:avLst/>
          </a:prstGeom>
          <a:noFill/>
        </p:spPr>
      </p:pic>
      <p:pic>
        <p:nvPicPr>
          <p:cNvPr id="4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57200"/>
            <a:ext cx="1197507" cy="1371600"/>
          </a:xfrm>
          <a:prstGeom prst="rect">
            <a:avLst/>
          </a:prstGeom>
          <a:noFill/>
        </p:spPr>
      </p:pic>
      <p:pic>
        <p:nvPicPr>
          <p:cNvPr id="5" name="Picture 4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57200"/>
            <a:ext cx="1197507" cy="1371600"/>
          </a:xfrm>
          <a:prstGeom prst="rect">
            <a:avLst/>
          </a:prstGeom>
          <a:noFill/>
        </p:spPr>
      </p:pic>
      <p:pic>
        <p:nvPicPr>
          <p:cNvPr id="6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1197507" cy="1371600"/>
          </a:xfrm>
          <a:prstGeom prst="rect">
            <a:avLst/>
          </a:prstGeom>
          <a:noFill/>
        </p:spPr>
      </p:pic>
      <p:pic>
        <p:nvPicPr>
          <p:cNvPr id="7" name="Picture 6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209800"/>
            <a:ext cx="1197507" cy="1371600"/>
          </a:xfrm>
          <a:prstGeom prst="rect">
            <a:avLst/>
          </a:prstGeom>
          <a:noFill/>
        </p:spPr>
      </p:pic>
      <p:pic>
        <p:nvPicPr>
          <p:cNvPr id="8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09800"/>
            <a:ext cx="1197507" cy="1371600"/>
          </a:xfrm>
          <a:prstGeom prst="rect">
            <a:avLst/>
          </a:prstGeom>
          <a:noFill/>
        </p:spPr>
      </p:pic>
      <p:pic>
        <p:nvPicPr>
          <p:cNvPr id="9" name="Picture 8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1197507" cy="1371600"/>
          </a:xfrm>
          <a:prstGeom prst="rect">
            <a:avLst/>
          </a:prstGeom>
          <a:noFill/>
        </p:spPr>
      </p:pic>
      <p:pic>
        <p:nvPicPr>
          <p:cNvPr id="10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1197507" cy="1371600"/>
          </a:xfrm>
          <a:prstGeom prst="rect">
            <a:avLst/>
          </a:prstGeom>
          <a:noFill/>
        </p:spPr>
      </p:pic>
      <p:pic>
        <p:nvPicPr>
          <p:cNvPr id="11" name="Picture 10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810000"/>
            <a:ext cx="1197507" cy="1371600"/>
          </a:xfrm>
          <a:prstGeom prst="rect">
            <a:avLst/>
          </a:prstGeom>
          <a:noFill/>
        </p:spPr>
      </p:pic>
      <p:pic>
        <p:nvPicPr>
          <p:cNvPr id="12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810000"/>
            <a:ext cx="1197507" cy="1371600"/>
          </a:xfrm>
          <a:prstGeom prst="rect">
            <a:avLst/>
          </a:prstGeom>
          <a:noFill/>
        </p:spPr>
      </p:pic>
      <p:pic>
        <p:nvPicPr>
          <p:cNvPr id="13" name="Picture 1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810000"/>
            <a:ext cx="1197507" cy="1371600"/>
          </a:xfrm>
          <a:prstGeom prst="rect">
            <a:avLst/>
          </a:prstGeom>
          <a:noFill/>
        </p:spPr>
      </p:pic>
      <p:pic>
        <p:nvPicPr>
          <p:cNvPr id="14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562600"/>
            <a:ext cx="1197507" cy="1371600"/>
          </a:xfrm>
          <a:prstGeom prst="rect">
            <a:avLst/>
          </a:prstGeom>
          <a:noFill/>
        </p:spPr>
      </p:pic>
      <p:pic>
        <p:nvPicPr>
          <p:cNvPr id="15" name="Picture 14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562600"/>
            <a:ext cx="1197507" cy="1371600"/>
          </a:xfrm>
          <a:prstGeom prst="rect">
            <a:avLst/>
          </a:prstGeom>
          <a:noFill/>
        </p:spPr>
      </p:pic>
      <p:pic>
        <p:nvPicPr>
          <p:cNvPr id="16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562600"/>
            <a:ext cx="1197507" cy="1371600"/>
          </a:xfrm>
          <a:prstGeom prst="rect">
            <a:avLst/>
          </a:prstGeom>
          <a:noFill/>
        </p:spPr>
      </p:pic>
      <p:pic>
        <p:nvPicPr>
          <p:cNvPr id="17" name="Picture 16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562600"/>
            <a:ext cx="1197507" cy="1371600"/>
          </a:xfrm>
          <a:prstGeom prst="rect">
            <a:avLst/>
          </a:prstGeom>
          <a:noFill/>
        </p:spPr>
      </p:pic>
      <p:pic>
        <p:nvPicPr>
          <p:cNvPr id="18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162800"/>
            <a:ext cx="1197507" cy="1371600"/>
          </a:xfrm>
          <a:prstGeom prst="rect">
            <a:avLst/>
          </a:prstGeom>
          <a:noFill/>
        </p:spPr>
      </p:pic>
      <p:pic>
        <p:nvPicPr>
          <p:cNvPr id="19" name="Picture 18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162800"/>
            <a:ext cx="1197507" cy="1371600"/>
          </a:xfrm>
          <a:prstGeom prst="rect">
            <a:avLst/>
          </a:prstGeom>
          <a:noFill/>
        </p:spPr>
      </p:pic>
      <p:pic>
        <p:nvPicPr>
          <p:cNvPr id="20" name="Picture 2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7162800"/>
            <a:ext cx="1197507" cy="1371600"/>
          </a:xfrm>
          <a:prstGeom prst="rect">
            <a:avLst/>
          </a:prstGeom>
          <a:noFill/>
        </p:spPr>
      </p:pic>
      <p:pic>
        <p:nvPicPr>
          <p:cNvPr id="21" name="Picture 20" descr="G:\IMG_4025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7162800"/>
            <a:ext cx="1197507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Agampreet Singh</dc:creator>
  <cp:lastModifiedBy>Surinder singh</cp:lastModifiedBy>
  <cp:revision>1</cp:revision>
  <dcterms:created xsi:type="dcterms:W3CDTF">2006-08-16T00:00:00Z</dcterms:created>
  <dcterms:modified xsi:type="dcterms:W3CDTF">2017-12-28T10:28:47Z</dcterms:modified>
</cp:coreProperties>
</file>