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992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Slide 1: hqKkME4FFl1ZNdsCZQbhNIe75fQt7hljtdXnI8tF7CcwdFBE8LiZvNbxqMOwF05L33wjtGv53M8CcQ6EkXMG8TkdIyGhJqEQibHX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274" y="3046364"/>
            <a:ext cx="2743200" cy="1214381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10: 1ke5CLkwlgDoCJgkbIeWptIuc952xr4PlXgmHJ3imxsBFNxrA06wSio7ZtvqS75eadlzVc1aHFgTg7ALXStKnbi3wHsDOuWe1HoC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512" y="2409036"/>
            <a:ext cx="2743200" cy="77871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11: WzhsLhIUyG2bPiztW2BM3j9BLUhR0P0B1PbajxrfhRTjdU6PpIap2talJoB64Rty8gR0vFXBzLaoYPJCTK8O433UX7PeFcrTbG7D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6896" y="2667319"/>
            <a:ext cx="2743200" cy="42681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12: lGOPjHcTGByILMIrlkSQ7YgFvKB8WPxSYRkS9FQzQIL0HQsckdglFEdq1QU2PvXMQn28oFPJgB1W 0ocmvGwFHPF2N6UKXpr8zH6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9616" y="2679243"/>
            <a:ext cx="2743200" cy="533539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13: bo3iGZET4M O8gujOS5Zduw597lZGGilZgijI5Mu6F2RWiI7AgrTDCCmh0vPB6F1m0X5G9zIa0L8huNVwz6LPu0HeV2wZWAyqf5e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836" y="2320492"/>
            <a:ext cx="2743200" cy="443038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14: CsIXqOfyRZCZ1eHTYSju5HSJcullqiRepbq 5H7wuEbrhumgh2QR8CIgKqOqrQwKJZGcHx0qmtjZTt1R86sS2uIW6GoYpi9DdXj8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4373" y="2303473"/>
            <a:ext cx="2743200" cy="18720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15: 3tICQwE8DohM8Fr75cc9wFZQik5B1RxxvMXIuvQ2vy7uYnrRv1BW4kHHsS8c8mNQz5h0MXu5DeJT3edneO6jKbWmtyQPBdua5gkh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234" y="3133447"/>
            <a:ext cx="2743200" cy="193208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16: GN1wSdR3BR2ngXHyJfQirm6mPzaQx5BIdgzLBOBzWyBtwOx6NACXzOc sHLiFHDzpdnp9FAtqit3n7mHFEdAU0mnVseYYVixUrIN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793" y="2605884"/>
            <a:ext cx="2743200" cy="179332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17: 6mrZraWl5C2gXWvG9flxJ77ktC2BqKx42lQHe7FIaCrlBaMnSI1FPa2CKUjbJCW16XYdnSJSxG 6XlLc7ZDIP9OPXE0hg8Tkx5fn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66" y="2143566"/>
            <a:ext cx="2743200" cy="76155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18: IMSTVLqmt0Sf Iq55AGf8roH5TomsHcd Xkfbpr Cr5vRSrPVaaIYJDn3TEhRpwdmIVErSWwPzMR3lRboZ0pe125LvlSsV8N9SkE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6886" y="2230501"/>
            <a:ext cx="2743200" cy="314338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19: yAZ92ZHvJzJzfp5vMTHb8etgdyZHPilKr2A6DtO99v4CxOkPEzrp22I4uA7p1deAZRHlxxRrx2hXqssDoLkcPILW7i1UTOD16PBI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852" y="3050094"/>
            <a:ext cx="2743200" cy="28403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2: IipM9J7Dq7eaUJ6lVOYhqEfUFNoVqrm9 e1F0UTeUVq2B3NjO5 DMklOpI6H58pDp1hsdhOKAm2iiM8YDiydEYs UO848EHVpkTL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257" y="2765915"/>
            <a:ext cx="2743200" cy="383650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20: LPC8uVzDiHxQ7 BiQmuxXe7Z8gRp AmBYGQ1LSTm4RamdQizGbD7Ml9iT TvGWuk4OVuwJ8 AykZLpE 2jOsHLazG2YgXOBTZQra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040" y="2432636"/>
            <a:ext cx="2743200" cy="90567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21: 9QSux4uc6NEujWoW3kctQMTkFvqYK4UUNOm21IM3Bf FyPY75DDfqo9IB3iCYtW2x8UDturZ7FIMqYnSyfYKPnLEjez3e3BnhHGF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858" y="3220246"/>
            <a:ext cx="2743200" cy="177937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22: zg0KYthbXFqhy1Qko9Hnt0wC64FO0GT4pfcEyXwCGlDOk8rqUdKcVjk2YJcZE9rgaeozezjgLbwKfMMJKXUp50lFv9FqtFQyzX f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676" y="3528664"/>
            <a:ext cx="2743200" cy="164375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23: noxYmqN2wc2wHk8Wm91whQvx5uyfhYbY8dBwM6smy8LbmUW925w8z2bx1DZ0J14VDajbLYJyZeZ2Lerz2yVUeh3RCjH7FYQKzuvR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902" y="2523730"/>
            <a:ext cx="2743200" cy="343944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24: bKgDsRDVQYBVK3CEfpEkiVKikGWwM 1oFD5rhoVTsgcoLT1nkyVMogJGsFE52PVxjD43BnKdyP2tW2ZuCZ5l8Cg7Ci2HfPHaZp47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5681" y="3102574"/>
            <a:ext cx="2743200" cy="297968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25: z cewFBcmAj4l0PU6QwGgHa0fxLLWX2tqprkNtf8zAxYJCDkOl4u9dLA7XJS1e8iyh72gsShl23iywprDYqecixzwi JAPmFUunL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141" y="2027134"/>
            <a:ext cx="2743200" cy="4412974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26: Yr5emfPL lJyjsFOgTk6eLIq5J98Si6i87SFs8c5VUoJ0cpcNrm3ov4W8lmsov0OO5XV1YpZV9m KNNV3EnU0xYNu9tY66CJdtaO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065" y="2005873"/>
            <a:ext cx="2743200" cy="166449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27: sKzFPoirAnnq5DyyfbBlUDgGHWjJjeGl0JrTM3XEWcVVycmMrGxTIBpo03n zsFFOJ2bk1BEA0nCx8ln5fHbeIe mRdg14q4btZA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028" y="2704909"/>
            <a:ext cx="2743200" cy="5978106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28: oBN 4YFcPeehtzhpRwpF1Jw9ccCeXqnsgczxJDhaJTlNa02ni9 oAk8vNROvrwHCJGbYa6o8BCNBXZBj8RcCl1d5udC0pK95XrCS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039" y="3117862"/>
            <a:ext cx="2743200" cy="100102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29: sE6Alw9y2RUAn8fH uHR9uUH9wxLv1sMZ7WMiCFskJ8AWD4yFyuCu3tCEQc0cSv2V7K7mLdmkSD0mvU5bdeOgI9xUQBihy4R2zDF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165" y="3153217"/>
            <a:ext cx="2743200" cy="264935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3: 6U7AeirgJH8wH0TGfTHrYktPC9JXjK oOPX15JdWC7gWToiOlx8wcbekvPgwW3ZjsubKOqe6842u8g0mVOBrTRU iKW byTNomHo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40" y="2409907"/>
            <a:ext cx="2743200" cy="3188323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30: n10ekanjKEDpAJZzlo0NKTA8WzXIOK3KMZpVXIpa49dV3jEkcLhZNcF0TWG65wWRZecxnhGSFyZ4zM51KJzogHHi75dnUhMxD9w1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72" y="2348464"/>
            <a:ext cx="2743200" cy="778008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31: nqQ9P IIGx0p8G sfossahcm77rxbWhUzR3Nj5HjqGF5X2nsbvU7mHy66uVe0oqaQ4rOzzgsg6UybyekiBjH2pjIKBa7WQ wOjxR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496" y="2809279"/>
            <a:ext cx="2743200" cy="146625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32: 7ffhYbCqtb67Yc K6mtrRlboYMcerwtLXW5Jjdo6TboDr8eoaCQDV1yNm0Ozzv27mSz498l2ZLmiycQFLOnQ8igr3AEek2KviWvc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038" y="2732249"/>
            <a:ext cx="2743200" cy="165537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33: Ttzy9eSYbX246BmBeEQCFd0QMrQ8HnPWTcQjJ9HhES6VAdDn2InZ56wveadkP8veSMSQqdGepbc6cedfp58ZA6pPSJLlCXdD4t78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787" y="3588206"/>
            <a:ext cx="2743200" cy="254569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34: QbTeOqiKXMGdxYAhg7ideGwDEN4VEtOe6k8i0eDb9d2M U9VrwlhRW0YceOu6l8355DSBjyT hueB4BjHr4zDdvrWD14vc21Jqea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339" y="1983024"/>
            <a:ext cx="2743200" cy="2582828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35: yLaln8PUZqvOMLWAq0miq8TkviutS3lWtvAOE3P7jiaGwrEObMWXUyvDfO0tx3SWqPnOMv4H77jtS0Iz b5ZtRSnyWBv1NcilRrA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892" y="910385"/>
            <a:ext cx="2743200" cy="530503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4: Fxm81Mc7sBnqOIJszj6Bu0APrEuuEFGgUdKt8War1JmcRLnMEXodgc2XiEgGzsWmRdpnRrqOW JZr4Fvmb0gHcHwGuvUX2OYa9EF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982" y="1890943"/>
            <a:ext cx="2743200" cy="17213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5: xYBEg4tOUcmDDGhj1cYmbVkCVB62Laz0vVOIP2pYpwc0i1uTHX8RBEbkNVQYhEteEzU63 OgyMxL3vl5l4JO2yaYn0sJLNV6rBa5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8460" y="2498039"/>
            <a:ext cx="2743200" cy="1854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6: xFBKnYf7G8U3ATBFKM6kycDasZ912512OI3jCGoxFKE ugRuAiiLJqPSlXXQBYGB9WAZqgEZaRQlFd LZ96eg3TSMR2jOVZf4C02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2803" y="2836030"/>
            <a:ext cx="2743200" cy="47184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7: Z6nRBIqPIZWUsw2l5PC9ewXYCWxOlSN5LEDCdSgmePzleMzpkoMRmGMgj1goq4TqFqf6cLAhmuKsWEgiM1BSHZg17w 8tuu0H1im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954" y="3545180"/>
            <a:ext cx="2743200" cy="14075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8: dRyU qrfOdjtiQpxyE SCMFHkzlrNgZMTz6H3oOTGHEvMPNp5FlrwKvO6a5gxFOlj T99nW0c9Y4oFh4gvBd4yqguJ5XBvrjZncU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4958" y="2604798"/>
            <a:ext cx="2743200" cy="392381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Slide 9: PqBi2QdokpT59dBeWhCerqNX7e5degrMmaq7qD5kDgeoWQCZkaMnpEIEdosoBrmw 4PBrUUuyjexvw kYLLK9TbdeB14Ogavm1Kh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521" y="2521635"/>
            <a:ext cx="2743200" cy="7449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188</Words>
  <Application>Microsoft Office PowerPoint</Application>
  <PresentationFormat>On-screen Show (4:3)</PresentationFormat>
  <Paragraphs>35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Tejinder Singh Grewal</cp:lastModifiedBy>
  <cp:revision>2</cp:revision>
  <dcterms:created xsi:type="dcterms:W3CDTF">2013-01-27T09:14:16Z</dcterms:created>
  <dcterms:modified xsi:type="dcterms:W3CDTF">2025-02-07T10:22:59Z</dcterms:modified>
  <cp:category/>
</cp:coreProperties>
</file>