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63" r:id="rId4"/>
    <p:sldId id="348" r:id="rId5"/>
    <p:sldId id="364" r:id="rId6"/>
    <p:sldId id="365" r:id="rId7"/>
    <p:sldId id="366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8BE4FCAE-2582-4DE9-89C2-37F3DCE8DABB}"/>
              </a:ext>
            </a:extLst>
          </p:cNvPr>
          <p:cNvSpPr/>
          <p:nvPr/>
        </p:nvSpPr>
        <p:spPr>
          <a:xfrm>
            <a:off x="4301411" y="1800548"/>
            <a:ext cx="643842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backend</a:t>
            </a:r>
            <a:endParaRPr lang="th-TH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2FC5EA62-A0CC-48C7-8BD9-4F3EC3955FF8}"/>
              </a:ext>
            </a:extLst>
          </p:cNvPr>
          <p:cNvSpPr/>
          <p:nvPr/>
        </p:nvSpPr>
        <p:spPr>
          <a:xfrm>
            <a:off x="6724745" y="3592485"/>
            <a:ext cx="41890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miss. </a:t>
            </a:r>
            <a:r>
              <a:rPr lang="en-US" sz="2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Artittiya</a:t>
            </a: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Meejarurnphon</a:t>
            </a:r>
            <a:b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engineering</a:t>
            </a:r>
            <a:endParaRPr lang="th-TH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3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วงรี 21">
            <a:extLst>
              <a:ext uri="{FF2B5EF4-FFF2-40B4-BE49-F238E27FC236}">
                <a16:creationId xmlns:a16="http://schemas.microsoft.com/office/drawing/2014/main" id="{469E969D-CD7D-4316-A9C1-25373DAF2CBB}"/>
              </a:ext>
            </a:extLst>
          </p:cNvPr>
          <p:cNvSpPr/>
          <p:nvPr/>
        </p:nvSpPr>
        <p:spPr>
          <a:xfrm>
            <a:off x="1635980" y="2677886"/>
            <a:ext cx="1690381" cy="1751893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วงรี 23">
            <a:extLst>
              <a:ext uri="{FF2B5EF4-FFF2-40B4-BE49-F238E27FC236}">
                <a16:creationId xmlns:a16="http://schemas.microsoft.com/office/drawing/2014/main" id="{DD5400E5-D443-4A1B-84F5-EBBC80DE6F78}"/>
              </a:ext>
            </a:extLst>
          </p:cNvPr>
          <p:cNvSpPr/>
          <p:nvPr/>
        </p:nvSpPr>
        <p:spPr>
          <a:xfrm>
            <a:off x="4400946" y="2677886"/>
            <a:ext cx="1657726" cy="17612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6964CE9F-5CA0-43E1-94D4-82DBDB753E84}"/>
              </a:ext>
            </a:extLst>
          </p:cNvPr>
          <p:cNvSpPr/>
          <p:nvPr/>
        </p:nvSpPr>
        <p:spPr>
          <a:xfrm>
            <a:off x="7650246" y="4907902"/>
            <a:ext cx="1946289" cy="1630595"/>
          </a:xfrm>
          <a:prstGeom prst="ellipse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วงรี 27">
            <a:extLst>
              <a:ext uri="{FF2B5EF4-FFF2-40B4-BE49-F238E27FC236}">
                <a16:creationId xmlns:a16="http://schemas.microsoft.com/office/drawing/2014/main" id="{19C78950-DC3C-42AA-9CFA-764A16384F2C}"/>
              </a:ext>
            </a:extLst>
          </p:cNvPr>
          <p:cNvSpPr/>
          <p:nvPr/>
        </p:nvSpPr>
        <p:spPr>
          <a:xfrm>
            <a:off x="9497684" y="2434963"/>
            <a:ext cx="1946289" cy="1751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E67E0915-1ADF-44CB-8FFA-0E3801B1FAB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326361" y="3553833"/>
            <a:ext cx="1074585" cy="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FC293F57-EA83-4141-B7C3-C13207A743D2}"/>
              </a:ext>
            </a:extLst>
          </p:cNvPr>
          <p:cNvCxnSpPr>
            <a:cxnSpLocks/>
          </p:cNvCxnSpPr>
          <p:nvPr/>
        </p:nvCxnSpPr>
        <p:spPr>
          <a:xfrm>
            <a:off x="5883245" y="4131558"/>
            <a:ext cx="1903293" cy="1193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C06A76B0-5D1D-429D-8027-B8087C4D3BDC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9179516" y="3930297"/>
            <a:ext cx="603195" cy="1105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ผืนผ้า 38">
            <a:extLst>
              <a:ext uri="{FF2B5EF4-FFF2-40B4-BE49-F238E27FC236}">
                <a16:creationId xmlns:a16="http://schemas.microsoft.com/office/drawing/2014/main" id="{CFB02C47-6972-423D-B8DE-EE30CEFC2E0D}"/>
              </a:ext>
            </a:extLst>
          </p:cNvPr>
          <p:cNvSpPr/>
          <p:nvPr/>
        </p:nvSpPr>
        <p:spPr>
          <a:xfrm flipH="1">
            <a:off x="1721171" y="3310910"/>
            <a:ext cx="14671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Publisher</a:t>
            </a:r>
            <a:endParaRPr lang="th-TH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72F04F87-ADC6-4567-BD57-62AF98E2DA3D}"/>
              </a:ext>
            </a:extLst>
          </p:cNvPr>
          <p:cNvSpPr/>
          <p:nvPr/>
        </p:nvSpPr>
        <p:spPr>
          <a:xfrm flipH="1">
            <a:off x="4090781" y="3172410"/>
            <a:ext cx="22780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สี่เหลี่ยมผืนผ้า 45">
            <a:extLst>
              <a:ext uri="{FF2B5EF4-FFF2-40B4-BE49-F238E27FC236}">
                <a16:creationId xmlns:a16="http://schemas.microsoft.com/office/drawing/2014/main" id="{95DEB2C5-4B98-4838-8ADF-F2C0D9EB1437}"/>
              </a:ext>
            </a:extLst>
          </p:cNvPr>
          <p:cNvSpPr/>
          <p:nvPr/>
        </p:nvSpPr>
        <p:spPr>
          <a:xfrm flipH="1">
            <a:off x="6687287" y="5613917"/>
            <a:ext cx="38722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Subscliber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6F9D6B3C-26C2-4D58-A4E3-5D31732B9CDA}"/>
              </a:ext>
            </a:extLst>
          </p:cNvPr>
          <p:cNvSpPr/>
          <p:nvPr/>
        </p:nvSpPr>
        <p:spPr>
          <a:xfrm flipH="1">
            <a:off x="9006792" y="3030612"/>
            <a:ext cx="29280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th-TH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0CDE839F-63EC-4E4E-B59D-1E2BA7F21B49}"/>
              </a:ext>
            </a:extLst>
          </p:cNvPr>
          <p:cNvSpPr/>
          <p:nvPr/>
        </p:nvSpPr>
        <p:spPr>
          <a:xfrm>
            <a:off x="451778" y="336103"/>
            <a:ext cx="3168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  <a:endParaRPr lang="th-TH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2F447641-D1B1-4EA5-9B1B-617DED8134C9}"/>
              </a:ext>
            </a:extLst>
          </p:cNvPr>
          <p:cNvSpPr/>
          <p:nvPr/>
        </p:nvSpPr>
        <p:spPr>
          <a:xfrm>
            <a:off x="1" y="-52"/>
            <a:ext cx="1135120" cy="6858052"/>
          </a:xfrm>
          <a:custGeom>
            <a:avLst/>
            <a:gdLst>
              <a:gd name="connsiteX0" fmla="*/ 0 w 1118571"/>
              <a:gd name="connsiteY0" fmla="*/ 0 h 6858000"/>
              <a:gd name="connsiteX1" fmla="*/ 1118571 w 1118571"/>
              <a:gd name="connsiteY1" fmla="*/ 0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59117"/>
              <a:gd name="connsiteY0" fmla="*/ 0 h 6858000"/>
              <a:gd name="connsiteX1" fmla="*/ 557256 w 1159117"/>
              <a:gd name="connsiteY1" fmla="*/ 2344847 h 6858000"/>
              <a:gd name="connsiteX2" fmla="*/ 1118571 w 1159117"/>
              <a:gd name="connsiteY2" fmla="*/ 6858000 h 6858000"/>
              <a:gd name="connsiteX3" fmla="*/ 0 w 1159117"/>
              <a:gd name="connsiteY3" fmla="*/ 6858000 h 6858000"/>
              <a:gd name="connsiteX4" fmla="*/ 0 w 1159117"/>
              <a:gd name="connsiteY4" fmla="*/ 0 h 6858000"/>
              <a:gd name="connsiteX0" fmla="*/ 0 w 1485444"/>
              <a:gd name="connsiteY0" fmla="*/ 0 h 6858000"/>
              <a:gd name="connsiteX1" fmla="*/ 1082357 w 1485444"/>
              <a:gd name="connsiteY1" fmla="*/ 4336610 h 6858000"/>
              <a:gd name="connsiteX2" fmla="*/ 1118571 w 1485444"/>
              <a:gd name="connsiteY2" fmla="*/ 6858000 h 6858000"/>
              <a:gd name="connsiteX3" fmla="*/ 0 w 1485444"/>
              <a:gd name="connsiteY3" fmla="*/ 6858000 h 6858000"/>
              <a:gd name="connsiteX4" fmla="*/ 0 w 1485444"/>
              <a:gd name="connsiteY4" fmla="*/ 0 h 6858000"/>
              <a:gd name="connsiteX0" fmla="*/ 0 w 1499001"/>
              <a:gd name="connsiteY0" fmla="*/ 0 h 6858000"/>
              <a:gd name="connsiteX1" fmla="*/ 1100464 w 1499001"/>
              <a:gd name="connsiteY1" fmla="*/ 4255129 h 6858000"/>
              <a:gd name="connsiteX2" fmla="*/ 1118571 w 1499001"/>
              <a:gd name="connsiteY2" fmla="*/ 6858000 h 6858000"/>
              <a:gd name="connsiteX3" fmla="*/ 0 w 1499001"/>
              <a:gd name="connsiteY3" fmla="*/ 6858000 h 6858000"/>
              <a:gd name="connsiteX4" fmla="*/ 0 w 1499001"/>
              <a:gd name="connsiteY4" fmla="*/ 0 h 6858000"/>
              <a:gd name="connsiteX0" fmla="*/ 0 w 1122842"/>
              <a:gd name="connsiteY0" fmla="*/ 0 h 6858000"/>
              <a:gd name="connsiteX1" fmla="*/ 1100464 w 1122842"/>
              <a:gd name="connsiteY1" fmla="*/ 4255129 h 6858000"/>
              <a:gd name="connsiteX2" fmla="*/ 1118571 w 1122842"/>
              <a:gd name="connsiteY2" fmla="*/ 6858000 h 6858000"/>
              <a:gd name="connsiteX3" fmla="*/ 0 w 1122842"/>
              <a:gd name="connsiteY3" fmla="*/ 6858000 h 6858000"/>
              <a:gd name="connsiteX4" fmla="*/ 0 w 1122842"/>
              <a:gd name="connsiteY4" fmla="*/ 0 h 6858000"/>
              <a:gd name="connsiteX0" fmla="*/ 0 w 1142132"/>
              <a:gd name="connsiteY0" fmla="*/ 0 h 6858000"/>
              <a:gd name="connsiteX1" fmla="*/ 1100464 w 1142132"/>
              <a:gd name="connsiteY1" fmla="*/ 4255129 h 6858000"/>
              <a:gd name="connsiteX2" fmla="*/ 1118571 w 1142132"/>
              <a:gd name="connsiteY2" fmla="*/ 6858000 h 6858000"/>
              <a:gd name="connsiteX3" fmla="*/ 0 w 1142132"/>
              <a:gd name="connsiteY3" fmla="*/ 6858000 h 6858000"/>
              <a:gd name="connsiteX4" fmla="*/ 0 w 1142132"/>
              <a:gd name="connsiteY4" fmla="*/ 0 h 6858000"/>
              <a:gd name="connsiteX0" fmla="*/ 0 w 1155043"/>
              <a:gd name="connsiteY0" fmla="*/ 0 h 6858000"/>
              <a:gd name="connsiteX1" fmla="*/ 1100464 w 1155043"/>
              <a:gd name="connsiteY1" fmla="*/ 4255129 h 6858000"/>
              <a:gd name="connsiteX2" fmla="*/ 1118571 w 1155043"/>
              <a:gd name="connsiteY2" fmla="*/ 6858000 h 6858000"/>
              <a:gd name="connsiteX3" fmla="*/ 0 w 1155043"/>
              <a:gd name="connsiteY3" fmla="*/ 6858000 h 6858000"/>
              <a:gd name="connsiteX4" fmla="*/ 0 w 1155043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52 h 6858052"/>
              <a:gd name="connsiteX1" fmla="*/ 1100464 w 1135120"/>
              <a:gd name="connsiteY1" fmla="*/ 4255181 h 6858052"/>
              <a:gd name="connsiteX2" fmla="*/ 1118571 w 1135120"/>
              <a:gd name="connsiteY2" fmla="*/ 6858052 h 6858052"/>
              <a:gd name="connsiteX3" fmla="*/ 0 w 1135120"/>
              <a:gd name="connsiteY3" fmla="*/ 6858052 h 6858052"/>
              <a:gd name="connsiteX4" fmla="*/ 0 w 1135120"/>
              <a:gd name="connsiteY4" fmla="*/ 52 h 6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120" h="6858052">
                <a:moveTo>
                  <a:pt x="0" y="52"/>
                </a:moveTo>
                <a:cubicBezTo>
                  <a:pt x="176698" y="-12020"/>
                  <a:pt x="932819" y="2040100"/>
                  <a:pt x="1100464" y="4255181"/>
                </a:cubicBezTo>
                <a:cubicBezTo>
                  <a:pt x="1169874" y="5958742"/>
                  <a:pt x="1112535" y="5272187"/>
                  <a:pt x="1118571" y="6858052"/>
                </a:cubicBezTo>
                <a:lnTo>
                  <a:pt x="0" y="6858052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2">
            <a:extLst>
              <a:ext uri="{FF2B5EF4-FFF2-40B4-BE49-F238E27FC236}">
                <a16:creationId xmlns:a16="http://schemas.microsoft.com/office/drawing/2014/main" id="{E716B99A-F404-42C4-87B4-D540DB80EFDE}"/>
              </a:ext>
            </a:extLst>
          </p:cNvPr>
          <p:cNvSpPr/>
          <p:nvPr/>
        </p:nvSpPr>
        <p:spPr>
          <a:xfrm>
            <a:off x="1082089" y="4021439"/>
            <a:ext cx="5531913" cy="2836561"/>
          </a:xfrm>
          <a:custGeom>
            <a:avLst/>
            <a:gdLst>
              <a:gd name="connsiteX0" fmla="*/ 5531509 w 5531913"/>
              <a:gd name="connsiteY0" fmla="*/ 2594695 h 2836561"/>
              <a:gd name="connsiteX1" fmla="*/ 5531509 w 5531913"/>
              <a:gd name="connsiteY1" fmla="*/ 2574427 h 2836561"/>
              <a:gd name="connsiteX2" fmla="*/ 5512862 w 5531913"/>
              <a:gd name="connsiteY2" fmla="*/ 2575643 h 2836561"/>
              <a:gd name="connsiteX3" fmla="*/ 3425269 w 5531913"/>
              <a:gd name="connsiteY3" fmla="*/ 2575643 h 2836561"/>
              <a:gd name="connsiteX4" fmla="*/ 3138276 w 5531913"/>
              <a:gd name="connsiteY4" fmla="*/ 2563888 h 2836561"/>
              <a:gd name="connsiteX5" fmla="*/ 2807099 w 5531913"/>
              <a:gd name="connsiteY5" fmla="*/ 2527811 h 2836561"/>
              <a:gd name="connsiteX6" fmla="*/ 2340532 w 5531913"/>
              <a:gd name="connsiteY6" fmla="*/ 2432957 h 2836561"/>
              <a:gd name="connsiteX7" fmla="*/ 2033676 w 5531913"/>
              <a:gd name="connsiteY7" fmla="*/ 2336077 h 2836561"/>
              <a:gd name="connsiteX8" fmla="*/ 1614536 w 5531913"/>
              <a:gd name="connsiteY8" fmla="*/ 2164205 h 2836561"/>
              <a:gd name="connsiteX9" fmla="*/ 1409020 w 5531913"/>
              <a:gd name="connsiteY9" fmla="*/ 2057191 h 2836561"/>
              <a:gd name="connsiteX10" fmla="*/ 1052305 w 5531913"/>
              <a:gd name="connsiteY10" fmla="*/ 1827353 h 2836561"/>
              <a:gd name="connsiteX11" fmla="*/ 821251 w 5531913"/>
              <a:gd name="connsiteY11" fmla="*/ 1639672 h 2836561"/>
              <a:gd name="connsiteX12" fmla="*/ 696806 w 5531913"/>
              <a:gd name="connsiteY12" fmla="*/ 1522119 h 2836561"/>
              <a:gd name="connsiteX13" fmla="*/ 623436 w 5531913"/>
              <a:gd name="connsiteY13" fmla="*/ 1445101 h 2836561"/>
              <a:gd name="connsiteX14" fmla="*/ 517232 w 5531913"/>
              <a:gd name="connsiteY14" fmla="*/ 1322277 h 2836561"/>
              <a:gd name="connsiteX15" fmla="*/ 258209 w 5531913"/>
              <a:gd name="connsiteY15" fmla="*/ 935566 h 2836561"/>
              <a:gd name="connsiteX16" fmla="*/ 124441 w 5531913"/>
              <a:gd name="connsiteY16" fmla="*/ 636412 h 2836561"/>
              <a:gd name="connsiteX17" fmla="*/ 48233 w 5531913"/>
              <a:gd name="connsiteY17" fmla="*/ 365633 h 2836561"/>
              <a:gd name="connsiteX18" fmla="*/ 12157 w 5531913"/>
              <a:gd name="connsiteY18" fmla="*/ 139848 h 2836561"/>
              <a:gd name="connsiteX19" fmla="*/ 807 w 5531913"/>
              <a:gd name="connsiteY19" fmla="*/ 0 h 2836561"/>
              <a:gd name="connsiteX20" fmla="*/ 1212 w 5531913"/>
              <a:gd name="connsiteY20" fmla="*/ 2818047 h 2836561"/>
              <a:gd name="connsiteX21" fmla="*/ 2428 w 5531913"/>
              <a:gd name="connsiteY21" fmla="*/ 2836288 h 2836561"/>
              <a:gd name="connsiteX22" fmla="*/ 5518537 w 5531913"/>
              <a:gd name="connsiteY22" fmla="*/ 2836288 h 2836561"/>
              <a:gd name="connsiteX23" fmla="*/ 5522996 w 5531913"/>
              <a:gd name="connsiteY23" fmla="*/ 2836288 h 2836561"/>
              <a:gd name="connsiteX24" fmla="*/ 5531914 w 5531913"/>
              <a:gd name="connsiteY24" fmla="*/ 2827776 h 2836561"/>
              <a:gd name="connsiteX25" fmla="*/ 5531509 w 5531913"/>
              <a:gd name="connsiteY25" fmla="*/ 2594695 h 28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1913" h="2836561">
                <a:moveTo>
                  <a:pt x="5531509" y="2594695"/>
                </a:moveTo>
                <a:cubicBezTo>
                  <a:pt x="5531509" y="2587804"/>
                  <a:pt x="5531509" y="2581319"/>
                  <a:pt x="5531509" y="2574427"/>
                </a:cubicBezTo>
                <a:cubicBezTo>
                  <a:pt x="5525428" y="2576859"/>
                  <a:pt x="5519348" y="2575643"/>
                  <a:pt x="5512862" y="2575643"/>
                </a:cubicBezTo>
                <a:cubicBezTo>
                  <a:pt x="4816863" y="2575643"/>
                  <a:pt x="4121269" y="2575643"/>
                  <a:pt x="3425269" y="2575643"/>
                </a:cubicBezTo>
                <a:cubicBezTo>
                  <a:pt x="3329605" y="2575643"/>
                  <a:pt x="3233940" y="2570374"/>
                  <a:pt x="3138276" y="2563888"/>
                </a:cubicBezTo>
                <a:cubicBezTo>
                  <a:pt x="3027613" y="2556186"/>
                  <a:pt x="2916951" y="2544026"/>
                  <a:pt x="2807099" y="2527811"/>
                </a:cubicBezTo>
                <a:cubicBezTo>
                  <a:pt x="2649820" y="2504706"/>
                  <a:pt x="2494162" y="2473088"/>
                  <a:pt x="2340532" y="2432957"/>
                </a:cubicBezTo>
                <a:cubicBezTo>
                  <a:pt x="2334046" y="2431741"/>
                  <a:pt x="2040162" y="2338509"/>
                  <a:pt x="2033676" y="2336077"/>
                </a:cubicBezTo>
                <a:cubicBezTo>
                  <a:pt x="1978547" y="2316214"/>
                  <a:pt x="1681015" y="2192175"/>
                  <a:pt x="1614536" y="2164205"/>
                </a:cubicBezTo>
                <a:cubicBezTo>
                  <a:pt x="1543193" y="2134209"/>
                  <a:pt x="1476309" y="2095294"/>
                  <a:pt x="1409020" y="2057191"/>
                </a:cubicBezTo>
                <a:cubicBezTo>
                  <a:pt x="1285791" y="1987469"/>
                  <a:pt x="1166616" y="1911667"/>
                  <a:pt x="1052305" y="1827353"/>
                </a:cubicBezTo>
                <a:cubicBezTo>
                  <a:pt x="972449" y="1768576"/>
                  <a:pt x="895431" y="1705340"/>
                  <a:pt x="821251" y="1639672"/>
                </a:cubicBezTo>
                <a:cubicBezTo>
                  <a:pt x="778688" y="1601974"/>
                  <a:pt x="737342" y="1562249"/>
                  <a:pt x="696806" y="1522119"/>
                </a:cubicBezTo>
                <a:cubicBezTo>
                  <a:pt x="671674" y="1497392"/>
                  <a:pt x="647352" y="1471449"/>
                  <a:pt x="623436" y="1445101"/>
                </a:cubicBezTo>
                <a:cubicBezTo>
                  <a:pt x="586954" y="1404970"/>
                  <a:pt x="551282" y="1364029"/>
                  <a:pt x="517232" y="1322277"/>
                </a:cubicBezTo>
                <a:cubicBezTo>
                  <a:pt x="419136" y="1201480"/>
                  <a:pt x="331579" y="1072982"/>
                  <a:pt x="258209" y="935566"/>
                </a:cubicBezTo>
                <a:cubicBezTo>
                  <a:pt x="206728" y="838685"/>
                  <a:pt x="161734" y="739373"/>
                  <a:pt x="124441" y="636412"/>
                </a:cubicBezTo>
                <a:cubicBezTo>
                  <a:pt x="92417" y="547638"/>
                  <a:pt x="67691" y="457244"/>
                  <a:pt x="48233" y="365633"/>
                </a:cubicBezTo>
                <a:cubicBezTo>
                  <a:pt x="38505" y="313342"/>
                  <a:pt x="11751" y="144307"/>
                  <a:pt x="12157" y="139848"/>
                </a:cubicBezTo>
                <a:cubicBezTo>
                  <a:pt x="12562" y="144307"/>
                  <a:pt x="807" y="0"/>
                  <a:pt x="807" y="0"/>
                </a:cubicBezTo>
                <a:cubicBezTo>
                  <a:pt x="-1220" y="217272"/>
                  <a:pt x="1212" y="1961526"/>
                  <a:pt x="1212" y="2818047"/>
                </a:cubicBezTo>
                <a:cubicBezTo>
                  <a:pt x="1212" y="2824128"/>
                  <a:pt x="-410" y="2830614"/>
                  <a:pt x="2428" y="2836288"/>
                </a:cubicBezTo>
                <a:cubicBezTo>
                  <a:pt x="1841131" y="2836288"/>
                  <a:pt x="3679834" y="2836288"/>
                  <a:pt x="5518537" y="2836288"/>
                </a:cubicBezTo>
                <a:cubicBezTo>
                  <a:pt x="5520159" y="2836288"/>
                  <a:pt x="5521375" y="2835883"/>
                  <a:pt x="5522996" y="2836288"/>
                </a:cubicBezTo>
                <a:cubicBezTo>
                  <a:pt x="5530293" y="2837505"/>
                  <a:pt x="5531914" y="2834667"/>
                  <a:pt x="5531914" y="2827776"/>
                </a:cubicBezTo>
                <a:cubicBezTo>
                  <a:pt x="5531509" y="2749947"/>
                  <a:pt x="5531509" y="2672119"/>
                  <a:pt x="5531509" y="2594695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วงรี 64">
            <a:extLst>
              <a:ext uri="{FF2B5EF4-FFF2-40B4-BE49-F238E27FC236}">
                <a16:creationId xmlns:a16="http://schemas.microsoft.com/office/drawing/2014/main" id="{E9A4A916-1285-4939-8EBD-E6B8786D3752}"/>
              </a:ext>
            </a:extLst>
          </p:cNvPr>
          <p:cNvSpPr/>
          <p:nvPr/>
        </p:nvSpPr>
        <p:spPr>
          <a:xfrm>
            <a:off x="6668731" y="597227"/>
            <a:ext cx="1946289" cy="193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1369C329-F060-4A3E-96CE-E5E3B660AE87}"/>
              </a:ext>
            </a:extLst>
          </p:cNvPr>
          <p:cNvSpPr/>
          <p:nvPr/>
        </p:nvSpPr>
        <p:spPr>
          <a:xfrm flipH="1">
            <a:off x="6160476" y="1317708"/>
            <a:ext cx="29280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Sever</a:t>
            </a:r>
            <a:endParaRPr lang="th-TH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1" name="ลูกศรเชื่อมต่อแบบตรง 70">
            <a:extLst>
              <a:ext uri="{FF2B5EF4-FFF2-40B4-BE49-F238E27FC236}">
                <a16:creationId xmlns:a16="http://schemas.microsoft.com/office/drawing/2014/main" id="{9CEAA50C-17E5-4ED4-AC48-5EF1CBC7E5A7}"/>
              </a:ext>
            </a:extLst>
          </p:cNvPr>
          <p:cNvCxnSpPr>
            <a:cxnSpLocks/>
            <a:stCxn id="65" idx="6"/>
            <a:endCxn id="28" idx="1"/>
          </p:cNvCxnSpPr>
          <p:nvPr/>
        </p:nvCxnSpPr>
        <p:spPr>
          <a:xfrm>
            <a:off x="8615020" y="1562677"/>
            <a:ext cx="1167691" cy="1128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EADF719-1363-42D2-A60C-5305AE6706E8}"/>
              </a:ext>
            </a:extLst>
          </p:cNvPr>
          <p:cNvSpPr/>
          <p:nvPr/>
        </p:nvSpPr>
        <p:spPr>
          <a:xfrm>
            <a:off x="451778" y="336103"/>
            <a:ext cx="3168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ublisher</a:t>
            </a:r>
            <a:endParaRPr lang="th-TH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AE0AE844-6F30-4080-A6EA-D5B139B9C9CE}"/>
              </a:ext>
            </a:extLst>
          </p:cNvPr>
          <p:cNvGrpSpPr/>
          <p:nvPr/>
        </p:nvGrpSpPr>
        <p:grpSpPr>
          <a:xfrm>
            <a:off x="799840" y="2297663"/>
            <a:ext cx="2186425" cy="1763486"/>
            <a:chOff x="942815" y="2593910"/>
            <a:chExt cx="2186425" cy="1763486"/>
          </a:xfrm>
        </p:grpSpPr>
        <p:sp>
          <p:nvSpPr>
            <p:cNvPr id="4" name="วงรี 3">
              <a:extLst>
                <a:ext uri="{FF2B5EF4-FFF2-40B4-BE49-F238E27FC236}">
                  <a16:creationId xmlns:a16="http://schemas.microsoft.com/office/drawing/2014/main" id="{8A0125C8-24E0-4786-BEA2-D7A200880726}"/>
                </a:ext>
              </a:extLst>
            </p:cNvPr>
            <p:cNvSpPr/>
            <p:nvPr/>
          </p:nvSpPr>
          <p:spPr>
            <a:xfrm>
              <a:off x="1231640" y="2593910"/>
              <a:ext cx="1754625" cy="1763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รูปภาพ 5">
              <a:extLst>
                <a:ext uri="{FF2B5EF4-FFF2-40B4-BE49-F238E27FC236}">
                  <a16:creationId xmlns:a16="http://schemas.microsoft.com/office/drawing/2014/main" id="{17F2CBE7-EBF4-45E5-901F-95914E569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15" y="2747935"/>
              <a:ext cx="2186425" cy="1213067"/>
            </a:xfrm>
            <a:prstGeom prst="rect">
              <a:avLst/>
            </a:prstGeom>
          </p:spPr>
        </p:pic>
      </p:grpSp>
      <p:sp>
        <p:nvSpPr>
          <p:cNvPr id="8" name="วงรี 7">
            <a:extLst>
              <a:ext uri="{FF2B5EF4-FFF2-40B4-BE49-F238E27FC236}">
                <a16:creationId xmlns:a16="http://schemas.microsoft.com/office/drawing/2014/main" id="{4CC4BB23-5D38-4519-A6B4-403EDD8EC8E1}"/>
              </a:ext>
            </a:extLst>
          </p:cNvPr>
          <p:cNvSpPr/>
          <p:nvPr/>
        </p:nvSpPr>
        <p:spPr>
          <a:xfrm>
            <a:off x="4867562" y="2240146"/>
            <a:ext cx="2736887" cy="227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B251E228-56F5-4122-87EB-B5D1EE5416A0}"/>
              </a:ext>
            </a:extLst>
          </p:cNvPr>
          <p:cNvCxnSpPr>
            <a:cxnSpLocks/>
          </p:cNvCxnSpPr>
          <p:nvPr/>
        </p:nvCxnSpPr>
        <p:spPr>
          <a:xfrm>
            <a:off x="2843290" y="3376134"/>
            <a:ext cx="2024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43D8FCF2-DC91-44DA-B0D6-4D3EE0A78EAE}"/>
              </a:ext>
            </a:extLst>
          </p:cNvPr>
          <p:cNvSpPr/>
          <p:nvPr/>
        </p:nvSpPr>
        <p:spPr>
          <a:xfrm>
            <a:off x="1212725" y="4061149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th-TH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01A935C1-0B3B-4CC1-A17B-3172D2D60DBF}"/>
              </a:ext>
            </a:extLst>
          </p:cNvPr>
          <p:cNvSpPr/>
          <p:nvPr/>
        </p:nvSpPr>
        <p:spPr>
          <a:xfrm>
            <a:off x="3356084" y="2704898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th-TH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9C7BEF67-F45F-4CB7-ABF7-E26A9298B7B4}"/>
              </a:ext>
            </a:extLst>
          </p:cNvPr>
          <p:cNvSpPr/>
          <p:nvPr/>
        </p:nvSpPr>
        <p:spPr>
          <a:xfrm>
            <a:off x="1212725" y="4899324"/>
            <a:ext cx="19495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Name,country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th-TH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16A490F9-4160-42A4-AEA1-DE16E6CDE349}"/>
              </a:ext>
            </a:extLst>
          </p:cNvPr>
          <p:cNvSpPr/>
          <p:nvPr/>
        </p:nvSpPr>
        <p:spPr>
          <a:xfrm>
            <a:off x="5237381" y="2914469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MQTT</a:t>
            </a:r>
            <a:endParaRPr lang="th-TH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8EC0401B-40A4-48C6-9BA0-921D9BCD264F}"/>
              </a:ext>
            </a:extLst>
          </p:cNvPr>
          <p:cNvSpPr/>
          <p:nvPr/>
        </p:nvSpPr>
        <p:spPr>
          <a:xfrm>
            <a:off x="5470403" y="1565823"/>
            <a:ext cx="2134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Topic:test</a:t>
            </a:r>
            <a:endParaRPr lang="th-TH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2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C9383AB-AB4C-4CDE-8B5C-6E7C894138FD}"/>
              </a:ext>
            </a:extLst>
          </p:cNvPr>
          <p:cNvSpPr/>
          <p:nvPr/>
        </p:nvSpPr>
        <p:spPr>
          <a:xfrm>
            <a:off x="451777" y="336103"/>
            <a:ext cx="37656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Subscriber</a:t>
            </a:r>
            <a:endParaRPr lang="th-TH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1A1BEA53-C8D0-41D6-9DEF-50992D9FEF32}"/>
              </a:ext>
            </a:extLst>
          </p:cNvPr>
          <p:cNvSpPr/>
          <p:nvPr/>
        </p:nvSpPr>
        <p:spPr>
          <a:xfrm>
            <a:off x="5064845" y="2531713"/>
            <a:ext cx="2258009" cy="2118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0599DFB7-C8E6-4087-9DD5-BEE3C49F6244}"/>
              </a:ext>
            </a:extLst>
          </p:cNvPr>
          <p:cNvSpPr/>
          <p:nvPr/>
        </p:nvSpPr>
        <p:spPr>
          <a:xfrm>
            <a:off x="821583" y="2454750"/>
            <a:ext cx="2736887" cy="227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A44D6A0-77E0-4142-BC23-069BFFA64E67}"/>
              </a:ext>
            </a:extLst>
          </p:cNvPr>
          <p:cNvSpPr/>
          <p:nvPr/>
        </p:nvSpPr>
        <p:spPr>
          <a:xfrm>
            <a:off x="1116654" y="3129073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MQTT</a:t>
            </a:r>
            <a:endParaRPr lang="th-TH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CCAFC251-53F6-4904-88AE-B81B2F33C785}"/>
              </a:ext>
            </a:extLst>
          </p:cNvPr>
          <p:cNvSpPr/>
          <p:nvPr/>
        </p:nvSpPr>
        <p:spPr>
          <a:xfrm>
            <a:off x="1433755" y="1733774"/>
            <a:ext cx="2134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Topic:test</a:t>
            </a:r>
            <a:endParaRPr lang="th-TH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044E1E9B-543F-425E-8C54-5607BE7FC159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3558470" y="3590738"/>
            <a:ext cx="15063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AB017378-44D3-41EB-A141-1BD2232A7CCC}"/>
              </a:ext>
            </a:extLst>
          </p:cNvPr>
          <p:cNvSpPr/>
          <p:nvPr/>
        </p:nvSpPr>
        <p:spPr>
          <a:xfrm>
            <a:off x="3744409" y="3067518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th-TH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AB6B1F09-CFF0-4DA2-9DC3-18E1CE4FA770}"/>
              </a:ext>
            </a:extLst>
          </p:cNvPr>
          <p:cNvSpPr/>
          <p:nvPr/>
        </p:nvSpPr>
        <p:spPr>
          <a:xfrm>
            <a:off x="8635685" y="4434338"/>
            <a:ext cx="18183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th-TH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87B95064-0179-49BC-9F13-C9C1F3BF6351}"/>
              </a:ext>
            </a:extLst>
          </p:cNvPr>
          <p:cNvSpPr txBox="1"/>
          <p:nvPr/>
        </p:nvSpPr>
        <p:spPr>
          <a:xfrm>
            <a:off x="3152234" y="339838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Subscriber</a:t>
            </a:r>
            <a:endParaRPr lang="th-TH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B408060F-2DED-4DD2-8564-3464F60CF61A}"/>
              </a:ext>
            </a:extLst>
          </p:cNvPr>
          <p:cNvGrpSpPr/>
          <p:nvPr/>
        </p:nvGrpSpPr>
        <p:grpSpPr>
          <a:xfrm>
            <a:off x="8290255" y="2590614"/>
            <a:ext cx="2509212" cy="1844143"/>
            <a:chOff x="8245317" y="2791512"/>
            <a:chExt cx="2509212" cy="1844143"/>
          </a:xfrm>
        </p:grpSpPr>
        <p:sp>
          <p:nvSpPr>
            <p:cNvPr id="25" name="วงรี 24">
              <a:extLst>
                <a:ext uri="{FF2B5EF4-FFF2-40B4-BE49-F238E27FC236}">
                  <a16:creationId xmlns:a16="http://schemas.microsoft.com/office/drawing/2014/main" id="{4888F7EA-7A6B-4EF0-B4F6-9B9EBAA0866C}"/>
                </a:ext>
              </a:extLst>
            </p:cNvPr>
            <p:cNvSpPr/>
            <p:nvPr/>
          </p:nvSpPr>
          <p:spPr>
            <a:xfrm>
              <a:off x="8485998" y="2791512"/>
              <a:ext cx="2027850" cy="18441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รูปภาพ 26">
              <a:extLst>
                <a:ext uri="{FF2B5EF4-FFF2-40B4-BE49-F238E27FC236}">
                  <a16:creationId xmlns:a16="http://schemas.microsoft.com/office/drawing/2014/main" id="{B96B7671-0FA1-4134-B9BE-F862BB693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317" y="3043998"/>
              <a:ext cx="2509212" cy="1312511"/>
            </a:xfrm>
            <a:prstGeom prst="rect">
              <a:avLst/>
            </a:prstGeom>
          </p:spPr>
        </p:pic>
      </p:grp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FD2F0300-59FF-47BF-A1DC-9A0D8ED8BC55}"/>
              </a:ext>
            </a:extLst>
          </p:cNvPr>
          <p:cNvCxnSpPr>
            <a:cxnSpLocks/>
          </p:cNvCxnSpPr>
          <p:nvPr/>
        </p:nvCxnSpPr>
        <p:spPr>
          <a:xfrm>
            <a:off x="7277916" y="3590737"/>
            <a:ext cx="12530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D13D1B7C-463A-4024-923D-A377866978F8}"/>
              </a:ext>
            </a:extLst>
          </p:cNvPr>
          <p:cNvSpPr/>
          <p:nvPr/>
        </p:nvSpPr>
        <p:spPr>
          <a:xfrm>
            <a:off x="7333596" y="3059813"/>
            <a:ext cx="1141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th-TH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3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B7FEAFB-7491-4BA2-9E23-A2FD64C06AD2}"/>
              </a:ext>
            </a:extLst>
          </p:cNvPr>
          <p:cNvSpPr/>
          <p:nvPr/>
        </p:nvSpPr>
        <p:spPr>
          <a:xfrm>
            <a:off x="451777" y="336103"/>
            <a:ext cx="37656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th-TH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265F88A1-4575-44B5-A309-9107E33485F4}"/>
              </a:ext>
            </a:extLst>
          </p:cNvPr>
          <p:cNvGrpSpPr/>
          <p:nvPr/>
        </p:nvGrpSpPr>
        <p:grpSpPr>
          <a:xfrm>
            <a:off x="451777" y="2463282"/>
            <a:ext cx="2841929" cy="2163043"/>
            <a:chOff x="8234795" y="2791512"/>
            <a:chExt cx="2509212" cy="1844143"/>
          </a:xfrm>
        </p:grpSpPr>
        <p:sp>
          <p:nvSpPr>
            <p:cNvPr id="6" name="วงรี 5">
              <a:extLst>
                <a:ext uri="{FF2B5EF4-FFF2-40B4-BE49-F238E27FC236}">
                  <a16:creationId xmlns:a16="http://schemas.microsoft.com/office/drawing/2014/main" id="{DFD4FC0F-01B2-41BE-BD7C-73CB33576D44}"/>
                </a:ext>
              </a:extLst>
            </p:cNvPr>
            <p:cNvSpPr/>
            <p:nvPr/>
          </p:nvSpPr>
          <p:spPr>
            <a:xfrm>
              <a:off x="8485998" y="2791512"/>
              <a:ext cx="2027850" cy="18441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รูปภาพ 7">
              <a:extLst>
                <a:ext uri="{FF2B5EF4-FFF2-40B4-BE49-F238E27FC236}">
                  <a16:creationId xmlns:a16="http://schemas.microsoft.com/office/drawing/2014/main" id="{C778791C-53FF-4490-952B-B7CD5ABE8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795" y="2972963"/>
              <a:ext cx="2509212" cy="1312511"/>
            </a:xfrm>
            <a:prstGeom prst="rect">
              <a:avLst/>
            </a:prstGeom>
          </p:spPr>
        </p:pic>
      </p:grp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2EE60336-36F1-440C-8735-CA58381C5733}"/>
              </a:ext>
            </a:extLst>
          </p:cNvPr>
          <p:cNvCxnSpPr>
            <a:cxnSpLocks/>
          </p:cNvCxnSpPr>
          <p:nvPr/>
        </p:nvCxnSpPr>
        <p:spPr>
          <a:xfrm flipH="1">
            <a:off x="3025512" y="3704456"/>
            <a:ext cx="1554324" cy="22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2A56EBA3-759B-44FF-A993-384636C03BA9}"/>
              </a:ext>
            </a:extLst>
          </p:cNvPr>
          <p:cNvSpPr/>
          <p:nvPr/>
        </p:nvSpPr>
        <p:spPr>
          <a:xfrm>
            <a:off x="5553937" y="4758924"/>
            <a:ext cx="8002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th-TH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วงรี 35">
            <a:extLst>
              <a:ext uri="{FF2B5EF4-FFF2-40B4-BE49-F238E27FC236}">
                <a16:creationId xmlns:a16="http://schemas.microsoft.com/office/drawing/2014/main" id="{32A7DF23-3856-4E75-811B-7B6579668BCF}"/>
              </a:ext>
            </a:extLst>
          </p:cNvPr>
          <p:cNvSpPr/>
          <p:nvPr/>
        </p:nvSpPr>
        <p:spPr>
          <a:xfrm>
            <a:off x="4579836" y="2635293"/>
            <a:ext cx="2621902" cy="2183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สี่เหลี่ยมผืนผ้า 36">
            <a:extLst>
              <a:ext uri="{FF2B5EF4-FFF2-40B4-BE49-F238E27FC236}">
                <a16:creationId xmlns:a16="http://schemas.microsoft.com/office/drawing/2014/main" id="{66ED9295-8B94-4744-9980-3CDBFC9E850E}"/>
              </a:ext>
            </a:extLst>
          </p:cNvPr>
          <p:cNvSpPr/>
          <p:nvPr/>
        </p:nvSpPr>
        <p:spPr>
          <a:xfrm>
            <a:off x="4759708" y="3235444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th-TH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6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4099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48</Words>
  <Application>Microsoft Office PowerPoint</Application>
  <PresentationFormat>แบบจอกว้าง</PresentationFormat>
  <Paragraphs>25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Arial</vt:lpstr>
      <vt:lpstr>Calibri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earnatittiya meecharoenpol</cp:lastModifiedBy>
  <cp:revision>90</cp:revision>
  <dcterms:created xsi:type="dcterms:W3CDTF">2020-01-20T05:08:25Z</dcterms:created>
  <dcterms:modified xsi:type="dcterms:W3CDTF">2020-11-12T15:56:48Z</dcterms:modified>
</cp:coreProperties>
</file>