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D378-E7A6-E5AC-3A86-17BB9B033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A3267-D9EE-DC19-B7D2-EBC2E449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B560-92B4-4481-87CC-B3D554AC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B206-FAFE-907B-6E8F-F54F3999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F556-FA69-F99F-FC85-EA1C1EEF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0404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01C3-6AD7-52F0-331B-D8205C57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313A5-A1E3-6CED-24B0-99D59368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F8537-288D-181F-D08E-A710B09D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09578-2DC3-24E3-DE91-7173A566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97F5-DFC4-59F1-3FCA-F563F2E4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18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E5BE-7D45-41BC-0840-F19FE62BB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3013C-2BED-729F-C6D7-92BB80ED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8AED-9881-E318-DFD2-502865BE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5075C-D818-91EA-CA44-E991D76B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975BF-00AA-5FC3-BFE9-15A0353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47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ED28-20EB-B445-2EB5-2D57EE20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1F4F-1D05-C2A2-E225-4F04923A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B560C-B965-BC93-930D-281C4C47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24269-7A1D-60B4-3489-2E05649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79EC-6276-AB5F-DF78-7931102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3224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CEA1-A4C6-FE5C-9F67-1BEA6AE4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A03E-07A4-88DF-7825-E2AA04B7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9DE-224A-9D82-26E7-E7391652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7B07-AB7B-F0C9-E797-AED7EA35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CA76C-D309-BF32-2DB1-D3122655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895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0825-1D47-45A7-A951-578310B8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9D67-DED4-2B37-80EC-31927266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2A180-997E-48F1-477E-ED4FAA7C7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82525-E5FA-13F7-C4D4-25EC2ABF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8144-EE13-4548-2449-BD2B9198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1597-D3D1-08EB-32EE-555A2B23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830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4310-3BE2-332B-3662-1A1FA772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B7ED7-BE7E-2B9D-9AAC-93E1783C5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AD586-B31C-3470-F48D-4EF3630DF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810E2-06D9-E54F-6CC5-D0169268C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71FCE-F7CC-6CB5-B94C-9E936D4477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C47D3-1018-53BB-CD37-58182CC4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7A534-D69A-E0B7-68A9-A078F130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CC1E3-EAA1-BBD9-EE71-F04C2F9C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70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867E-94A1-C3FF-0A5E-0DCE80AF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98F5E-3724-E3D4-3CDC-97975B2A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4313F-FB9C-A898-9643-46E2733F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48A16-62AE-A501-EC48-CBB61DC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1356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9F963-0426-6840-54B5-E746D5E3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6E5FE-4E99-FD1E-5CA2-9F5FEAC8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E161-2DC6-E0D6-1D9D-C8133238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2380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91C-9A1A-5A74-1806-268E247E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8848-F51A-2ADC-867B-60065074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89ED9-3DDB-F87E-D9DD-9F9D5507B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1E43-30D2-ECCF-C7DB-03D36B13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78E42-E09B-4404-5EB0-495E919D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A9558-8016-2248-BC45-BC9E4445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5091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2DE-A290-714B-5680-E3F7B694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9B88C-DF56-0EB3-7179-A98CE3C56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CDF71-339B-58BA-D4FE-E5DBBB01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10FD7-642E-3B12-6FF2-DB8FE4F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52FEC-870B-27AE-180E-667F2C99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5D5CA-87F5-FAF1-7227-8DD09A51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9047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44EEB-EBE5-E120-70D3-CA900E45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Lat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47290-5A81-46A1-FF6E-D435AAA0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DCC4E-40A8-6807-82F9-963C70F5E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84556-5868-4DE9-A59E-78D9D81448D1}" type="datetimeFigureOut">
              <a:rPr lang="sr-Latn-RS" smtClean="0"/>
              <a:t>18.5.2025.</a:t>
            </a:fld>
            <a:endParaRPr lang="sr-Lat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D4AF-4081-C781-7A47-DBA60FE6C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34CB-94A7-6F22-3038-3FDB39F0C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F3FBB-3976-4906-8591-2F84A83A9CE9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8896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uthentication/connecting-to-github-with-ssh/generating-a-new-ssh-key-and-adding-it-to-the-ssh-agent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60DF-7B50-0CE9-26E9-14AB8C817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Pravljenje GitHub repozitorijuma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6DDB-E882-FB0D-AB19-3101099D8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Janjić Marko 2023/270649</a:t>
            </a:r>
          </a:p>
        </p:txBody>
      </p:sp>
    </p:spTree>
    <p:extLst>
      <p:ext uri="{BB962C8B-B14F-4D97-AF65-F5344CB8AC3E}">
        <p14:creationId xmlns:p14="http://schemas.microsoft.com/office/powerpoint/2010/main" val="9547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72DA00-6986-887B-A9B6-1C3CE4848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5" y="435357"/>
            <a:ext cx="11447389" cy="5987286"/>
          </a:xfrm>
        </p:spPr>
      </p:pic>
    </p:spTree>
    <p:extLst>
      <p:ext uri="{BB962C8B-B14F-4D97-AF65-F5344CB8AC3E}">
        <p14:creationId xmlns:p14="http://schemas.microsoft.com/office/powerpoint/2010/main" val="58252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8046-223A-9370-8812-DCACBF57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4140DE-AE39-FD01-569C-0FB550C2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35" y="445500"/>
            <a:ext cx="11480329" cy="5966999"/>
          </a:xfrm>
        </p:spPr>
      </p:pic>
    </p:spTree>
    <p:extLst>
      <p:ext uri="{BB962C8B-B14F-4D97-AF65-F5344CB8AC3E}">
        <p14:creationId xmlns:p14="http://schemas.microsoft.com/office/powerpoint/2010/main" val="205539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FE63F-2B67-8684-293F-0038D08F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1A3AFE-FE38-9900-7316-DE61996B8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91" y="419827"/>
            <a:ext cx="11475818" cy="6018345"/>
          </a:xfrm>
        </p:spPr>
      </p:pic>
    </p:spTree>
    <p:extLst>
      <p:ext uri="{BB962C8B-B14F-4D97-AF65-F5344CB8AC3E}">
        <p14:creationId xmlns:p14="http://schemas.microsoft.com/office/powerpoint/2010/main" val="124818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E2CE7-108F-52F6-F9C3-ABBB1D51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1007E5-C0AD-9764-E3C8-7919D32B6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4" y="382299"/>
            <a:ext cx="11785671" cy="6093402"/>
          </a:xfrm>
        </p:spPr>
      </p:pic>
    </p:spTree>
    <p:extLst>
      <p:ext uri="{BB962C8B-B14F-4D97-AF65-F5344CB8AC3E}">
        <p14:creationId xmlns:p14="http://schemas.microsoft.com/office/powerpoint/2010/main" val="286376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7946-EA04-2BC0-B547-6007002E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Generating a new SSH key and adding it to the ssh-agent - GitHub Docs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49101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A531-286E-3AC1-3B7D-C7CEFB33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Načini da udjete u folder preko konzole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CEC35-B4B0-B663-8F6B-882D08F1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98" y="2765865"/>
            <a:ext cx="11128203" cy="28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7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11CE6CF-13FF-9B1D-2570-BE552E4E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08"/>
            <a:ext cx="12192000" cy="10237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7FDAAB-F98B-4985-6C2C-15F8765DD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5389"/>
            <a:ext cx="12192000" cy="10362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68D9C-40CF-45F9-DF68-E954BC685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58" y="3429000"/>
            <a:ext cx="88499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3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96B5-3994-6C23-E684-383DB72A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8FBA5B-0147-6DE6-048B-299CCCBA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32" y="283508"/>
            <a:ext cx="11858936" cy="6290983"/>
          </a:xfrm>
        </p:spPr>
      </p:pic>
    </p:spTree>
    <p:extLst>
      <p:ext uri="{BB962C8B-B14F-4D97-AF65-F5344CB8AC3E}">
        <p14:creationId xmlns:p14="http://schemas.microsoft.com/office/powerpoint/2010/main" val="17991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27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Pravljenje GitHub repozitorijuma</vt:lpstr>
      <vt:lpstr>PowerPoint Presentation</vt:lpstr>
      <vt:lpstr>PowerPoint Presentation</vt:lpstr>
      <vt:lpstr>PowerPoint Presentation</vt:lpstr>
      <vt:lpstr>PowerPoint Presentation</vt:lpstr>
      <vt:lpstr>Generating a new SSH key and adding it to the ssh-agent - GitHub Docs</vt:lpstr>
      <vt:lpstr>Načini da udjete u folder preko konzole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Janjić - 2023270649</dc:creator>
  <cp:lastModifiedBy>Marko Janjić - 2023270649</cp:lastModifiedBy>
  <cp:revision>5</cp:revision>
  <dcterms:created xsi:type="dcterms:W3CDTF">2025-05-18T08:43:59Z</dcterms:created>
  <dcterms:modified xsi:type="dcterms:W3CDTF">2025-05-18T13:15:08Z</dcterms:modified>
</cp:coreProperties>
</file>