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D378-E7A6-E5AC-3A86-17BB9B033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A3267-D9EE-DC19-B7D2-EBC2E449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B560-92B4-4481-87CC-B3D554AC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B206-FAFE-907B-6E8F-F54F3999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F556-FA69-F99F-FC85-EA1C1EE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40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01C3-6AD7-52F0-331B-D8205C57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313A5-A1E3-6CED-24B0-99D59368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8537-288D-181F-D08E-A710B09D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9578-2DC3-24E3-DE91-7173A566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97F5-DFC4-59F1-3FCA-F563F2E4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8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4E5BE-7D45-41BC-0840-F19FE62BB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013C-2BED-729F-C6D7-92BB80ED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8AED-9881-E318-DFD2-502865BE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075C-D818-91EA-CA44-E991D76B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75BF-00AA-5FC3-BFE9-15A0353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47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ED28-20EB-B445-2EB5-2D57EE20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1F4F-1D05-C2A2-E225-4F04923A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560C-B965-BC93-930D-281C4C4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4269-7A1D-60B4-3489-2E05649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79EC-6276-AB5F-DF78-7931102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3224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CEA1-A4C6-FE5C-9F67-1BEA6AE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A03E-07A4-88DF-7825-E2AA04B7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9DE-224A-9D82-26E7-E7391652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B07-AB7B-F0C9-E797-AED7EA35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A76C-D309-BF32-2DB1-D312265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895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0825-1D47-45A7-A951-578310B8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9D67-DED4-2B37-80EC-31927266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A180-997E-48F1-477E-ED4FAA7C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2525-E5FA-13F7-C4D4-25EC2ABF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8144-EE13-4548-2449-BD2B9198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1597-D3D1-08EB-32EE-555A2B23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83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310-3BE2-332B-3662-1A1FA77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7ED7-BE7E-2B9D-9AAC-93E1783C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AD586-B31C-3470-F48D-4EF3630D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810E2-06D9-E54F-6CC5-D0169268C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71FCE-F7CC-6CB5-B94C-9E936D44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C47D3-1018-53BB-CD37-58182CC4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7A534-D69A-E0B7-68A9-A078F130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CC1E3-EAA1-BBD9-EE71-F04C2F9C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0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867E-94A1-C3FF-0A5E-0DCE80AF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8F5E-3724-E3D4-3CDC-97975B2A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4313F-FB9C-A898-9643-46E2733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8A16-62AE-A501-EC48-CBB61DC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356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9F963-0426-6840-54B5-E746D5E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6E5FE-4E99-FD1E-5CA2-9F5FEAC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E161-2DC6-E0D6-1D9D-C8133238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8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C91C-9A1A-5A74-1806-268E247E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8848-F51A-2ADC-867B-60065074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89ED9-3DDB-F87E-D9DD-9F9D5507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1E43-30D2-ECCF-C7DB-03D36B13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78E42-E09B-4404-5EB0-495E919D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A9558-8016-2248-BC45-BC9E444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091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62DE-A290-714B-5680-E3F7B694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9B88C-DF56-0EB3-7179-A98CE3C56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CDF71-339B-58BA-D4FE-E5DBBB01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0FD7-642E-3B12-6FF2-DB8FE4F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2FEC-870B-27AE-180E-667F2C99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D5CA-87F5-FAF1-7227-8DD09A51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047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4EEB-EBE5-E120-70D3-CA900E45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7290-5A81-46A1-FF6E-D435AAA0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CC4E-40A8-6807-82F9-963C70F5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D4AF-4081-C781-7A47-DBA60FE6C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34CB-94A7-6F22-3038-3FDB39F0C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8896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60DF-7B50-0CE9-26E9-14AB8C817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Pravljenje GitHub repozitorijuma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6DDB-E882-FB0D-AB19-3101099D8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Janjić Marko 2023/270649</a:t>
            </a:r>
          </a:p>
        </p:txBody>
      </p:sp>
    </p:spTree>
    <p:extLst>
      <p:ext uri="{BB962C8B-B14F-4D97-AF65-F5344CB8AC3E}">
        <p14:creationId xmlns:p14="http://schemas.microsoft.com/office/powerpoint/2010/main" val="9547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72DA00-6986-887B-A9B6-1C3CE484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5" y="435357"/>
            <a:ext cx="11447389" cy="5987286"/>
          </a:xfrm>
        </p:spPr>
      </p:pic>
    </p:spTree>
    <p:extLst>
      <p:ext uri="{BB962C8B-B14F-4D97-AF65-F5344CB8AC3E}">
        <p14:creationId xmlns:p14="http://schemas.microsoft.com/office/powerpoint/2010/main" val="5825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8046-223A-9370-8812-DCACBF57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4140DE-AE39-FD01-569C-0FB550C2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5" y="445500"/>
            <a:ext cx="11480329" cy="5966999"/>
          </a:xfrm>
        </p:spPr>
      </p:pic>
    </p:spTree>
    <p:extLst>
      <p:ext uri="{BB962C8B-B14F-4D97-AF65-F5344CB8AC3E}">
        <p14:creationId xmlns:p14="http://schemas.microsoft.com/office/powerpoint/2010/main" val="20553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E2CE7-108F-52F6-F9C3-ABBB1D51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9B72FB-EB64-7530-7E83-206AA3237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2" y="518414"/>
            <a:ext cx="11271296" cy="5821171"/>
          </a:xfrm>
        </p:spPr>
      </p:pic>
    </p:spTree>
    <p:extLst>
      <p:ext uri="{BB962C8B-B14F-4D97-AF65-F5344CB8AC3E}">
        <p14:creationId xmlns:p14="http://schemas.microsoft.com/office/powerpoint/2010/main" val="286376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946-EA04-2BC0-B547-6007002E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Generating a new SSH key and adding it to the ssh-agent - GitHub Docs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10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A531-286E-3AC1-3B7D-C7CEFB33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Načini da udjete u folder preko konzole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8B633-5AC4-E5CC-7579-096752270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60" y="2534855"/>
            <a:ext cx="10007080" cy="33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E1085-2DCC-B6AF-2404-64CC66E1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0" y="147090"/>
            <a:ext cx="11403016" cy="2248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0AB6EF-AD37-4A63-C9D9-04771759C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92" y="2362525"/>
            <a:ext cx="11336332" cy="2343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02053C-F90A-1986-41E7-2A4681FEA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153" y="4706002"/>
            <a:ext cx="676369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ACEE-5370-76D9-3051-B97AF506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3E5BD7-2C5F-9D87-59FE-9CF8EE8C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81" y="176581"/>
            <a:ext cx="10737837" cy="65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4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12074-794E-19F0-C858-CF1C44833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3678-CD42-57C1-4DE6-6B9D0E0C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73E88-2950-6A1E-FB8C-33605D10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932"/>
            <a:ext cx="12192000" cy="640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7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Pravljenje GitHub repozitorijuma</vt:lpstr>
      <vt:lpstr>PowerPoint Presentation</vt:lpstr>
      <vt:lpstr>PowerPoint Presentation</vt:lpstr>
      <vt:lpstr>PowerPoint Presentation</vt:lpstr>
      <vt:lpstr>Generating a new SSH key and adding it to the ssh-agent - GitHub Docs</vt:lpstr>
      <vt:lpstr>Načini da udjete u folder preko konzole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Janjić - 2023270649</dc:creator>
  <cp:lastModifiedBy>Marko Janjić - 2023270649</cp:lastModifiedBy>
  <cp:revision>3</cp:revision>
  <dcterms:created xsi:type="dcterms:W3CDTF">2025-05-18T08:43:59Z</dcterms:created>
  <dcterms:modified xsi:type="dcterms:W3CDTF">2025-05-18T11:49:09Z</dcterms:modified>
</cp:coreProperties>
</file>