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66" r:id="rId3"/>
    <p:sldId id="257" r:id="rId4"/>
    <p:sldId id="264" r:id="rId5"/>
    <p:sldId id="267" r:id="rId6"/>
    <p:sldId id="272" r:id="rId7"/>
    <p:sldId id="278" r:id="rId8"/>
    <p:sldId id="279" r:id="rId9"/>
    <p:sldId id="280" r:id="rId10"/>
    <p:sldId id="258"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31ABAF-07CC-4AC2-8AE3-9FE6FF57E0D1}">
          <p14:sldIdLst>
            <p14:sldId id="256"/>
            <p14:sldId id="266"/>
            <p14:sldId id="257"/>
            <p14:sldId id="264"/>
            <p14:sldId id="267"/>
            <p14:sldId id="272"/>
            <p14:sldId id="278"/>
            <p14:sldId id="279"/>
            <p14:sldId id="280"/>
            <p14:sldId id="258"/>
            <p14:sldId id="275"/>
          </p14:sldIdLst>
        </p14:section>
        <p14:section name="Untitled Section" id="{45D9C772-C32E-40EA-836F-DD4B4436B2E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EB3FBE-D331-4F38-B942-87BDBADAFD5A}" v="47" dt="2024-10-07T04:01:04.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99" autoAdjust="0"/>
  </p:normalViewPr>
  <p:slideViewPr>
    <p:cSldViewPr snapToGrid="0">
      <p:cViewPr varScale="1">
        <p:scale>
          <a:sx n="67" d="100"/>
          <a:sy n="67" d="100"/>
        </p:scale>
        <p:origin x="547" y="6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i Yadav" userId="799217b0682d2450" providerId="LiveId" clId="{5CEB3FBE-D331-4F38-B942-87BDBADAFD5A}"/>
    <pc:docChg chg="undo redo custSel addSld delSld modSld sldOrd modSection">
      <pc:chgData name="Arti Yadav" userId="799217b0682d2450" providerId="LiveId" clId="{5CEB3FBE-D331-4F38-B942-87BDBADAFD5A}" dt="2024-10-07T04:41:13.332" v="467" actId="26606"/>
      <pc:docMkLst>
        <pc:docMk/>
      </pc:docMkLst>
      <pc:sldChg chg="modSp mod modNotesTx">
        <pc:chgData name="Arti Yadav" userId="799217b0682d2450" providerId="LiveId" clId="{5CEB3FBE-D331-4F38-B942-87BDBADAFD5A}" dt="2024-10-07T03:35:34.294" v="319" actId="20577"/>
        <pc:sldMkLst>
          <pc:docMk/>
          <pc:sldMk cId="528516043" sldId="256"/>
        </pc:sldMkLst>
        <pc:spChg chg="mod">
          <ac:chgData name="Arti Yadav" userId="799217b0682d2450" providerId="LiveId" clId="{5CEB3FBE-D331-4F38-B942-87BDBADAFD5A}" dt="2024-10-06T03:21:28.006" v="7" actId="27636"/>
          <ac:spMkLst>
            <pc:docMk/>
            <pc:sldMk cId="528516043" sldId="256"/>
            <ac:spMk id="2" creationId="{D059C654-D5C6-324A-A0DF-FA80BC8268DE}"/>
          </ac:spMkLst>
        </pc:spChg>
        <pc:spChg chg="mod">
          <ac:chgData name="Arti Yadav" userId="799217b0682d2450" providerId="LiveId" clId="{5CEB3FBE-D331-4F38-B942-87BDBADAFD5A}" dt="2024-10-06T04:06:32.453" v="286" actId="207"/>
          <ac:spMkLst>
            <pc:docMk/>
            <pc:sldMk cId="528516043" sldId="256"/>
            <ac:spMk id="3" creationId="{9047BC99-4FEB-1D40-BF7B-E990A3AEA5E5}"/>
          </ac:spMkLst>
        </pc:spChg>
      </pc:sldChg>
      <pc:sldChg chg="addSp delSp modSp mod modNotesTx">
        <pc:chgData name="Arti Yadav" userId="799217b0682d2450" providerId="LiveId" clId="{5CEB3FBE-D331-4F38-B942-87BDBADAFD5A}" dt="2024-10-06T03:34:34.253" v="150" actId="14100"/>
        <pc:sldMkLst>
          <pc:docMk/>
          <pc:sldMk cId="3766369298" sldId="257"/>
        </pc:sldMkLst>
        <pc:spChg chg="mod">
          <ac:chgData name="Arti Yadav" userId="799217b0682d2450" providerId="LiveId" clId="{5CEB3FBE-D331-4F38-B942-87BDBADAFD5A}" dt="2024-10-06T03:34:34.253" v="150" actId="14100"/>
          <ac:spMkLst>
            <pc:docMk/>
            <pc:sldMk cId="3766369298" sldId="257"/>
            <ac:spMk id="2" creationId="{F972BC8C-69E2-5A48-8D43-0343AD08409E}"/>
          </ac:spMkLst>
        </pc:spChg>
        <pc:spChg chg="add del mod">
          <ac:chgData name="Arti Yadav" userId="799217b0682d2450" providerId="LiveId" clId="{5CEB3FBE-D331-4F38-B942-87BDBADAFD5A}" dt="2024-10-06T03:28:49.606" v="108"/>
          <ac:spMkLst>
            <pc:docMk/>
            <pc:sldMk cId="3766369298" sldId="257"/>
            <ac:spMk id="4" creationId="{734E2EDA-3394-3477-3735-CB24CEC853F4}"/>
          </ac:spMkLst>
        </pc:spChg>
        <pc:spChg chg="add del mod">
          <ac:chgData name="Arti Yadav" userId="799217b0682d2450" providerId="LiveId" clId="{5CEB3FBE-D331-4F38-B942-87BDBADAFD5A}" dt="2024-10-06T03:29:32.794" v="112" actId="26606"/>
          <ac:spMkLst>
            <pc:docMk/>
            <pc:sldMk cId="3766369298" sldId="257"/>
            <ac:spMk id="5" creationId="{9730324B-3E77-9627-3970-ED22BC50B9D8}"/>
          </ac:spMkLst>
        </pc:spChg>
        <pc:spChg chg="add del mod">
          <ac:chgData name="Arti Yadav" userId="799217b0682d2450" providerId="LiveId" clId="{5CEB3FBE-D331-4F38-B942-87BDBADAFD5A}" dt="2024-10-06T03:34:05.461" v="147"/>
          <ac:spMkLst>
            <pc:docMk/>
            <pc:sldMk cId="3766369298" sldId="257"/>
            <ac:spMk id="7" creationId="{97E6F8A9-E3D1-9B29-966B-A9BB4A7A6FC9}"/>
          </ac:spMkLst>
        </pc:spChg>
        <pc:spChg chg="add del mod">
          <ac:chgData name="Arti Yadav" userId="799217b0682d2450" providerId="LiveId" clId="{5CEB3FBE-D331-4F38-B942-87BDBADAFD5A}" dt="2024-10-06T03:34:11.582" v="148" actId="26606"/>
          <ac:spMkLst>
            <pc:docMk/>
            <pc:sldMk cId="3766369298" sldId="257"/>
            <ac:spMk id="8" creationId="{F93E63FF-6B65-345E-B89D-9AFC925F1D68}"/>
          </ac:spMkLst>
        </pc:spChg>
        <pc:spChg chg="del">
          <ac:chgData name="Arti Yadav" userId="799217b0682d2450" providerId="LiveId" clId="{5CEB3FBE-D331-4F38-B942-87BDBADAFD5A}" dt="2024-10-06T03:31:10.196" v="125" actId="26606"/>
          <ac:spMkLst>
            <pc:docMk/>
            <pc:sldMk cId="3766369298" sldId="257"/>
            <ac:spMk id="55" creationId="{1A86B93D-0879-4BC3-B616-90E504482842}"/>
          </ac:spMkLst>
        </pc:spChg>
        <pc:spChg chg="del">
          <ac:chgData name="Arti Yadav" userId="799217b0682d2450" providerId="LiveId" clId="{5CEB3FBE-D331-4F38-B942-87BDBADAFD5A}" dt="2024-10-06T03:31:10.196" v="125" actId="26606"/>
          <ac:spMkLst>
            <pc:docMk/>
            <pc:sldMk cId="3766369298" sldId="257"/>
            <ac:spMk id="57" creationId="{720E885D-F4D2-48FD-95D9-DA0751F3D6E2}"/>
          </ac:spMkLst>
        </pc:spChg>
        <pc:spChg chg="del">
          <ac:chgData name="Arti Yadav" userId="799217b0682d2450" providerId="LiveId" clId="{5CEB3FBE-D331-4F38-B942-87BDBADAFD5A}" dt="2024-10-06T03:31:10.196" v="125" actId="26606"/>
          <ac:spMkLst>
            <pc:docMk/>
            <pc:sldMk cId="3766369298" sldId="257"/>
            <ac:spMk id="61" creationId="{A599AF7C-8D7E-4D1B-AB28-587084B3DEF2}"/>
          </ac:spMkLst>
        </pc:spChg>
        <pc:graphicFrameChg chg="add modGraphic">
          <ac:chgData name="Arti Yadav" userId="799217b0682d2450" providerId="LiveId" clId="{5CEB3FBE-D331-4F38-B942-87BDBADAFD5A}" dt="2024-10-06T03:34:27.667" v="149" actId="26606"/>
          <ac:graphicFrameMkLst>
            <pc:docMk/>
            <pc:sldMk cId="3766369298" sldId="257"/>
            <ac:graphicFrameMk id="11" creationId="{68DC8E0B-B724-0DF0-A0DF-E9FAF3EDD06C}"/>
          </ac:graphicFrameMkLst>
        </pc:graphicFrameChg>
        <pc:graphicFrameChg chg="del mod">
          <ac:chgData name="Arti Yadav" userId="799217b0682d2450" providerId="LiveId" clId="{5CEB3FBE-D331-4F38-B942-87BDBADAFD5A}" dt="2024-10-06T03:28:47.515" v="107" actId="478"/>
          <ac:graphicFrameMkLst>
            <pc:docMk/>
            <pc:sldMk cId="3766369298" sldId="257"/>
            <ac:graphicFrameMk id="51" creationId="{AABB7ECD-990E-EC50-9BC5-E559AA685A76}"/>
          </ac:graphicFrameMkLst>
        </pc:graphicFrameChg>
        <pc:graphicFrameChg chg="add del mod modGraphic">
          <ac:chgData name="Arti Yadav" userId="799217b0682d2450" providerId="LiveId" clId="{5CEB3FBE-D331-4F38-B942-87BDBADAFD5A}" dt="2024-10-06T03:33:54.221" v="146" actId="478"/>
          <ac:graphicFrameMkLst>
            <pc:docMk/>
            <pc:sldMk cId="3766369298" sldId="257"/>
            <ac:graphicFrameMk id="63" creationId="{EC0DE4E4-AF0F-A319-563B-661DFEE8A39D}"/>
          </ac:graphicFrameMkLst>
        </pc:graphicFrameChg>
        <pc:cxnChg chg="del">
          <ac:chgData name="Arti Yadav" userId="799217b0682d2450" providerId="LiveId" clId="{5CEB3FBE-D331-4F38-B942-87BDBADAFD5A}" dt="2024-10-06T03:31:10.196" v="125" actId="26606"/>
          <ac:cxnSpMkLst>
            <pc:docMk/>
            <pc:sldMk cId="3766369298" sldId="257"/>
            <ac:cxnSpMk id="59" creationId="{39EC1CB8-4497-451C-9F6C-6BC9B650565D}"/>
          </ac:cxnSpMkLst>
        </pc:cxnChg>
      </pc:sldChg>
      <pc:sldChg chg="addSp delSp modSp mod modNotesTx">
        <pc:chgData name="Arti Yadav" userId="799217b0682d2450" providerId="LiveId" clId="{5CEB3FBE-D331-4F38-B942-87BDBADAFD5A}" dt="2024-10-06T03:52:55.611" v="265" actId="26606"/>
        <pc:sldMkLst>
          <pc:docMk/>
          <pc:sldMk cId="807555296" sldId="258"/>
        </pc:sldMkLst>
        <pc:spChg chg="mod">
          <ac:chgData name="Arti Yadav" userId="799217b0682d2450" providerId="LiveId" clId="{5CEB3FBE-D331-4F38-B942-87BDBADAFD5A}" dt="2024-10-06T03:51:52.695" v="257"/>
          <ac:spMkLst>
            <pc:docMk/>
            <pc:sldMk cId="807555296" sldId="258"/>
            <ac:spMk id="2" creationId="{DD01299A-B2A2-FF44-A309-69C884A3138B}"/>
          </ac:spMkLst>
        </pc:spChg>
        <pc:spChg chg="add del mod">
          <ac:chgData name="Arti Yadav" userId="799217b0682d2450" providerId="LiveId" clId="{5CEB3FBE-D331-4F38-B942-87BDBADAFD5A}" dt="2024-10-06T03:52:11.310" v="260"/>
          <ac:spMkLst>
            <pc:docMk/>
            <pc:sldMk cId="807555296" sldId="258"/>
            <ac:spMk id="4" creationId="{E9A1393B-A3ED-A4AA-4320-D07DCE351C48}"/>
          </ac:spMkLst>
        </pc:spChg>
        <pc:spChg chg="add del mod">
          <ac:chgData name="Arti Yadav" userId="799217b0682d2450" providerId="LiveId" clId="{5CEB3FBE-D331-4F38-B942-87BDBADAFD5A}" dt="2024-10-06T03:52:55.611" v="265" actId="26606"/>
          <ac:spMkLst>
            <pc:docMk/>
            <pc:sldMk cId="807555296" sldId="258"/>
            <ac:spMk id="5" creationId="{E93D3928-B8D4-101C-27D1-7DEBC00F69A0}"/>
          </ac:spMkLst>
        </pc:spChg>
        <pc:graphicFrameChg chg="del mod">
          <ac:chgData name="Arti Yadav" userId="799217b0682d2450" providerId="LiveId" clId="{5CEB3FBE-D331-4F38-B942-87BDBADAFD5A}" dt="2024-10-06T03:52:02.826" v="259" actId="478"/>
          <ac:graphicFrameMkLst>
            <pc:docMk/>
            <pc:sldMk cId="807555296" sldId="258"/>
            <ac:graphicFrameMk id="65" creationId="{A3757986-1F0C-6042-17AA-A8B6865B008B}"/>
          </ac:graphicFrameMkLst>
        </pc:graphicFrameChg>
        <pc:graphicFrameChg chg="add">
          <ac:chgData name="Arti Yadav" userId="799217b0682d2450" providerId="LiveId" clId="{5CEB3FBE-D331-4F38-B942-87BDBADAFD5A}" dt="2024-10-06T03:52:55.611" v="265" actId="26606"/>
          <ac:graphicFrameMkLst>
            <pc:docMk/>
            <pc:sldMk cId="807555296" sldId="258"/>
            <ac:graphicFrameMk id="66" creationId="{6099A992-320B-8F63-5D55-8B352B5F9346}"/>
          </ac:graphicFrameMkLst>
        </pc:graphicFrameChg>
      </pc:sldChg>
      <pc:sldChg chg="delSp modSp del mod">
        <pc:chgData name="Arti Yadav" userId="799217b0682d2450" providerId="LiveId" clId="{5CEB3FBE-D331-4F38-B942-87BDBADAFD5A}" dt="2024-10-06T03:32:38.903" v="134" actId="2696"/>
        <pc:sldMkLst>
          <pc:docMk/>
          <pc:sldMk cId="3521660356" sldId="261"/>
        </pc:sldMkLst>
        <pc:spChg chg="mod">
          <ac:chgData name="Arti Yadav" userId="799217b0682d2450" providerId="LiveId" clId="{5CEB3FBE-D331-4F38-B942-87BDBADAFD5A}" dt="2024-10-06T03:32:07.961" v="131"/>
          <ac:spMkLst>
            <pc:docMk/>
            <pc:sldMk cId="3521660356" sldId="261"/>
            <ac:spMk id="5" creationId="{4E25FD9A-61E6-6431-2377-6CD8BF02B3E6}"/>
          </ac:spMkLst>
        </pc:spChg>
        <pc:graphicFrameChg chg="del mod">
          <ac:chgData name="Arti Yadav" userId="799217b0682d2450" providerId="LiveId" clId="{5CEB3FBE-D331-4F38-B942-87BDBADAFD5A}" dt="2024-10-06T03:32:15.874" v="133" actId="478"/>
          <ac:graphicFrameMkLst>
            <pc:docMk/>
            <pc:sldMk cId="3521660356" sldId="261"/>
            <ac:graphicFrameMk id="89" creationId="{61BE8137-AF81-A032-7717-24429AC51B43}"/>
          </ac:graphicFrameMkLst>
        </pc:graphicFrameChg>
      </pc:sldChg>
      <pc:sldChg chg="addSp delSp modSp mod modClrScheme delDesignElem chgLayout modNotesTx">
        <pc:chgData name="Arti Yadav" userId="799217b0682d2450" providerId="LiveId" clId="{5CEB3FBE-D331-4F38-B942-87BDBADAFD5A}" dt="2024-10-06T03:35:13.873" v="152" actId="700"/>
        <pc:sldMkLst>
          <pc:docMk/>
          <pc:sldMk cId="3560438100" sldId="264"/>
        </pc:sldMkLst>
        <pc:spChg chg="mod ord">
          <ac:chgData name="Arti Yadav" userId="799217b0682d2450" providerId="LiveId" clId="{5CEB3FBE-D331-4F38-B942-87BDBADAFD5A}" dt="2024-10-06T03:35:13.873" v="152" actId="700"/>
          <ac:spMkLst>
            <pc:docMk/>
            <pc:sldMk cId="3560438100" sldId="264"/>
            <ac:spMk id="2" creationId="{F972BC8C-69E2-5A48-8D43-0343AD08409E}"/>
          </ac:spMkLst>
        </pc:spChg>
        <pc:spChg chg="add del mod ord">
          <ac:chgData name="Arti Yadav" userId="799217b0682d2450" providerId="LiveId" clId="{5CEB3FBE-D331-4F38-B942-87BDBADAFD5A}" dt="2024-10-06T03:33:12.399" v="139"/>
          <ac:spMkLst>
            <pc:docMk/>
            <pc:sldMk cId="3560438100" sldId="264"/>
            <ac:spMk id="3" creationId="{C7EF262C-BD20-9D68-7793-23CFD7D7F5EF}"/>
          </ac:spMkLst>
        </pc:spChg>
        <pc:spChg chg="add del mod">
          <ac:chgData name="Arti Yadav" userId="799217b0682d2450" providerId="LiveId" clId="{5CEB3FBE-D331-4F38-B942-87BDBADAFD5A}" dt="2024-10-06T03:33:30.650" v="143" actId="26606"/>
          <ac:spMkLst>
            <pc:docMk/>
            <pc:sldMk cId="3560438100" sldId="264"/>
            <ac:spMk id="4" creationId="{24B6DF80-1009-7B34-AA14-09506D15F681}"/>
          </ac:spMkLst>
        </pc:spChg>
        <pc:spChg chg="add del mod ord">
          <ac:chgData name="Arti Yadav" userId="799217b0682d2450" providerId="LiveId" clId="{5CEB3FBE-D331-4F38-B942-87BDBADAFD5A}" dt="2024-10-06T03:35:13.873" v="152" actId="700"/>
          <ac:spMkLst>
            <pc:docMk/>
            <pc:sldMk cId="3560438100" sldId="264"/>
            <ac:spMk id="5" creationId="{A561F5DE-E380-5A20-D76F-A3EB058092DC}"/>
          </ac:spMkLst>
        </pc:spChg>
        <pc:spChg chg="add del">
          <ac:chgData name="Arti Yadav" userId="799217b0682d2450" providerId="LiveId" clId="{5CEB3FBE-D331-4F38-B942-87BDBADAFD5A}" dt="2024-10-06T03:35:13.873" v="152" actId="700"/>
          <ac:spMkLst>
            <pc:docMk/>
            <pc:sldMk cId="3560438100" sldId="264"/>
            <ac:spMk id="10" creationId="{32D32A60-013B-47A8-8833-D2424080917B}"/>
          </ac:spMkLst>
        </pc:spChg>
        <pc:spChg chg="add del">
          <ac:chgData name="Arti Yadav" userId="799217b0682d2450" providerId="LiveId" clId="{5CEB3FBE-D331-4F38-B942-87BDBADAFD5A}" dt="2024-10-06T03:35:13.873" v="152" actId="700"/>
          <ac:spMkLst>
            <pc:docMk/>
            <pc:sldMk cId="3560438100" sldId="264"/>
            <ac:spMk id="12" creationId="{AE27932B-B694-4C4C-90D7-A0333A7C5876}"/>
          </ac:spMkLst>
        </pc:spChg>
        <pc:spChg chg="add del">
          <ac:chgData name="Arti Yadav" userId="799217b0682d2450" providerId="LiveId" clId="{5CEB3FBE-D331-4F38-B942-87BDBADAFD5A}" dt="2024-10-06T03:35:13.873" v="152" actId="700"/>
          <ac:spMkLst>
            <pc:docMk/>
            <pc:sldMk cId="3560438100" sldId="264"/>
            <ac:spMk id="16" creationId="{A9DA474E-6B91-4200-840F-0257B2358A75}"/>
          </ac:spMkLst>
        </pc:spChg>
        <pc:spChg chg="del">
          <ac:chgData name="Arti Yadav" userId="799217b0682d2450" providerId="LiveId" clId="{5CEB3FBE-D331-4F38-B942-87BDBADAFD5A}" dt="2024-10-06T03:33:01.986" v="138" actId="700"/>
          <ac:spMkLst>
            <pc:docMk/>
            <pc:sldMk cId="3560438100" sldId="264"/>
            <ac:spMk id="114" creationId="{17424F32-2789-4FF9-8E8A-1252284BF600}"/>
          </ac:spMkLst>
        </pc:spChg>
        <pc:spChg chg="del">
          <ac:chgData name="Arti Yadav" userId="799217b0682d2450" providerId="LiveId" clId="{5CEB3FBE-D331-4F38-B942-87BDBADAFD5A}" dt="2024-10-06T03:33:01.986" v="138" actId="700"/>
          <ac:spMkLst>
            <pc:docMk/>
            <pc:sldMk cId="3560438100" sldId="264"/>
            <ac:spMk id="122" creationId="{1A86B93D-0879-4BC3-B616-90E504482842}"/>
          </ac:spMkLst>
        </pc:spChg>
        <pc:spChg chg="del">
          <ac:chgData name="Arti Yadav" userId="799217b0682d2450" providerId="LiveId" clId="{5CEB3FBE-D331-4F38-B942-87BDBADAFD5A}" dt="2024-10-06T03:33:01.986" v="138" actId="700"/>
          <ac:spMkLst>
            <pc:docMk/>
            <pc:sldMk cId="3560438100" sldId="264"/>
            <ac:spMk id="124" creationId="{720E885D-F4D2-48FD-95D9-DA0751F3D6E2}"/>
          </ac:spMkLst>
        </pc:spChg>
        <pc:spChg chg="del">
          <ac:chgData name="Arti Yadav" userId="799217b0682d2450" providerId="LiveId" clId="{5CEB3FBE-D331-4F38-B942-87BDBADAFD5A}" dt="2024-10-06T03:33:01.986" v="138" actId="700"/>
          <ac:spMkLst>
            <pc:docMk/>
            <pc:sldMk cId="3560438100" sldId="264"/>
            <ac:spMk id="128" creationId="{A599AF7C-8D7E-4D1B-AB28-587084B3DEF2}"/>
          </ac:spMkLst>
        </pc:spChg>
        <pc:graphicFrameChg chg="add mod ord">
          <ac:chgData name="Arti Yadav" userId="799217b0682d2450" providerId="LiveId" clId="{5CEB3FBE-D331-4F38-B942-87BDBADAFD5A}" dt="2024-10-06T03:35:13.873" v="152" actId="700"/>
          <ac:graphicFrameMkLst>
            <pc:docMk/>
            <pc:sldMk cId="3560438100" sldId="264"/>
            <ac:graphicFrameMk id="6" creationId="{8ED8A5BD-D2AB-0EA8-0A46-83A3836D4E34}"/>
          </ac:graphicFrameMkLst>
        </pc:graphicFrameChg>
        <pc:graphicFrameChg chg="del mod">
          <ac:chgData name="Arti Yadav" userId="799217b0682d2450" providerId="LiveId" clId="{5CEB3FBE-D331-4F38-B942-87BDBADAFD5A}" dt="2024-10-06T03:32:50.444" v="137" actId="478"/>
          <ac:graphicFrameMkLst>
            <pc:docMk/>
            <pc:sldMk cId="3560438100" sldId="264"/>
            <ac:graphicFrameMk id="110" creationId="{8FEF1F4E-32C4-8E2D-4F90-A995CFFAD984}"/>
          </ac:graphicFrameMkLst>
        </pc:graphicFrameChg>
        <pc:picChg chg="add del">
          <ac:chgData name="Arti Yadav" userId="799217b0682d2450" providerId="LiveId" clId="{5CEB3FBE-D331-4F38-B942-87BDBADAFD5A}" dt="2024-10-06T03:35:13.873" v="152" actId="700"/>
          <ac:picMkLst>
            <pc:docMk/>
            <pc:sldMk cId="3560438100" sldId="264"/>
            <ac:picMk id="18" creationId="{DF63C9AD-AE6E-4512-8171-91612E84CCFB}"/>
          </ac:picMkLst>
        </pc:picChg>
        <pc:picChg chg="del">
          <ac:chgData name="Arti Yadav" userId="799217b0682d2450" providerId="LiveId" clId="{5CEB3FBE-D331-4F38-B942-87BDBADAFD5A}" dt="2024-10-06T03:33:01.986" v="138" actId="700"/>
          <ac:picMkLst>
            <pc:docMk/>
            <pc:sldMk cId="3560438100" sldId="264"/>
            <ac:picMk id="116" creationId="{D708C46E-BB60-4B97-8327-D3A475C008E5}"/>
          </ac:picMkLst>
        </pc:picChg>
        <pc:cxnChg chg="add del">
          <ac:chgData name="Arti Yadav" userId="799217b0682d2450" providerId="LiveId" clId="{5CEB3FBE-D331-4F38-B942-87BDBADAFD5A}" dt="2024-10-06T03:35:13.873" v="152" actId="700"/>
          <ac:cxnSpMkLst>
            <pc:docMk/>
            <pc:sldMk cId="3560438100" sldId="264"/>
            <ac:cxnSpMk id="14" creationId="{9EBB0476-5CF0-4F44-8D68-5D42D7AEE43A}"/>
          </ac:cxnSpMkLst>
        </pc:cxnChg>
        <pc:cxnChg chg="add del">
          <ac:chgData name="Arti Yadav" userId="799217b0682d2450" providerId="LiveId" clId="{5CEB3FBE-D331-4F38-B942-87BDBADAFD5A}" dt="2024-10-06T03:35:13.873" v="152" actId="700"/>
          <ac:cxnSpMkLst>
            <pc:docMk/>
            <pc:sldMk cId="3560438100" sldId="264"/>
            <ac:cxnSpMk id="20" creationId="{FE1A49CE-B63D-457A-A180-1C883E1A63D2}"/>
          </ac:cxnSpMkLst>
        </pc:cxnChg>
        <pc:cxnChg chg="del">
          <ac:chgData name="Arti Yadav" userId="799217b0682d2450" providerId="LiveId" clId="{5CEB3FBE-D331-4F38-B942-87BDBADAFD5A}" dt="2024-10-06T03:33:01.986" v="138" actId="700"/>
          <ac:cxnSpMkLst>
            <pc:docMk/>
            <pc:sldMk cId="3560438100" sldId="264"/>
            <ac:cxnSpMk id="118" creationId="{8042755C-F24C-4D08-8E4C-E646382C3634}"/>
          </ac:cxnSpMkLst>
        </pc:cxnChg>
        <pc:cxnChg chg="del">
          <ac:chgData name="Arti Yadav" userId="799217b0682d2450" providerId="LiveId" clId="{5CEB3FBE-D331-4F38-B942-87BDBADAFD5A}" dt="2024-10-06T03:33:01.986" v="138" actId="700"/>
          <ac:cxnSpMkLst>
            <pc:docMk/>
            <pc:sldMk cId="3560438100" sldId="264"/>
            <ac:cxnSpMk id="120" creationId="{63E94A00-1A92-47F4-9E2D-E51DFF9016D4}"/>
          </ac:cxnSpMkLst>
        </pc:cxnChg>
        <pc:cxnChg chg="del">
          <ac:chgData name="Arti Yadav" userId="799217b0682d2450" providerId="LiveId" clId="{5CEB3FBE-D331-4F38-B942-87BDBADAFD5A}" dt="2024-10-06T03:33:01.986" v="138" actId="700"/>
          <ac:cxnSpMkLst>
            <pc:docMk/>
            <pc:sldMk cId="3560438100" sldId="264"/>
            <ac:cxnSpMk id="126" creationId="{39EC1CB8-4497-451C-9F6C-6BC9B650565D}"/>
          </ac:cxnSpMkLst>
        </pc:cxnChg>
      </pc:sldChg>
      <pc:sldChg chg="addSp delSp modSp mod modNotesTx">
        <pc:chgData name="Arti Yadav" userId="799217b0682d2450" providerId="LiveId" clId="{5CEB3FBE-D331-4F38-B942-87BDBADAFD5A}" dt="2024-10-06T03:27:52.984" v="100" actId="26606"/>
        <pc:sldMkLst>
          <pc:docMk/>
          <pc:sldMk cId="1324012221" sldId="266"/>
        </pc:sldMkLst>
        <pc:spChg chg="add del mod">
          <ac:chgData name="Arti Yadav" userId="799217b0682d2450" providerId="LiveId" clId="{5CEB3FBE-D331-4F38-B942-87BDBADAFD5A}" dt="2024-10-06T03:27:07.744" v="96"/>
          <ac:spMkLst>
            <pc:docMk/>
            <pc:sldMk cId="1324012221" sldId="266"/>
            <ac:spMk id="3" creationId="{EC75E1FA-C531-305C-CF54-31A1B5B03918}"/>
          </ac:spMkLst>
        </pc:spChg>
        <pc:spChg chg="add del mod">
          <ac:chgData name="Arti Yadav" userId="799217b0682d2450" providerId="LiveId" clId="{5CEB3FBE-D331-4F38-B942-87BDBADAFD5A}" dt="2024-10-06T03:27:52.984" v="100" actId="26606"/>
          <ac:spMkLst>
            <pc:docMk/>
            <pc:sldMk cId="1324012221" sldId="266"/>
            <ac:spMk id="4" creationId="{FF8D9E0D-47B2-03C1-CA03-79994DE81D8C}"/>
          </ac:spMkLst>
        </pc:spChg>
        <pc:spChg chg="mod">
          <ac:chgData name="Arti Yadav" userId="799217b0682d2450" providerId="LiveId" clId="{5CEB3FBE-D331-4F38-B942-87BDBADAFD5A}" dt="2024-10-06T03:27:52.984" v="100" actId="26606"/>
          <ac:spMkLst>
            <pc:docMk/>
            <pc:sldMk cId="1324012221" sldId="266"/>
            <ac:spMk id="8" creationId="{ADB0BA73-1917-E377-6ABF-377178E23624}"/>
          </ac:spMkLst>
        </pc:spChg>
        <pc:spChg chg="del">
          <ac:chgData name="Arti Yadav" userId="799217b0682d2450" providerId="LiveId" clId="{5CEB3FBE-D331-4F38-B942-87BDBADAFD5A}" dt="2024-10-06T03:27:52.984" v="100" actId="26606"/>
          <ac:spMkLst>
            <pc:docMk/>
            <pc:sldMk cId="1324012221" sldId="266"/>
            <ac:spMk id="85" creationId="{1A86B93D-0879-4BC3-B616-90E504482842}"/>
          </ac:spMkLst>
        </pc:spChg>
        <pc:spChg chg="del">
          <ac:chgData name="Arti Yadav" userId="799217b0682d2450" providerId="LiveId" clId="{5CEB3FBE-D331-4F38-B942-87BDBADAFD5A}" dt="2024-10-06T03:27:52.984" v="100" actId="26606"/>
          <ac:spMkLst>
            <pc:docMk/>
            <pc:sldMk cId="1324012221" sldId="266"/>
            <ac:spMk id="86" creationId="{720E885D-F4D2-48FD-95D9-DA0751F3D6E2}"/>
          </ac:spMkLst>
        </pc:spChg>
        <pc:spChg chg="del">
          <ac:chgData name="Arti Yadav" userId="799217b0682d2450" providerId="LiveId" clId="{5CEB3FBE-D331-4F38-B942-87BDBADAFD5A}" dt="2024-10-06T03:27:52.984" v="100" actId="26606"/>
          <ac:spMkLst>
            <pc:docMk/>
            <pc:sldMk cId="1324012221" sldId="266"/>
            <ac:spMk id="88" creationId="{A599AF7C-8D7E-4D1B-AB28-587084B3DEF2}"/>
          </ac:spMkLst>
        </pc:spChg>
        <pc:spChg chg="add">
          <ac:chgData name="Arti Yadav" userId="799217b0682d2450" providerId="LiveId" clId="{5CEB3FBE-D331-4F38-B942-87BDBADAFD5A}" dt="2024-10-06T03:27:52.984" v="100" actId="26606"/>
          <ac:spMkLst>
            <pc:docMk/>
            <pc:sldMk cId="1324012221" sldId="266"/>
            <ac:spMk id="94" creationId="{32D32A60-013B-47A8-8833-D2424080917B}"/>
          </ac:spMkLst>
        </pc:spChg>
        <pc:spChg chg="add">
          <ac:chgData name="Arti Yadav" userId="799217b0682d2450" providerId="LiveId" clId="{5CEB3FBE-D331-4F38-B942-87BDBADAFD5A}" dt="2024-10-06T03:27:52.984" v="100" actId="26606"/>
          <ac:spMkLst>
            <pc:docMk/>
            <pc:sldMk cId="1324012221" sldId="266"/>
            <ac:spMk id="96" creationId="{AE27932B-B694-4C4C-90D7-A0333A7C5876}"/>
          </ac:spMkLst>
        </pc:spChg>
        <pc:spChg chg="add">
          <ac:chgData name="Arti Yadav" userId="799217b0682d2450" providerId="LiveId" clId="{5CEB3FBE-D331-4F38-B942-87BDBADAFD5A}" dt="2024-10-06T03:27:52.984" v="100" actId="26606"/>
          <ac:spMkLst>
            <pc:docMk/>
            <pc:sldMk cId="1324012221" sldId="266"/>
            <ac:spMk id="100" creationId="{A9DA474E-6B91-4200-840F-0257B2358A75}"/>
          </ac:spMkLst>
        </pc:spChg>
        <pc:graphicFrameChg chg="del mod">
          <ac:chgData name="Arti Yadav" userId="799217b0682d2450" providerId="LiveId" clId="{5CEB3FBE-D331-4F38-B942-87BDBADAFD5A}" dt="2024-10-06T03:27:04.949" v="95" actId="478"/>
          <ac:graphicFrameMkLst>
            <pc:docMk/>
            <pc:sldMk cId="1324012221" sldId="266"/>
            <ac:graphicFrameMk id="54" creationId="{163DF382-84AF-B778-04EE-3D3506D46A71}"/>
          </ac:graphicFrameMkLst>
        </pc:graphicFrameChg>
        <pc:graphicFrameChg chg="add">
          <ac:chgData name="Arti Yadav" userId="799217b0682d2450" providerId="LiveId" clId="{5CEB3FBE-D331-4F38-B942-87BDBADAFD5A}" dt="2024-10-06T03:27:52.984" v="100" actId="26606"/>
          <ac:graphicFrameMkLst>
            <pc:docMk/>
            <pc:sldMk cId="1324012221" sldId="266"/>
            <ac:graphicFrameMk id="90" creationId="{35865118-6336-990B-4913-CF77E6238095}"/>
          </ac:graphicFrameMkLst>
        </pc:graphicFrameChg>
        <pc:picChg chg="add">
          <ac:chgData name="Arti Yadav" userId="799217b0682d2450" providerId="LiveId" clId="{5CEB3FBE-D331-4F38-B942-87BDBADAFD5A}" dt="2024-10-06T03:27:52.984" v="100" actId="26606"/>
          <ac:picMkLst>
            <pc:docMk/>
            <pc:sldMk cId="1324012221" sldId="266"/>
            <ac:picMk id="102" creationId="{DF63C9AD-AE6E-4512-8171-91612E84CCFB}"/>
          </ac:picMkLst>
        </pc:picChg>
        <pc:cxnChg chg="del">
          <ac:chgData name="Arti Yadav" userId="799217b0682d2450" providerId="LiveId" clId="{5CEB3FBE-D331-4F38-B942-87BDBADAFD5A}" dt="2024-10-06T03:27:52.984" v="100" actId="26606"/>
          <ac:cxnSpMkLst>
            <pc:docMk/>
            <pc:sldMk cId="1324012221" sldId="266"/>
            <ac:cxnSpMk id="87" creationId="{39EC1CB8-4497-451C-9F6C-6BC9B650565D}"/>
          </ac:cxnSpMkLst>
        </pc:cxnChg>
        <pc:cxnChg chg="add">
          <ac:chgData name="Arti Yadav" userId="799217b0682d2450" providerId="LiveId" clId="{5CEB3FBE-D331-4F38-B942-87BDBADAFD5A}" dt="2024-10-06T03:27:52.984" v="100" actId="26606"/>
          <ac:cxnSpMkLst>
            <pc:docMk/>
            <pc:sldMk cId="1324012221" sldId="266"/>
            <ac:cxnSpMk id="98" creationId="{9EBB0476-5CF0-4F44-8D68-5D42D7AEE43A}"/>
          </ac:cxnSpMkLst>
        </pc:cxnChg>
        <pc:cxnChg chg="add">
          <ac:chgData name="Arti Yadav" userId="799217b0682d2450" providerId="LiveId" clId="{5CEB3FBE-D331-4F38-B942-87BDBADAFD5A}" dt="2024-10-06T03:27:52.984" v="100" actId="26606"/>
          <ac:cxnSpMkLst>
            <pc:docMk/>
            <pc:sldMk cId="1324012221" sldId="266"/>
            <ac:cxnSpMk id="104" creationId="{FE1A49CE-B63D-457A-A180-1C883E1A63D2}"/>
          </ac:cxnSpMkLst>
        </pc:cxnChg>
      </pc:sldChg>
      <pc:sldChg chg="addSp delSp modSp mod modClrScheme delDesignElem chgLayout modNotesTx">
        <pc:chgData name="Arti Yadav" userId="799217b0682d2450" providerId="LiveId" clId="{5CEB3FBE-D331-4F38-B942-87BDBADAFD5A}" dt="2024-10-07T04:10:50.158" v="423" actId="6549"/>
        <pc:sldMkLst>
          <pc:docMk/>
          <pc:sldMk cId="4032669014" sldId="267"/>
        </pc:sldMkLst>
        <pc:spChg chg="del">
          <ac:chgData name="Arti Yadav" userId="799217b0682d2450" providerId="LiveId" clId="{5CEB3FBE-D331-4F38-B942-87BDBADAFD5A}" dt="2024-10-06T03:35:39.133" v="155" actId="478"/>
          <ac:spMkLst>
            <pc:docMk/>
            <pc:sldMk cId="4032669014" sldId="267"/>
            <ac:spMk id="2" creationId="{86B0D5D8-0BA1-DBFB-5D9C-43D8202AD521}"/>
          </ac:spMkLst>
        </pc:spChg>
        <pc:spChg chg="add del mod ord">
          <ac:chgData name="Arti Yadav" userId="799217b0682d2450" providerId="LiveId" clId="{5CEB3FBE-D331-4F38-B942-87BDBADAFD5A}" dt="2024-10-06T03:35:28.228" v="154" actId="700"/>
          <ac:spMkLst>
            <pc:docMk/>
            <pc:sldMk cId="4032669014" sldId="267"/>
            <ac:spMk id="3" creationId="{CA478535-B469-91E1-663C-08C243B28DE3}"/>
          </ac:spMkLst>
        </pc:spChg>
        <pc:spChg chg="add del mod ord">
          <ac:chgData name="Arti Yadav" userId="799217b0682d2450" providerId="LiveId" clId="{5CEB3FBE-D331-4F38-B942-87BDBADAFD5A}" dt="2024-10-06T03:35:28.228" v="154" actId="700"/>
          <ac:spMkLst>
            <pc:docMk/>
            <pc:sldMk cId="4032669014" sldId="267"/>
            <ac:spMk id="4" creationId="{8EEED6E0-6401-1738-CDF4-C742D5554406}"/>
          </ac:spMkLst>
        </pc:spChg>
        <pc:spChg chg="add del mod ord">
          <ac:chgData name="Arti Yadav" userId="799217b0682d2450" providerId="LiveId" clId="{5CEB3FBE-D331-4F38-B942-87BDBADAFD5A}" dt="2024-10-06T03:35:28.228" v="154" actId="700"/>
          <ac:spMkLst>
            <pc:docMk/>
            <pc:sldMk cId="4032669014" sldId="267"/>
            <ac:spMk id="5" creationId="{52782047-178B-0463-53E5-3B95D069DC96}"/>
          </ac:spMkLst>
        </pc:spChg>
        <pc:spChg chg="add mod ord">
          <ac:chgData name="Arti Yadav" userId="799217b0682d2450" providerId="LiveId" clId="{5CEB3FBE-D331-4F38-B942-87BDBADAFD5A}" dt="2024-10-07T03:42:27.942" v="331" actId="26606"/>
          <ac:spMkLst>
            <pc:docMk/>
            <pc:sldMk cId="4032669014" sldId="267"/>
            <ac:spMk id="6" creationId="{161A1714-5A82-7171-24F8-BB5D9CDC3793}"/>
          </ac:spMkLst>
        </pc:spChg>
        <pc:spChg chg="add del mod">
          <ac:chgData name="Arti Yadav" userId="799217b0682d2450" providerId="LiveId" clId="{5CEB3FBE-D331-4F38-B942-87BDBADAFD5A}" dt="2024-10-06T03:37:01.626" v="162" actId="26606"/>
          <ac:spMkLst>
            <pc:docMk/>
            <pc:sldMk cId="4032669014" sldId="267"/>
            <ac:spMk id="7" creationId="{A2DA5219-2054-810D-F2B9-FD8EAFA6858B}"/>
          </ac:spMkLst>
        </pc:spChg>
        <pc:spChg chg="add del mod">
          <ac:chgData name="Arti Yadav" userId="799217b0682d2450" providerId="LiveId" clId="{5CEB3FBE-D331-4F38-B942-87BDBADAFD5A}" dt="2024-10-06T03:35:59.025" v="158"/>
          <ac:spMkLst>
            <pc:docMk/>
            <pc:sldMk cId="4032669014" sldId="267"/>
            <ac:spMk id="8" creationId="{2F7B8FFA-294A-5F2B-D84F-D6E200BA5FD3}"/>
          </ac:spMkLst>
        </pc:spChg>
        <pc:spChg chg="add del mod">
          <ac:chgData name="Arti Yadav" userId="799217b0682d2450" providerId="LiveId" clId="{5CEB3FBE-D331-4F38-B942-87BDBADAFD5A}" dt="2024-10-06T03:37:01.626" v="162" actId="26606"/>
          <ac:spMkLst>
            <pc:docMk/>
            <pc:sldMk cId="4032669014" sldId="267"/>
            <ac:spMk id="9" creationId="{036BDA47-70CE-D591-F014-6BDC198DEB47}"/>
          </ac:spMkLst>
        </pc:spChg>
        <pc:spChg chg="add del mod ord">
          <ac:chgData name="Arti Yadav" userId="799217b0682d2450" providerId="LiveId" clId="{5CEB3FBE-D331-4F38-B942-87BDBADAFD5A}" dt="2024-10-06T03:38:58.080" v="169" actId="700"/>
          <ac:spMkLst>
            <pc:docMk/>
            <pc:sldMk cId="4032669014" sldId="267"/>
            <ac:spMk id="10" creationId="{787E1D01-96BB-1EE5-42FB-8CDF98E1F23D}"/>
          </ac:spMkLst>
        </pc:spChg>
        <pc:spChg chg="add del mod ord">
          <ac:chgData name="Arti Yadav" userId="799217b0682d2450" providerId="LiveId" clId="{5CEB3FBE-D331-4F38-B942-87BDBADAFD5A}" dt="2024-10-06T03:38:58.080" v="169" actId="700"/>
          <ac:spMkLst>
            <pc:docMk/>
            <pc:sldMk cId="4032669014" sldId="267"/>
            <ac:spMk id="14" creationId="{8156CAF7-6B35-417D-CFBC-DAD7E8D4A75A}"/>
          </ac:spMkLst>
        </pc:spChg>
        <pc:spChg chg="add del">
          <ac:chgData name="Arti Yadav" userId="799217b0682d2450" providerId="LiveId" clId="{5CEB3FBE-D331-4F38-B942-87BDBADAFD5A}" dt="2024-10-06T03:39:30.105" v="173" actId="26606"/>
          <ac:spMkLst>
            <pc:docMk/>
            <pc:sldMk cId="4032669014" sldId="267"/>
            <ac:spMk id="15" creationId="{17424F32-2789-4FF9-8E8A-1252284BF600}"/>
          </ac:spMkLst>
        </pc:spChg>
        <pc:spChg chg="add del mod ord">
          <ac:chgData name="Arti Yadav" userId="799217b0682d2450" providerId="LiveId" clId="{5CEB3FBE-D331-4F38-B942-87BDBADAFD5A}" dt="2024-10-07T03:41:49.418" v="325" actId="22"/>
          <ac:spMkLst>
            <pc:docMk/>
            <pc:sldMk cId="4032669014" sldId="267"/>
            <ac:spMk id="16" creationId="{06B84FBE-C761-D51D-F8A0-F0438FDC64B0}"/>
          </ac:spMkLst>
        </pc:spChg>
        <pc:spChg chg="add mod ord">
          <ac:chgData name="Arti Yadav" userId="799217b0682d2450" providerId="LiveId" clId="{5CEB3FBE-D331-4F38-B942-87BDBADAFD5A}" dt="2024-10-07T03:41:47.018" v="324" actId="1076"/>
          <ac:spMkLst>
            <pc:docMk/>
            <pc:sldMk cId="4032669014" sldId="267"/>
            <ac:spMk id="18" creationId="{17E0ABEC-8007-319E-19CA-5D256CDA9363}"/>
          </ac:spMkLst>
        </pc:spChg>
        <pc:spChg chg="add del">
          <ac:chgData name="Arti Yadav" userId="799217b0682d2450" providerId="LiveId" clId="{5CEB3FBE-D331-4F38-B942-87BDBADAFD5A}" dt="2024-10-06T03:39:30.041" v="172" actId="26606"/>
          <ac:spMkLst>
            <pc:docMk/>
            <pc:sldMk cId="4032669014" sldId="267"/>
            <ac:spMk id="22" creationId="{1CE580D1-F917-4567-AFB4-99AA9B52ADF0}"/>
          </ac:spMkLst>
        </pc:spChg>
        <pc:spChg chg="add del">
          <ac:chgData name="Arti Yadav" userId="799217b0682d2450" providerId="LiveId" clId="{5CEB3FBE-D331-4F38-B942-87BDBADAFD5A}" dt="2024-10-06T03:39:30.041" v="172" actId="26606"/>
          <ac:spMkLst>
            <pc:docMk/>
            <pc:sldMk cId="4032669014" sldId="267"/>
            <ac:spMk id="30" creationId="{10419CA0-BFB4-4390-AB8F-5DBFCA45D4D0}"/>
          </ac:spMkLst>
        </pc:spChg>
        <pc:spChg chg="add del">
          <ac:chgData name="Arti Yadav" userId="799217b0682d2450" providerId="LiveId" clId="{5CEB3FBE-D331-4F38-B942-87BDBADAFD5A}" dt="2024-10-07T03:42:13.671" v="327" actId="26606"/>
          <ac:spMkLst>
            <pc:docMk/>
            <pc:sldMk cId="4032669014" sldId="267"/>
            <ac:spMk id="33" creationId="{1CE580D1-F917-4567-AFB4-99AA9B52ADF0}"/>
          </ac:spMkLst>
        </pc:spChg>
        <pc:spChg chg="add del">
          <ac:chgData name="Arti Yadav" userId="799217b0682d2450" providerId="LiveId" clId="{5CEB3FBE-D331-4F38-B942-87BDBADAFD5A}" dt="2024-10-06T03:39:30.041" v="172" actId="26606"/>
          <ac:spMkLst>
            <pc:docMk/>
            <pc:sldMk cId="4032669014" sldId="267"/>
            <ac:spMk id="34" creationId="{596E9C81-ACBE-459E-A7D5-2BB824B68FDA}"/>
          </ac:spMkLst>
        </pc:spChg>
        <pc:spChg chg="add del">
          <ac:chgData name="Arti Yadav" userId="799217b0682d2450" providerId="LiveId" clId="{5CEB3FBE-D331-4F38-B942-87BDBADAFD5A}" dt="2024-10-06T03:35:39.133" v="155" actId="478"/>
          <ac:spMkLst>
            <pc:docMk/>
            <pc:sldMk cId="4032669014" sldId="267"/>
            <ac:spMk id="35" creationId="{17424F32-2789-4FF9-8E8A-1252284BF600}"/>
          </ac:spMkLst>
        </pc:spChg>
        <pc:spChg chg="add del">
          <ac:chgData name="Arti Yadav" userId="799217b0682d2450" providerId="LiveId" clId="{5CEB3FBE-D331-4F38-B942-87BDBADAFD5A}" dt="2024-10-07T03:42:13.671" v="327" actId="26606"/>
          <ac:spMkLst>
            <pc:docMk/>
            <pc:sldMk cId="4032669014" sldId="267"/>
            <ac:spMk id="38" creationId="{81958111-BC13-4D45-AB27-0C2C83F9BA64}"/>
          </ac:spMkLst>
        </pc:spChg>
        <pc:spChg chg="add del">
          <ac:chgData name="Arti Yadav" userId="799217b0682d2450" providerId="LiveId" clId="{5CEB3FBE-D331-4F38-B942-87BDBADAFD5A}" dt="2024-10-06T03:35:39.133" v="155" actId="478"/>
          <ac:spMkLst>
            <pc:docMk/>
            <pc:sldMk cId="4032669014" sldId="267"/>
            <ac:spMk id="43" creationId="{32D32A60-013B-47A8-8833-D2424080917B}"/>
          </ac:spMkLst>
        </pc:spChg>
        <pc:spChg chg="add del">
          <ac:chgData name="Arti Yadav" userId="799217b0682d2450" providerId="LiveId" clId="{5CEB3FBE-D331-4F38-B942-87BDBADAFD5A}" dt="2024-10-06T03:35:39.133" v="155" actId="478"/>
          <ac:spMkLst>
            <pc:docMk/>
            <pc:sldMk cId="4032669014" sldId="267"/>
            <ac:spMk id="45" creationId="{AE27932B-B694-4C4C-90D7-A0333A7C5876}"/>
          </ac:spMkLst>
        </pc:spChg>
        <pc:spChg chg="add del">
          <ac:chgData name="Arti Yadav" userId="799217b0682d2450" providerId="LiveId" clId="{5CEB3FBE-D331-4F38-B942-87BDBADAFD5A}" dt="2024-10-06T03:55:31.893" v="272" actId="700"/>
          <ac:spMkLst>
            <pc:docMk/>
            <pc:sldMk cId="4032669014" sldId="267"/>
            <ac:spMk id="46" creationId="{0CABCAE3-64FC-4149-819F-2C1812824154}"/>
          </ac:spMkLst>
        </pc:spChg>
        <pc:spChg chg="add del">
          <ac:chgData name="Arti Yadav" userId="799217b0682d2450" providerId="LiveId" clId="{5CEB3FBE-D331-4F38-B942-87BDBADAFD5A}" dt="2024-10-06T03:35:39.133" v="155" actId="478"/>
          <ac:spMkLst>
            <pc:docMk/>
            <pc:sldMk cId="4032669014" sldId="267"/>
            <ac:spMk id="49" creationId="{A9DA474E-6B91-4200-840F-0257B2358A75}"/>
          </ac:spMkLst>
        </pc:spChg>
        <pc:spChg chg="add del">
          <ac:chgData name="Arti Yadav" userId="799217b0682d2450" providerId="LiveId" clId="{5CEB3FBE-D331-4F38-B942-87BDBADAFD5A}" dt="2024-10-06T03:55:31.893" v="272" actId="700"/>
          <ac:spMkLst>
            <pc:docMk/>
            <pc:sldMk cId="4032669014" sldId="267"/>
            <ac:spMk id="54" creationId="{24BE214B-2C92-47AF-8D90-698211103731}"/>
          </ac:spMkLst>
        </pc:spChg>
        <pc:spChg chg="add del">
          <ac:chgData name="Arti Yadav" userId="799217b0682d2450" providerId="LiveId" clId="{5CEB3FBE-D331-4F38-B942-87BDBADAFD5A}" dt="2024-10-06T03:55:31.893" v="272" actId="700"/>
          <ac:spMkLst>
            <pc:docMk/>
            <pc:sldMk cId="4032669014" sldId="267"/>
            <ac:spMk id="56" creationId="{369A020F-4984-4DD0-898A-B60A4882B04C}"/>
          </ac:spMkLst>
        </pc:spChg>
        <pc:spChg chg="add del">
          <ac:chgData name="Arti Yadav" userId="799217b0682d2450" providerId="LiveId" clId="{5CEB3FBE-D331-4F38-B942-87BDBADAFD5A}" dt="2024-10-06T03:55:31.893" v="272" actId="700"/>
          <ac:spMkLst>
            <pc:docMk/>
            <pc:sldMk cId="4032669014" sldId="267"/>
            <ac:spMk id="60" creationId="{4380F474-D468-4F2F-8BE9-F343F8D1A9C8}"/>
          </ac:spMkLst>
        </pc:spChg>
        <pc:spChg chg="add del">
          <ac:chgData name="Arti Yadav" userId="799217b0682d2450" providerId="LiveId" clId="{5CEB3FBE-D331-4F38-B942-87BDBADAFD5A}" dt="2024-10-07T03:42:13.671" v="327" actId="26606"/>
          <ac:spMkLst>
            <pc:docMk/>
            <pc:sldMk cId="4032669014" sldId="267"/>
            <ac:spMk id="65" creationId="{021A4066-B261-49FE-952E-A0FE3EE75CD2}"/>
          </ac:spMkLst>
        </pc:spChg>
        <pc:spChg chg="add">
          <ac:chgData name="Arti Yadav" userId="799217b0682d2450" providerId="LiveId" clId="{5CEB3FBE-D331-4F38-B942-87BDBADAFD5A}" dt="2024-10-07T03:42:27.942" v="331" actId="26606"/>
          <ac:spMkLst>
            <pc:docMk/>
            <pc:sldMk cId="4032669014" sldId="267"/>
            <ac:spMk id="68" creationId="{1CE580D1-F917-4567-AFB4-99AA9B52ADF0}"/>
          </ac:spMkLst>
        </pc:spChg>
        <pc:spChg chg="add">
          <ac:chgData name="Arti Yadav" userId="799217b0682d2450" providerId="LiveId" clId="{5CEB3FBE-D331-4F38-B942-87BDBADAFD5A}" dt="2024-10-07T03:42:27.942" v="331" actId="26606"/>
          <ac:spMkLst>
            <pc:docMk/>
            <pc:sldMk cId="4032669014" sldId="267"/>
            <ac:spMk id="74" creationId="{021A4066-B261-49FE-952E-A0FE3EE75CD2}"/>
          </ac:spMkLst>
        </pc:spChg>
        <pc:spChg chg="add">
          <ac:chgData name="Arti Yadav" userId="799217b0682d2450" providerId="LiveId" clId="{5CEB3FBE-D331-4F38-B942-87BDBADAFD5A}" dt="2024-10-07T03:42:27.942" v="331" actId="26606"/>
          <ac:spMkLst>
            <pc:docMk/>
            <pc:sldMk cId="4032669014" sldId="267"/>
            <ac:spMk id="76" creationId="{81958111-BC13-4D45-AB27-0C2C83F9BA64}"/>
          </ac:spMkLst>
        </pc:spChg>
        <pc:grpChg chg="add del">
          <ac:chgData name="Arti Yadav" userId="799217b0682d2450" providerId="LiveId" clId="{5CEB3FBE-D331-4F38-B942-87BDBADAFD5A}" dt="2024-10-06T03:39:30.041" v="172" actId="26606"/>
          <ac:grpSpMkLst>
            <pc:docMk/>
            <pc:sldMk cId="4032669014" sldId="267"/>
            <ac:grpSpMk id="36" creationId="{CEBDCB18-ABE5-43B0-8B68-89FEDAECB8B0}"/>
          </ac:grpSpMkLst>
        </pc:grpChg>
        <pc:grpChg chg="add del">
          <ac:chgData name="Arti Yadav" userId="799217b0682d2450" providerId="LiveId" clId="{5CEB3FBE-D331-4F38-B942-87BDBADAFD5A}" dt="2024-10-06T03:55:31.893" v="272" actId="700"/>
          <ac:grpSpMkLst>
            <pc:docMk/>
            <pc:sldMk cId="4032669014" sldId="267"/>
            <ac:grpSpMk id="57" creationId="{A3761B47-AE33-47C9-9636-19D4B313F277}"/>
          </ac:grpSpMkLst>
        </pc:grpChg>
        <pc:grpChg chg="add del">
          <ac:chgData name="Arti Yadav" userId="799217b0682d2450" providerId="LiveId" clId="{5CEB3FBE-D331-4F38-B942-87BDBADAFD5A}" dt="2024-10-07T03:42:13.671" v="327" actId="26606"/>
          <ac:grpSpMkLst>
            <pc:docMk/>
            <pc:sldMk cId="4032669014" sldId="267"/>
            <ac:grpSpMk id="67" creationId="{82188758-E18A-4CE5-9D03-F4BF5D887C3F}"/>
          </ac:grpSpMkLst>
        </pc:grpChg>
        <pc:grpChg chg="add">
          <ac:chgData name="Arti Yadav" userId="799217b0682d2450" providerId="LiveId" clId="{5CEB3FBE-D331-4F38-B942-87BDBADAFD5A}" dt="2024-10-07T03:42:27.942" v="331" actId="26606"/>
          <ac:grpSpMkLst>
            <pc:docMk/>
            <pc:sldMk cId="4032669014" sldId="267"/>
            <ac:grpSpMk id="77" creationId="{82188758-E18A-4CE5-9D03-F4BF5D887C3F}"/>
          </ac:grpSpMkLst>
        </pc:grpChg>
        <pc:graphicFrameChg chg="add mod modGraphic">
          <ac:chgData name="Arti Yadav" userId="799217b0682d2450" providerId="LiveId" clId="{5CEB3FBE-D331-4F38-B942-87BDBADAFD5A}" dt="2024-10-07T03:42:27.942" v="331" actId="26606"/>
          <ac:graphicFrameMkLst>
            <pc:docMk/>
            <pc:sldMk cId="4032669014" sldId="267"/>
            <ac:graphicFrameMk id="11" creationId="{608EA8D3-EAB1-9EDE-6087-66E984772D8C}"/>
          </ac:graphicFrameMkLst>
        </pc:graphicFrameChg>
        <pc:graphicFrameChg chg="del">
          <ac:chgData name="Arti Yadav" userId="799217b0682d2450" providerId="LiveId" clId="{5CEB3FBE-D331-4F38-B942-87BDBADAFD5A}" dt="2024-10-06T03:35:39.133" v="155" actId="478"/>
          <ac:graphicFrameMkLst>
            <pc:docMk/>
            <pc:sldMk cId="4032669014" sldId="267"/>
            <ac:graphicFrameMk id="31" creationId="{2F5D21FD-850B-603E-A700-EA068DF26DA2}"/>
          </ac:graphicFrameMkLst>
        </pc:graphicFrameChg>
        <pc:picChg chg="add del">
          <ac:chgData name="Arti Yadav" userId="799217b0682d2450" providerId="LiveId" clId="{5CEB3FBE-D331-4F38-B942-87BDBADAFD5A}" dt="2024-10-06T03:39:30.105" v="173" actId="26606"/>
          <ac:picMkLst>
            <pc:docMk/>
            <pc:sldMk cId="4032669014" sldId="267"/>
            <ac:picMk id="17" creationId="{D708C46E-BB60-4B97-8327-D3A475C008E5}"/>
          </ac:picMkLst>
        </pc:picChg>
        <pc:picChg chg="add mod ord">
          <ac:chgData name="Arti Yadav" userId="799217b0682d2450" providerId="LiveId" clId="{5CEB3FBE-D331-4F38-B942-87BDBADAFD5A}" dt="2024-10-07T03:42:27.942" v="331" actId="26606"/>
          <ac:picMkLst>
            <pc:docMk/>
            <pc:sldMk cId="4032669014" sldId="267"/>
            <ac:picMk id="21" creationId="{9501F54C-3876-86F1-8A55-6E343CD02AA8}"/>
          </ac:picMkLst>
        </pc:picChg>
        <pc:picChg chg="add del">
          <ac:chgData name="Arti Yadav" userId="799217b0682d2450" providerId="LiveId" clId="{5CEB3FBE-D331-4F38-B942-87BDBADAFD5A}" dt="2024-10-06T03:39:30.041" v="172" actId="26606"/>
          <ac:picMkLst>
            <pc:docMk/>
            <pc:sldMk cId="4032669014" sldId="267"/>
            <ac:picMk id="24" creationId="{1F5620B8-A2D8-4568-B566-F0453A0D9167}"/>
          </ac:picMkLst>
        </pc:picChg>
        <pc:picChg chg="add del">
          <ac:chgData name="Arti Yadav" userId="799217b0682d2450" providerId="LiveId" clId="{5CEB3FBE-D331-4F38-B942-87BDBADAFD5A}" dt="2024-10-06T03:35:39.133" v="155" actId="478"/>
          <ac:picMkLst>
            <pc:docMk/>
            <pc:sldMk cId="4032669014" sldId="267"/>
            <ac:picMk id="37" creationId="{D708C46E-BB60-4B97-8327-D3A475C008E5}"/>
          </ac:picMkLst>
        </pc:picChg>
        <pc:picChg chg="add del">
          <ac:chgData name="Arti Yadav" userId="799217b0682d2450" providerId="LiveId" clId="{5CEB3FBE-D331-4F38-B942-87BDBADAFD5A}" dt="2024-10-06T03:39:30.041" v="172" actId="26606"/>
          <ac:picMkLst>
            <pc:docMk/>
            <pc:sldMk cId="4032669014" sldId="267"/>
            <ac:picMk id="40" creationId="{08EC5C75-E28F-4899-9C2E-39431B82B740}"/>
          </ac:picMkLst>
        </pc:picChg>
        <pc:picChg chg="add del">
          <ac:chgData name="Arti Yadav" userId="799217b0682d2450" providerId="LiveId" clId="{5CEB3FBE-D331-4F38-B942-87BDBADAFD5A}" dt="2024-10-06T03:55:31.893" v="272" actId="700"/>
          <ac:picMkLst>
            <pc:docMk/>
            <pc:sldMk cId="4032669014" sldId="267"/>
            <ac:picMk id="48" creationId="{012FDCFE-9AD2-4D8A-8CBF-B3AA37EBF6DD}"/>
          </ac:picMkLst>
        </pc:picChg>
        <pc:picChg chg="add del">
          <ac:chgData name="Arti Yadav" userId="799217b0682d2450" providerId="LiveId" clId="{5CEB3FBE-D331-4F38-B942-87BDBADAFD5A}" dt="2024-10-06T03:35:39.133" v="155" actId="478"/>
          <ac:picMkLst>
            <pc:docMk/>
            <pc:sldMk cId="4032669014" sldId="267"/>
            <ac:picMk id="51" creationId="{DF63C9AD-AE6E-4512-8171-91612E84CCFB}"/>
          </ac:picMkLst>
        </pc:picChg>
        <pc:picChg chg="add del">
          <ac:chgData name="Arti Yadav" userId="799217b0682d2450" providerId="LiveId" clId="{5CEB3FBE-D331-4F38-B942-87BDBADAFD5A}" dt="2024-10-06T03:55:31.893" v="272" actId="700"/>
          <ac:picMkLst>
            <pc:docMk/>
            <pc:sldMk cId="4032669014" sldId="267"/>
            <ac:picMk id="61" creationId="{D757EBBD-8611-41C1-8124-C151D0957DBF}"/>
          </ac:picMkLst>
        </pc:picChg>
        <pc:picChg chg="add del">
          <ac:chgData name="Arti Yadav" userId="799217b0682d2450" providerId="LiveId" clId="{5CEB3FBE-D331-4F38-B942-87BDBADAFD5A}" dt="2024-10-07T03:42:13.671" v="327" actId="26606"/>
          <ac:picMkLst>
            <pc:docMk/>
            <pc:sldMk cId="4032669014" sldId="267"/>
            <ac:picMk id="62" creationId="{1F5620B8-A2D8-4568-B566-F0453A0D9167}"/>
          </ac:picMkLst>
        </pc:picChg>
        <pc:picChg chg="add">
          <ac:chgData name="Arti Yadav" userId="799217b0682d2450" providerId="LiveId" clId="{5CEB3FBE-D331-4F38-B942-87BDBADAFD5A}" dt="2024-10-07T03:42:27.942" v="331" actId="26606"/>
          <ac:picMkLst>
            <pc:docMk/>
            <pc:sldMk cId="4032669014" sldId="267"/>
            <ac:picMk id="69" creationId="{1F5620B8-A2D8-4568-B566-F0453A0D9167}"/>
          </ac:picMkLst>
        </pc:picChg>
        <pc:picChg chg="add del">
          <ac:chgData name="Arti Yadav" userId="799217b0682d2450" providerId="LiveId" clId="{5CEB3FBE-D331-4F38-B942-87BDBADAFD5A}" dt="2024-10-07T03:42:13.671" v="327" actId="26606"/>
          <ac:picMkLst>
            <pc:docMk/>
            <pc:sldMk cId="4032669014" sldId="267"/>
            <ac:picMk id="70" creationId="{D42F4933-2ECF-4EE5-BCE4-F19E3CA609FE}"/>
          </ac:picMkLst>
        </pc:picChg>
        <pc:picChg chg="add">
          <ac:chgData name="Arti Yadav" userId="799217b0682d2450" providerId="LiveId" clId="{5CEB3FBE-D331-4F38-B942-87BDBADAFD5A}" dt="2024-10-07T03:42:27.942" v="331" actId="26606"/>
          <ac:picMkLst>
            <pc:docMk/>
            <pc:sldMk cId="4032669014" sldId="267"/>
            <ac:picMk id="80" creationId="{D42F4933-2ECF-4EE5-BCE4-F19E3CA609FE}"/>
          </ac:picMkLst>
        </pc:picChg>
        <pc:cxnChg chg="add del">
          <ac:chgData name="Arti Yadav" userId="799217b0682d2450" providerId="LiveId" clId="{5CEB3FBE-D331-4F38-B942-87BDBADAFD5A}" dt="2024-10-06T03:39:30.105" v="173" actId="26606"/>
          <ac:cxnSpMkLst>
            <pc:docMk/>
            <pc:sldMk cId="4032669014" sldId="267"/>
            <ac:cxnSpMk id="12" creationId="{8042755C-F24C-4D08-8E4C-E646382C3634}"/>
          </ac:cxnSpMkLst>
        </pc:cxnChg>
        <pc:cxnChg chg="add del">
          <ac:chgData name="Arti Yadav" userId="799217b0682d2450" providerId="LiveId" clId="{5CEB3FBE-D331-4F38-B942-87BDBADAFD5A}" dt="2024-10-06T03:39:30.105" v="173" actId="26606"/>
          <ac:cxnSpMkLst>
            <pc:docMk/>
            <pc:sldMk cId="4032669014" sldId="267"/>
            <ac:cxnSpMk id="13" creationId="{63E94A00-1A92-47F4-9E2D-E51DFF9016D4}"/>
          </ac:cxnSpMkLst>
        </pc:cxnChg>
        <pc:cxnChg chg="add del">
          <ac:chgData name="Arti Yadav" userId="799217b0682d2450" providerId="LiveId" clId="{5CEB3FBE-D331-4F38-B942-87BDBADAFD5A}" dt="2024-10-06T03:39:30.041" v="172" actId="26606"/>
          <ac:cxnSpMkLst>
            <pc:docMk/>
            <pc:sldMk cId="4032669014" sldId="267"/>
            <ac:cxnSpMk id="26" creationId="{1C7D2BA4-4B7A-4596-8BCC-5CF715423894}"/>
          </ac:cxnSpMkLst>
        </pc:cxnChg>
        <pc:cxnChg chg="add del">
          <ac:chgData name="Arti Yadav" userId="799217b0682d2450" providerId="LiveId" clId="{5CEB3FBE-D331-4F38-B942-87BDBADAFD5A}" dt="2024-10-06T03:39:30.041" v="172" actId="26606"/>
          <ac:cxnSpMkLst>
            <pc:docMk/>
            <pc:sldMk cId="4032669014" sldId="267"/>
            <ac:cxnSpMk id="28" creationId="{C9D4B225-18E9-4C5B-94D8-2ABE6D161E4A}"/>
          </ac:cxnSpMkLst>
        </pc:cxnChg>
        <pc:cxnChg chg="add del">
          <ac:chgData name="Arti Yadav" userId="799217b0682d2450" providerId="LiveId" clId="{5CEB3FBE-D331-4F38-B942-87BDBADAFD5A}" dt="2024-10-06T03:39:30.041" v="172" actId="26606"/>
          <ac:cxnSpMkLst>
            <pc:docMk/>
            <pc:sldMk cId="4032669014" sldId="267"/>
            <ac:cxnSpMk id="32" creationId="{5CF4C623-16D7-4722-8EFB-A5B0E3BC077D}"/>
          </ac:cxnSpMkLst>
        </pc:cxnChg>
        <pc:cxnChg chg="add del">
          <ac:chgData name="Arti Yadav" userId="799217b0682d2450" providerId="LiveId" clId="{5CEB3FBE-D331-4F38-B942-87BDBADAFD5A}" dt="2024-10-06T03:35:39.133" v="155" actId="478"/>
          <ac:cxnSpMkLst>
            <pc:docMk/>
            <pc:sldMk cId="4032669014" sldId="267"/>
            <ac:cxnSpMk id="39" creationId="{8042755C-F24C-4D08-8E4C-E646382C3634}"/>
          </ac:cxnSpMkLst>
        </pc:cxnChg>
        <pc:cxnChg chg="add del">
          <ac:chgData name="Arti Yadav" userId="799217b0682d2450" providerId="LiveId" clId="{5CEB3FBE-D331-4F38-B942-87BDBADAFD5A}" dt="2024-10-06T03:35:39.133" v="155" actId="478"/>
          <ac:cxnSpMkLst>
            <pc:docMk/>
            <pc:sldMk cId="4032669014" sldId="267"/>
            <ac:cxnSpMk id="41" creationId="{63E94A00-1A92-47F4-9E2D-E51DFF9016D4}"/>
          </ac:cxnSpMkLst>
        </pc:cxnChg>
        <pc:cxnChg chg="add del">
          <ac:chgData name="Arti Yadav" userId="799217b0682d2450" providerId="LiveId" clId="{5CEB3FBE-D331-4F38-B942-87BDBADAFD5A}" dt="2024-10-06T03:39:30.041" v="172" actId="26606"/>
          <ac:cxnSpMkLst>
            <pc:docMk/>
            <pc:sldMk cId="4032669014" sldId="267"/>
            <ac:cxnSpMk id="42" creationId="{46AAE0A1-60AD-4190-B85D-2DD8148369C7}"/>
          </ac:cxnSpMkLst>
        </pc:cxnChg>
        <pc:cxnChg chg="add del">
          <ac:chgData name="Arti Yadav" userId="799217b0682d2450" providerId="LiveId" clId="{5CEB3FBE-D331-4F38-B942-87BDBADAFD5A}" dt="2024-10-06T03:55:31.893" v="272" actId="700"/>
          <ac:cxnSpMkLst>
            <pc:docMk/>
            <pc:sldMk cId="4032669014" sldId="267"/>
            <ac:cxnSpMk id="44" creationId="{E40D0D8B-2D5E-48A4-BBD5-8CB09A86A663}"/>
          </ac:cxnSpMkLst>
        </pc:cxnChg>
        <pc:cxnChg chg="add del">
          <ac:chgData name="Arti Yadav" userId="799217b0682d2450" providerId="LiveId" clId="{5CEB3FBE-D331-4F38-B942-87BDBADAFD5A}" dt="2024-10-06T03:35:39.133" v="155" actId="478"/>
          <ac:cxnSpMkLst>
            <pc:docMk/>
            <pc:sldMk cId="4032669014" sldId="267"/>
            <ac:cxnSpMk id="47" creationId="{9EBB0476-5CF0-4F44-8D68-5D42D7AEE43A}"/>
          </ac:cxnSpMkLst>
        </pc:cxnChg>
        <pc:cxnChg chg="add del">
          <ac:chgData name="Arti Yadav" userId="799217b0682d2450" providerId="LiveId" clId="{5CEB3FBE-D331-4F38-B942-87BDBADAFD5A}" dt="2024-10-06T03:55:31.893" v="272" actId="700"/>
          <ac:cxnSpMkLst>
            <pc:docMk/>
            <pc:sldMk cId="4032669014" sldId="267"/>
            <ac:cxnSpMk id="50" creationId="{FBD463FC-4CA8-4FF4-85A3-AF9F4B98D210}"/>
          </ac:cxnSpMkLst>
        </pc:cxnChg>
        <pc:cxnChg chg="add del">
          <ac:chgData name="Arti Yadav" userId="799217b0682d2450" providerId="LiveId" clId="{5CEB3FBE-D331-4F38-B942-87BDBADAFD5A}" dt="2024-10-06T03:55:31.893" v="272" actId="700"/>
          <ac:cxnSpMkLst>
            <pc:docMk/>
            <pc:sldMk cId="4032669014" sldId="267"/>
            <ac:cxnSpMk id="52" creationId="{A56012FD-74A8-4C91-B318-435CF2B71927}"/>
          </ac:cxnSpMkLst>
        </pc:cxnChg>
        <pc:cxnChg chg="add del">
          <ac:chgData name="Arti Yadav" userId="799217b0682d2450" providerId="LiveId" clId="{5CEB3FBE-D331-4F38-B942-87BDBADAFD5A}" dt="2024-10-06T03:35:39.133" v="155" actId="478"/>
          <ac:cxnSpMkLst>
            <pc:docMk/>
            <pc:sldMk cId="4032669014" sldId="267"/>
            <ac:cxnSpMk id="53" creationId="{FE1A49CE-B63D-457A-A180-1C883E1A63D2}"/>
          </ac:cxnSpMkLst>
        </pc:cxnChg>
        <pc:cxnChg chg="add del">
          <ac:chgData name="Arti Yadav" userId="799217b0682d2450" providerId="LiveId" clId="{5CEB3FBE-D331-4F38-B942-87BDBADAFD5A}" dt="2024-10-06T03:55:31.893" v="272" actId="700"/>
          <ac:cxnSpMkLst>
            <pc:docMk/>
            <pc:sldMk cId="4032669014" sldId="267"/>
            <ac:cxnSpMk id="55" creationId="{186D07CD-E0E5-42ED-BA28-6CB6ADC3B09F}"/>
          </ac:cxnSpMkLst>
        </pc:cxnChg>
        <pc:cxnChg chg="add del">
          <ac:chgData name="Arti Yadav" userId="799217b0682d2450" providerId="LiveId" clId="{5CEB3FBE-D331-4F38-B942-87BDBADAFD5A}" dt="2024-10-07T03:42:13.671" v="327" actId="26606"/>
          <ac:cxnSpMkLst>
            <pc:docMk/>
            <pc:sldMk cId="4032669014" sldId="267"/>
            <ac:cxnSpMk id="63" creationId="{1C7D2BA4-4B7A-4596-8BCC-5CF715423894}"/>
          </ac:cxnSpMkLst>
        </pc:cxnChg>
        <pc:cxnChg chg="add del">
          <ac:chgData name="Arti Yadav" userId="799217b0682d2450" providerId="LiveId" clId="{5CEB3FBE-D331-4F38-B942-87BDBADAFD5A}" dt="2024-10-07T03:42:13.671" v="327" actId="26606"/>
          <ac:cxnSpMkLst>
            <pc:docMk/>
            <pc:sldMk cId="4032669014" sldId="267"/>
            <ac:cxnSpMk id="64" creationId="{C9D4B225-18E9-4C5B-94D8-2ABE6D161E4A}"/>
          </ac:cxnSpMkLst>
        </pc:cxnChg>
        <pc:cxnChg chg="add del">
          <ac:chgData name="Arti Yadav" userId="799217b0682d2450" providerId="LiveId" clId="{5CEB3FBE-D331-4F38-B942-87BDBADAFD5A}" dt="2024-10-07T03:42:13.671" v="327" actId="26606"/>
          <ac:cxnSpMkLst>
            <pc:docMk/>
            <pc:sldMk cId="4032669014" sldId="267"/>
            <ac:cxnSpMk id="66" creationId="{381B4579-E2EA-4BD7-94FF-0A0BEE135C6B}"/>
          </ac:cxnSpMkLst>
        </pc:cxnChg>
        <pc:cxnChg chg="add del">
          <ac:chgData name="Arti Yadav" userId="799217b0682d2450" providerId="LiveId" clId="{5CEB3FBE-D331-4F38-B942-87BDBADAFD5A}" dt="2024-10-07T03:42:13.671" v="327" actId="26606"/>
          <ac:cxnSpMkLst>
            <pc:docMk/>
            <pc:sldMk cId="4032669014" sldId="267"/>
            <ac:cxnSpMk id="71" creationId="{C6FAC23C-014D-4AC5-AD1B-36F7D0E7EF32}"/>
          </ac:cxnSpMkLst>
        </pc:cxnChg>
        <pc:cxnChg chg="add">
          <ac:chgData name="Arti Yadav" userId="799217b0682d2450" providerId="LiveId" clId="{5CEB3FBE-D331-4F38-B942-87BDBADAFD5A}" dt="2024-10-07T03:42:27.942" v="331" actId="26606"/>
          <ac:cxnSpMkLst>
            <pc:docMk/>
            <pc:sldMk cId="4032669014" sldId="267"/>
            <ac:cxnSpMk id="72" creationId="{1C7D2BA4-4B7A-4596-8BCC-5CF715423894}"/>
          </ac:cxnSpMkLst>
        </pc:cxnChg>
        <pc:cxnChg chg="add">
          <ac:chgData name="Arti Yadav" userId="799217b0682d2450" providerId="LiveId" clId="{5CEB3FBE-D331-4F38-B942-87BDBADAFD5A}" dt="2024-10-07T03:42:27.942" v="331" actId="26606"/>
          <ac:cxnSpMkLst>
            <pc:docMk/>
            <pc:sldMk cId="4032669014" sldId="267"/>
            <ac:cxnSpMk id="73" creationId="{C9D4B225-18E9-4C5B-94D8-2ABE6D161E4A}"/>
          </ac:cxnSpMkLst>
        </pc:cxnChg>
        <pc:cxnChg chg="add">
          <ac:chgData name="Arti Yadav" userId="799217b0682d2450" providerId="LiveId" clId="{5CEB3FBE-D331-4F38-B942-87BDBADAFD5A}" dt="2024-10-07T03:42:27.942" v="331" actId="26606"/>
          <ac:cxnSpMkLst>
            <pc:docMk/>
            <pc:sldMk cId="4032669014" sldId="267"/>
            <ac:cxnSpMk id="75" creationId="{381B4579-E2EA-4BD7-94FF-0A0BEE135C6B}"/>
          </ac:cxnSpMkLst>
        </pc:cxnChg>
        <pc:cxnChg chg="add">
          <ac:chgData name="Arti Yadav" userId="799217b0682d2450" providerId="LiveId" clId="{5CEB3FBE-D331-4F38-B942-87BDBADAFD5A}" dt="2024-10-07T03:42:27.942" v="331" actId="26606"/>
          <ac:cxnSpMkLst>
            <pc:docMk/>
            <pc:sldMk cId="4032669014" sldId="267"/>
            <ac:cxnSpMk id="81" creationId="{C6FAC23C-014D-4AC5-AD1B-36F7D0E7EF32}"/>
          </ac:cxnSpMkLst>
        </pc:cxnChg>
      </pc:sldChg>
      <pc:sldChg chg="addSp delSp modSp mod modClrScheme delDesignElem chgLayout modNotesTx">
        <pc:chgData name="Arti Yadav" userId="799217b0682d2450" providerId="LiveId" clId="{5CEB3FBE-D331-4F38-B942-87BDBADAFD5A}" dt="2024-10-06T03:41:34.570" v="184" actId="26606"/>
        <pc:sldMkLst>
          <pc:docMk/>
          <pc:sldMk cId="2545274662" sldId="272"/>
        </pc:sldMkLst>
        <pc:spChg chg="add del mod ord">
          <ac:chgData name="Arti Yadav" userId="799217b0682d2450" providerId="LiveId" clId="{5CEB3FBE-D331-4F38-B942-87BDBADAFD5A}" dt="2024-10-06T03:40:46.445" v="178" actId="478"/>
          <ac:spMkLst>
            <pc:docMk/>
            <pc:sldMk cId="2545274662" sldId="272"/>
            <ac:spMk id="2" creationId="{61EE1B4C-A48D-9E22-0676-97EE1C6D32F8}"/>
          </ac:spMkLst>
        </pc:spChg>
        <pc:spChg chg="add del mod ord">
          <ac:chgData name="Arti Yadav" userId="799217b0682d2450" providerId="LiveId" clId="{5CEB3FBE-D331-4F38-B942-87BDBADAFD5A}" dt="2024-10-06T03:40:58.628" v="179"/>
          <ac:spMkLst>
            <pc:docMk/>
            <pc:sldMk cId="2545274662" sldId="272"/>
            <ac:spMk id="3" creationId="{F431036D-148A-A6B5-F7F8-C69697FE7D14}"/>
          </ac:spMkLst>
        </pc:spChg>
        <pc:spChg chg="add del mod">
          <ac:chgData name="Arti Yadav" userId="799217b0682d2450" providerId="LiveId" clId="{5CEB3FBE-D331-4F38-B942-87BDBADAFD5A}" dt="2024-10-06T03:41:34.570" v="184" actId="26606"/>
          <ac:spMkLst>
            <pc:docMk/>
            <pc:sldMk cId="2545274662" sldId="272"/>
            <ac:spMk id="4" creationId="{4A55EDA5-4685-60F4-45BA-F6C80B170A79}"/>
          </ac:spMkLst>
        </pc:spChg>
        <pc:spChg chg="mod">
          <ac:chgData name="Arti Yadav" userId="799217b0682d2450" providerId="LiveId" clId="{5CEB3FBE-D331-4F38-B942-87BDBADAFD5A}" dt="2024-10-06T03:41:34.570" v="184" actId="26606"/>
          <ac:spMkLst>
            <pc:docMk/>
            <pc:sldMk cId="2545274662" sldId="272"/>
            <ac:spMk id="8" creationId="{BDF2D2B2-206B-BF30-14FE-C292C71C3EBF}"/>
          </ac:spMkLst>
        </pc:spChg>
        <pc:spChg chg="del">
          <ac:chgData name="Arti Yadav" userId="799217b0682d2450" providerId="LiveId" clId="{5CEB3FBE-D331-4F38-B942-87BDBADAFD5A}" dt="2024-10-06T03:40:25.480" v="177" actId="700"/>
          <ac:spMkLst>
            <pc:docMk/>
            <pc:sldMk cId="2545274662" sldId="272"/>
            <ac:spMk id="59" creationId="{17424F32-2789-4FF9-8E8A-1252284BF600}"/>
          </ac:spMkLst>
        </pc:spChg>
        <pc:graphicFrameChg chg="add">
          <ac:chgData name="Arti Yadav" userId="799217b0682d2450" providerId="LiveId" clId="{5CEB3FBE-D331-4F38-B942-87BDBADAFD5A}" dt="2024-10-06T03:41:34.570" v="184" actId="26606"/>
          <ac:graphicFrameMkLst>
            <pc:docMk/>
            <pc:sldMk cId="2545274662" sldId="272"/>
            <ac:graphicFrameMk id="10" creationId="{BBC37108-9298-0EB2-5697-8A30A9B788E8}"/>
          </ac:graphicFrameMkLst>
        </pc:graphicFrameChg>
        <pc:graphicFrameChg chg="del mod">
          <ac:chgData name="Arti Yadav" userId="799217b0682d2450" providerId="LiveId" clId="{5CEB3FBE-D331-4F38-B942-87BDBADAFD5A}" dt="2024-10-06T03:40:17.073" v="176" actId="478"/>
          <ac:graphicFrameMkLst>
            <pc:docMk/>
            <pc:sldMk cId="2545274662" sldId="272"/>
            <ac:graphicFrameMk id="57" creationId="{63533259-AA5B-9E24-41C1-C1CCDB06D800}"/>
          </ac:graphicFrameMkLst>
        </pc:graphicFrameChg>
        <pc:picChg chg="del">
          <ac:chgData name="Arti Yadav" userId="799217b0682d2450" providerId="LiveId" clId="{5CEB3FBE-D331-4F38-B942-87BDBADAFD5A}" dt="2024-10-06T03:40:25.480" v="177" actId="700"/>
          <ac:picMkLst>
            <pc:docMk/>
            <pc:sldMk cId="2545274662" sldId="272"/>
            <ac:picMk id="61" creationId="{D708C46E-BB60-4B97-8327-D3A475C008E5}"/>
          </ac:picMkLst>
        </pc:picChg>
        <pc:cxnChg chg="del">
          <ac:chgData name="Arti Yadav" userId="799217b0682d2450" providerId="LiveId" clId="{5CEB3FBE-D331-4F38-B942-87BDBADAFD5A}" dt="2024-10-06T03:40:25.480" v="177" actId="700"/>
          <ac:cxnSpMkLst>
            <pc:docMk/>
            <pc:sldMk cId="2545274662" sldId="272"/>
            <ac:cxnSpMk id="63" creationId="{8042755C-F24C-4D08-8E4C-E646382C3634}"/>
          </ac:cxnSpMkLst>
        </pc:cxnChg>
        <pc:cxnChg chg="del">
          <ac:chgData name="Arti Yadav" userId="799217b0682d2450" providerId="LiveId" clId="{5CEB3FBE-D331-4F38-B942-87BDBADAFD5A}" dt="2024-10-06T03:40:25.480" v="177" actId="700"/>
          <ac:cxnSpMkLst>
            <pc:docMk/>
            <pc:sldMk cId="2545274662" sldId="272"/>
            <ac:cxnSpMk id="65" creationId="{63E94A00-1A92-47F4-9E2D-E51DFF9016D4}"/>
          </ac:cxnSpMkLst>
        </pc:cxnChg>
      </pc:sldChg>
      <pc:sldChg chg="del">
        <pc:chgData name="Arti Yadav" userId="799217b0682d2450" providerId="LiveId" clId="{5CEB3FBE-D331-4F38-B942-87BDBADAFD5A}" dt="2024-10-06T03:42:08.946" v="190" actId="2696"/>
        <pc:sldMkLst>
          <pc:docMk/>
          <pc:sldMk cId="832201773" sldId="274"/>
        </pc:sldMkLst>
      </pc:sldChg>
      <pc:sldChg chg="addSp delSp modSp mod setBg setClrOvrMap modNotesTx">
        <pc:chgData name="Arti Yadav" userId="799217b0682d2450" providerId="LiveId" clId="{5CEB3FBE-D331-4F38-B942-87BDBADAFD5A}" dt="2024-10-07T04:41:13.332" v="467" actId="26606"/>
        <pc:sldMkLst>
          <pc:docMk/>
          <pc:sldMk cId="2606736279" sldId="275"/>
        </pc:sldMkLst>
        <pc:spChg chg="mod">
          <ac:chgData name="Arti Yadav" userId="799217b0682d2450" providerId="LiveId" clId="{5CEB3FBE-D331-4F38-B942-87BDBADAFD5A}" dt="2024-10-07T04:41:08.276" v="466" actId="14100"/>
          <ac:spMkLst>
            <pc:docMk/>
            <pc:sldMk cId="2606736279" sldId="275"/>
            <ac:spMk id="2" creationId="{908E92CA-764A-4966-53DA-0C971014E868}"/>
          </ac:spMkLst>
        </pc:spChg>
        <pc:spChg chg="add del mod">
          <ac:chgData name="Arti Yadav" userId="799217b0682d2450" providerId="LiveId" clId="{5CEB3FBE-D331-4F38-B942-87BDBADAFD5A}" dt="2024-10-07T04:37:08.424" v="431" actId="26606"/>
          <ac:spMkLst>
            <pc:docMk/>
            <pc:sldMk cId="2606736279" sldId="275"/>
            <ac:spMk id="6" creationId="{7D2A5216-70E0-EE61-6553-8911C3779871}"/>
          </ac:spMkLst>
        </pc:spChg>
        <pc:spChg chg="add del">
          <ac:chgData name="Arti Yadav" userId="799217b0682d2450" providerId="LiveId" clId="{5CEB3FBE-D331-4F38-B942-87BDBADAFD5A}" dt="2024-10-07T04:37:08.424" v="431" actId="26606"/>
          <ac:spMkLst>
            <pc:docMk/>
            <pc:sldMk cId="2606736279" sldId="275"/>
            <ac:spMk id="28" creationId="{7BEFDA1A-2A01-4C29-A5D0-AE6F050D07DF}"/>
          </ac:spMkLst>
        </pc:spChg>
        <pc:spChg chg="add del">
          <ac:chgData name="Arti Yadav" userId="799217b0682d2450" providerId="LiveId" clId="{5CEB3FBE-D331-4F38-B942-87BDBADAFD5A}" dt="2024-10-07T04:37:08.424" v="431" actId="26606"/>
          <ac:spMkLst>
            <pc:docMk/>
            <pc:sldMk cId="2606736279" sldId="275"/>
            <ac:spMk id="32" creationId="{279D3810-B86F-4009-84EC-DE0FEABD6FCE}"/>
          </ac:spMkLst>
        </pc:spChg>
        <pc:spChg chg="add del">
          <ac:chgData name="Arti Yadav" userId="799217b0682d2450" providerId="LiveId" clId="{5CEB3FBE-D331-4F38-B942-87BDBADAFD5A}" dt="2024-10-07T04:37:06.943" v="428" actId="26606"/>
          <ac:spMkLst>
            <pc:docMk/>
            <pc:sldMk cId="2606736279" sldId="275"/>
            <ac:spMk id="41" creationId="{C6870151-9189-4C3A-8379-EF3D95827A0A}"/>
          </ac:spMkLst>
        </pc:spChg>
        <pc:spChg chg="add del">
          <ac:chgData name="Arti Yadav" userId="799217b0682d2450" providerId="LiveId" clId="{5CEB3FBE-D331-4F38-B942-87BDBADAFD5A}" dt="2024-10-07T04:37:06.943" v="428" actId="26606"/>
          <ac:spMkLst>
            <pc:docMk/>
            <pc:sldMk cId="2606736279" sldId="275"/>
            <ac:spMk id="43" creationId="{123EA69C-102A-4DD0-9547-05DCD271D159}"/>
          </ac:spMkLst>
        </pc:spChg>
        <pc:spChg chg="add del">
          <ac:chgData name="Arti Yadav" userId="799217b0682d2450" providerId="LiveId" clId="{5CEB3FBE-D331-4F38-B942-87BDBADAFD5A}" dt="2024-10-07T04:37:06.943" v="428" actId="26606"/>
          <ac:spMkLst>
            <pc:docMk/>
            <pc:sldMk cId="2606736279" sldId="275"/>
            <ac:spMk id="45" creationId="{6A862265-5CA3-4C40-8582-7534C3B03C2A}"/>
          </ac:spMkLst>
        </pc:spChg>
        <pc:spChg chg="add del">
          <ac:chgData name="Arti Yadav" userId="799217b0682d2450" providerId="LiveId" clId="{5CEB3FBE-D331-4F38-B942-87BDBADAFD5A}" dt="2024-10-07T04:37:06.943" v="428" actId="26606"/>
          <ac:spMkLst>
            <pc:docMk/>
            <pc:sldMk cId="2606736279" sldId="275"/>
            <ac:spMk id="47" creationId="{600EF80B-0391-4082-9AF5-F15B091B4CE9}"/>
          </ac:spMkLst>
        </pc:spChg>
        <pc:spChg chg="add del">
          <ac:chgData name="Arti Yadav" userId="799217b0682d2450" providerId="LiveId" clId="{5CEB3FBE-D331-4F38-B942-87BDBADAFD5A}" dt="2024-10-07T04:37:06.943" v="428" actId="26606"/>
          <ac:spMkLst>
            <pc:docMk/>
            <pc:sldMk cId="2606736279" sldId="275"/>
            <ac:spMk id="51" creationId="{3FBF03E8-C602-4192-9C52-F84B29FDCC88}"/>
          </ac:spMkLst>
        </pc:spChg>
        <pc:spChg chg="add del">
          <ac:chgData name="Arti Yadav" userId="799217b0682d2450" providerId="LiveId" clId="{5CEB3FBE-D331-4F38-B942-87BDBADAFD5A}" dt="2024-10-07T04:37:08.399" v="430" actId="26606"/>
          <ac:spMkLst>
            <pc:docMk/>
            <pc:sldMk cId="2606736279" sldId="275"/>
            <ac:spMk id="53" creationId="{35C3D674-3D59-4E93-80CA-0C0A9095E816}"/>
          </ac:spMkLst>
        </pc:spChg>
        <pc:spChg chg="add del">
          <ac:chgData name="Arti Yadav" userId="799217b0682d2450" providerId="LiveId" clId="{5CEB3FBE-D331-4F38-B942-87BDBADAFD5A}" dt="2024-10-07T04:37:08.399" v="430" actId="26606"/>
          <ac:spMkLst>
            <pc:docMk/>
            <pc:sldMk cId="2606736279" sldId="275"/>
            <ac:spMk id="55" creationId="{EF2A81E1-BCBE-426B-8C09-33274E69409D}"/>
          </ac:spMkLst>
        </pc:spChg>
        <pc:spChg chg="add del">
          <ac:chgData name="Arti Yadav" userId="799217b0682d2450" providerId="LiveId" clId="{5CEB3FBE-D331-4F38-B942-87BDBADAFD5A}" dt="2024-10-07T04:40:42.857" v="462" actId="26606"/>
          <ac:spMkLst>
            <pc:docMk/>
            <pc:sldMk cId="2606736279" sldId="275"/>
            <ac:spMk id="59" creationId="{7BEFDA1A-2A01-4C29-A5D0-AE6F050D07DF}"/>
          </ac:spMkLst>
        </pc:spChg>
        <pc:spChg chg="add del">
          <ac:chgData name="Arti Yadav" userId="799217b0682d2450" providerId="LiveId" clId="{5CEB3FBE-D331-4F38-B942-87BDBADAFD5A}" dt="2024-10-07T04:40:42.857" v="462" actId="26606"/>
          <ac:spMkLst>
            <pc:docMk/>
            <pc:sldMk cId="2606736279" sldId="275"/>
            <ac:spMk id="61" creationId="{279D3810-B86F-4009-84EC-DE0FEABD6FCE}"/>
          </ac:spMkLst>
        </pc:spChg>
        <pc:spChg chg="add">
          <ac:chgData name="Arti Yadav" userId="799217b0682d2450" providerId="LiveId" clId="{5CEB3FBE-D331-4F38-B942-87BDBADAFD5A}" dt="2024-10-07T04:41:13.332" v="467" actId="26606"/>
          <ac:spMkLst>
            <pc:docMk/>
            <pc:sldMk cId="2606736279" sldId="275"/>
            <ac:spMk id="67" creationId="{482E7304-2AC2-4A5C-924D-A6AC3FFC5EAC}"/>
          </ac:spMkLst>
        </pc:spChg>
        <pc:spChg chg="add">
          <ac:chgData name="Arti Yadav" userId="799217b0682d2450" providerId="LiveId" clId="{5CEB3FBE-D331-4F38-B942-87BDBADAFD5A}" dt="2024-10-07T04:41:13.332" v="467" actId="26606"/>
          <ac:spMkLst>
            <pc:docMk/>
            <pc:sldMk cId="2606736279" sldId="275"/>
            <ac:spMk id="71" creationId="{A3C183B1-1D4B-4E3D-A02E-A426E3BFA016}"/>
          </ac:spMkLst>
        </pc:spChg>
        <pc:grpChg chg="add del">
          <ac:chgData name="Arti Yadav" userId="799217b0682d2450" providerId="LiveId" clId="{5CEB3FBE-D331-4F38-B942-87BDBADAFD5A}" dt="2024-10-07T04:40:20.531" v="461" actId="26606"/>
          <ac:grpSpMkLst>
            <pc:docMk/>
            <pc:sldMk cId="2606736279" sldId="275"/>
            <ac:grpSpMk id="69" creationId="{3D0BCE51-679E-47DB-A2BA-9831D6447D4C}"/>
          </ac:grpSpMkLst>
        </pc:grpChg>
        <pc:graphicFrameChg chg="add del">
          <ac:chgData name="Arti Yadav" userId="799217b0682d2450" providerId="LiveId" clId="{5CEB3FBE-D331-4F38-B942-87BDBADAFD5A}" dt="2024-10-06T03:54:14.994" v="271" actId="26606"/>
          <ac:graphicFrameMkLst>
            <pc:docMk/>
            <pc:sldMk cId="2606736279" sldId="275"/>
            <ac:graphicFrameMk id="38" creationId="{B8FB3C9E-1B5B-07FB-F5AD-A91BB98DE508}"/>
          </ac:graphicFrameMkLst>
        </pc:graphicFrameChg>
        <pc:graphicFrameChg chg="add mod modGraphic">
          <ac:chgData name="Arti Yadav" userId="799217b0682d2450" providerId="LiveId" clId="{5CEB3FBE-D331-4F38-B942-87BDBADAFD5A}" dt="2024-10-07T04:41:13.332" v="467" actId="26606"/>
          <ac:graphicFrameMkLst>
            <pc:docMk/>
            <pc:sldMk cId="2606736279" sldId="275"/>
            <ac:graphicFrameMk id="62" creationId="{22F03CE3-3BA4-A0C7-6BC7-75F36D10F3AB}"/>
          </ac:graphicFrameMkLst>
        </pc:graphicFrameChg>
        <pc:picChg chg="del mod ord">
          <ac:chgData name="Arti Yadav" userId="799217b0682d2450" providerId="LiveId" clId="{5CEB3FBE-D331-4F38-B942-87BDBADAFD5A}" dt="2024-10-07T04:40:45.486" v="463" actId="478"/>
          <ac:picMkLst>
            <pc:docMk/>
            <pc:sldMk cId="2606736279" sldId="275"/>
            <ac:picMk id="13" creationId="{7FB949F6-11EF-A480-EF0B-E78954377B08}"/>
          </ac:picMkLst>
        </pc:picChg>
        <pc:picChg chg="add del">
          <ac:chgData name="Arti Yadav" userId="799217b0682d2450" providerId="LiveId" clId="{5CEB3FBE-D331-4F38-B942-87BDBADAFD5A}" dt="2024-10-07T04:37:08.424" v="431" actId="26606"/>
          <ac:picMkLst>
            <pc:docMk/>
            <pc:sldMk cId="2606736279" sldId="275"/>
            <ac:picMk id="34" creationId="{C33612A4-0B77-4479-B2AA-F178599550AA}"/>
          </ac:picMkLst>
        </pc:picChg>
        <pc:picChg chg="add del">
          <ac:chgData name="Arti Yadav" userId="799217b0682d2450" providerId="LiveId" clId="{5CEB3FBE-D331-4F38-B942-87BDBADAFD5A}" dt="2024-10-07T04:37:08.399" v="430" actId="26606"/>
          <ac:picMkLst>
            <pc:docMk/>
            <pc:sldMk cId="2606736279" sldId="275"/>
            <ac:picMk id="56" creationId="{39D1DDD4-5BB3-45BA-B9B3-06B62299AD79}"/>
          </ac:picMkLst>
        </pc:picChg>
        <pc:picChg chg="add del">
          <ac:chgData name="Arti Yadav" userId="799217b0682d2450" providerId="LiveId" clId="{5CEB3FBE-D331-4F38-B942-87BDBADAFD5A}" dt="2024-10-07T04:40:42.857" v="462" actId="26606"/>
          <ac:picMkLst>
            <pc:docMk/>
            <pc:sldMk cId="2606736279" sldId="275"/>
            <ac:picMk id="63" creationId="{C33612A4-0B77-4479-B2AA-F178599550AA}"/>
          </ac:picMkLst>
        </pc:picChg>
        <pc:cxnChg chg="add del">
          <ac:chgData name="Arti Yadav" userId="799217b0682d2450" providerId="LiveId" clId="{5CEB3FBE-D331-4F38-B942-87BDBADAFD5A}" dt="2024-10-07T04:37:08.424" v="431" actId="26606"/>
          <ac:cxnSpMkLst>
            <pc:docMk/>
            <pc:sldMk cId="2606736279" sldId="275"/>
            <ac:cxnSpMk id="30" creationId="{17FD20E5-30AF-47B9-9256-2E8E904CBBC1}"/>
          </ac:cxnSpMkLst>
        </pc:cxnChg>
        <pc:cxnChg chg="add del">
          <ac:chgData name="Arti Yadav" userId="799217b0682d2450" providerId="LiveId" clId="{5CEB3FBE-D331-4F38-B942-87BDBADAFD5A}" dt="2024-10-07T04:37:08.424" v="431" actId="26606"/>
          <ac:cxnSpMkLst>
            <pc:docMk/>
            <pc:sldMk cId="2606736279" sldId="275"/>
            <ac:cxnSpMk id="36" creationId="{078A367A-3E83-4B48-A0F7-43FBE33328F5}"/>
          </ac:cxnSpMkLst>
        </pc:cxnChg>
        <pc:cxnChg chg="add del">
          <ac:chgData name="Arti Yadav" userId="799217b0682d2450" providerId="LiveId" clId="{5CEB3FBE-D331-4F38-B942-87BDBADAFD5A}" dt="2024-10-07T04:37:06.943" v="428" actId="26606"/>
          <ac:cxnSpMkLst>
            <pc:docMk/>
            <pc:sldMk cId="2606736279" sldId="275"/>
            <ac:cxnSpMk id="49" creationId="{D33AC32D-5F44-45F7-A0BD-7C11A86BED57}"/>
          </ac:cxnSpMkLst>
        </pc:cxnChg>
        <pc:cxnChg chg="add del">
          <ac:chgData name="Arti Yadav" userId="799217b0682d2450" providerId="LiveId" clId="{5CEB3FBE-D331-4F38-B942-87BDBADAFD5A}" dt="2024-10-07T04:37:08.399" v="430" actId="26606"/>
          <ac:cxnSpMkLst>
            <pc:docMk/>
            <pc:sldMk cId="2606736279" sldId="275"/>
            <ac:cxnSpMk id="54" creationId="{C884B8F8-FDC9-498B-9960-5D7260AFCB03}"/>
          </ac:cxnSpMkLst>
        </pc:cxnChg>
        <pc:cxnChg chg="add del">
          <ac:chgData name="Arti Yadav" userId="799217b0682d2450" providerId="LiveId" clId="{5CEB3FBE-D331-4F38-B942-87BDBADAFD5A}" dt="2024-10-07T04:37:08.399" v="430" actId="26606"/>
          <ac:cxnSpMkLst>
            <pc:docMk/>
            <pc:sldMk cId="2606736279" sldId="275"/>
            <ac:cxnSpMk id="57" creationId="{A24DAE64-2302-42EA-8239-F2F0775CA5AD}"/>
          </ac:cxnSpMkLst>
        </pc:cxnChg>
        <pc:cxnChg chg="add del">
          <ac:chgData name="Arti Yadav" userId="799217b0682d2450" providerId="LiveId" clId="{5CEB3FBE-D331-4F38-B942-87BDBADAFD5A}" dt="2024-10-07T04:40:42.857" v="462" actId="26606"/>
          <ac:cxnSpMkLst>
            <pc:docMk/>
            <pc:sldMk cId="2606736279" sldId="275"/>
            <ac:cxnSpMk id="60" creationId="{17FD20E5-30AF-47B9-9256-2E8E904CBBC1}"/>
          </ac:cxnSpMkLst>
        </pc:cxnChg>
        <pc:cxnChg chg="add del">
          <ac:chgData name="Arti Yadav" userId="799217b0682d2450" providerId="LiveId" clId="{5CEB3FBE-D331-4F38-B942-87BDBADAFD5A}" dt="2024-10-07T04:40:42.857" v="462" actId="26606"/>
          <ac:cxnSpMkLst>
            <pc:docMk/>
            <pc:sldMk cId="2606736279" sldId="275"/>
            <ac:cxnSpMk id="64" creationId="{078A367A-3E83-4B48-A0F7-43FBE33328F5}"/>
          </ac:cxnSpMkLst>
        </pc:cxnChg>
        <pc:cxnChg chg="add">
          <ac:chgData name="Arti Yadav" userId="799217b0682d2450" providerId="LiveId" clId="{5CEB3FBE-D331-4F38-B942-87BDBADAFD5A}" dt="2024-10-07T04:41:13.332" v="467" actId="26606"/>
          <ac:cxnSpMkLst>
            <pc:docMk/>
            <pc:sldMk cId="2606736279" sldId="275"/>
            <ac:cxnSpMk id="65" creationId="{D259FEF2-F6A5-442F-BA10-4E39EECD0ABE}"/>
          </ac:cxnSpMkLst>
        </pc:cxnChg>
      </pc:sldChg>
      <pc:sldChg chg="del">
        <pc:chgData name="Arti Yadav" userId="799217b0682d2450" providerId="LiveId" clId="{5CEB3FBE-D331-4F38-B942-87BDBADAFD5A}" dt="2024-10-06T03:42:12.923" v="191" actId="2696"/>
        <pc:sldMkLst>
          <pc:docMk/>
          <pc:sldMk cId="973463219" sldId="276"/>
        </pc:sldMkLst>
      </pc:sldChg>
      <pc:sldChg chg="del">
        <pc:chgData name="Arti Yadav" userId="799217b0682d2450" providerId="LiveId" clId="{5CEB3FBE-D331-4F38-B942-87BDBADAFD5A}" dt="2024-10-06T03:42:18.101" v="192" actId="2696"/>
        <pc:sldMkLst>
          <pc:docMk/>
          <pc:sldMk cId="313811440" sldId="277"/>
        </pc:sldMkLst>
      </pc:sldChg>
      <pc:sldChg chg="addSp delSp modSp add mod ord delDesignElem chgLayout modNotesTx">
        <pc:chgData name="Arti Yadav" userId="799217b0682d2450" providerId="LiveId" clId="{5CEB3FBE-D331-4F38-B942-87BDBADAFD5A}" dt="2024-10-07T04:04:56.862" v="366" actId="14100"/>
        <pc:sldMkLst>
          <pc:docMk/>
          <pc:sldMk cId="3158184262" sldId="278"/>
        </pc:sldMkLst>
        <pc:spChg chg="add del mod ord">
          <ac:chgData name="Arti Yadav" userId="799217b0682d2450" providerId="LiveId" clId="{5CEB3FBE-D331-4F38-B942-87BDBADAFD5A}" dt="2024-10-06T03:44:18.269" v="213" actId="26606"/>
          <ac:spMkLst>
            <pc:docMk/>
            <pc:sldMk cId="3158184262" sldId="278"/>
            <ac:spMk id="2" creationId="{958C8DA8-204F-D64B-3DA9-AA7FB690BB54}"/>
          </ac:spMkLst>
        </pc:spChg>
        <pc:spChg chg="add del mod ord">
          <ac:chgData name="Arti Yadav" userId="799217b0682d2450" providerId="LiveId" clId="{5CEB3FBE-D331-4F38-B942-87BDBADAFD5A}" dt="2024-10-06T03:43:08.157" v="203"/>
          <ac:spMkLst>
            <pc:docMk/>
            <pc:sldMk cId="3158184262" sldId="278"/>
            <ac:spMk id="3" creationId="{44F4365A-6A2B-4176-BAAA-2480D8F6D1AD}"/>
          </ac:spMkLst>
        </pc:spChg>
        <pc:spChg chg="add del mod">
          <ac:chgData name="Arti Yadav" userId="799217b0682d2450" providerId="LiveId" clId="{5CEB3FBE-D331-4F38-B942-87BDBADAFD5A}" dt="2024-10-06T03:44:18.269" v="213" actId="26606"/>
          <ac:spMkLst>
            <pc:docMk/>
            <pc:sldMk cId="3158184262" sldId="278"/>
            <ac:spMk id="4" creationId="{15913659-8237-0ED7-E6E3-632C6D93C5BD}"/>
          </ac:spMkLst>
        </pc:spChg>
        <pc:spChg chg="add del mod ord">
          <ac:chgData name="Arti Yadav" userId="799217b0682d2450" providerId="LiveId" clId="{5CEB3FBE-D331-4F38-B942-87BDBADAFD5A}" dt="2024-10-07T03:59:00.347" v="333" actId="22"/>
          <ac:spMkLst>
            <pc:docMk/>
            <pc:sldMk cId="3158184262" sldId="278"/>
            <ac:spMk id="5" creationId="{82EC9342-8D55-295B-62DC-89843081A622}"/>
          </ac:spMkLst>
        </pc:spChg>
        <pc:spChg chg="mod ord">
          <ac:chgData name="Arti Yadav" userId="799217b0682d2450" providerId="LiveId" clId="{5CEB3FBE-D331-4F38-B942-87BDBADAFD5A}" dt="2024-10-07T04:04:50.947" v="365" actId="26606"/>
          <ac:spMkLst>
            <pc:docMk/>
            <pc:sldMk cId="3158184262" sldId="278"/>
            <ac:spMk id="6" creationId="{161A1714-5A82-7171-24F8-BB5D9CDC3793}"/>
          </ac:spMkLst>
        </pc:spChg>
        <pc:spChg chg="add del mod ord">
          <ac:chgData name="Arti Yadav" userId="799217b0682d2450" providerId="LiveId" clId="{5CEB3FBE-D331-4F38-B942-87BDBADAFD5A}" dt="2024-10-07T04:01:47.846" v="351" actId="478"/>
          <ac:spMkLst>
            <pc:docMk/>
            <pc:sldMk cId="3158184262" sldId="278"/>
            <ac:spMk id="7" creationId="{6F7B4248-C49E-C5E2-7AD9-39C8E6FAF78E}"/>
          </ac:spMkLst>
        </pc:spChg>
        <pc:spChg chg="add">
          <ac:chgData name="Arti Yadav" userId="799217b0682d2450" providerId="LiveId" clId="{5CEB3FBE-D331-4F38-B942-87BDBADAFD5A}" dt="2024-10-06T03:46:23.123" v="226"/>
          <ac:spMkLst>
            <pc:docMk/>
            <pc:sldMk cId="3158184262" sldId="278"/>
            <ac:spMk id="9" creationId="{EF5F2432-785B-8354-13A1-1BFB7B644E73}"/>
          </ac:spMkLst>
        </pc:spChg>
        <pc:spChg chg="add del">
          <ac:chgData name="Arti Yadav" userId="799217b0682d2450" providerId="LiveId" clId="{5CEB3FBE-D331-4F38-B942-87BDBADAFD5A}" dt="2024-10-06T03:45:58.449" v="224" actId="26606"/>
          <ac:spMkLst>
            <pc:docMk/>
            <pc:sldMk cId="3158184262" sldId="278"/>
            <ac:spMk id="12" creationId="{17424F32-2789-4FF9-8E8A-1252284BF600}"/>
          </ac:spMkLst>
        </pc:spChg>
        <pc:spChg chg="add del">
          <ac:chgData name="Arti Yadav" userId="799217b0682d2450" providerId="LiveId" clId="{5CEB3FBE-D331-4F38-B942-87BDBADAFD5A}" dt="2024-10-06T03:43:59.314" v="210" actId="26606"/>
          <ac:spMkLst>
            <pc:docMk/>
            <pc:sldMk cId="3158184262" sldId="278"/>
            <ac:spMk id="13" creationId="{0CABCAE3-64FC-4149-819F-2C1812824154}"/>
          </ac:spMkLst>
        </pc:spChg>
        <pc:spChg chg="add">
          <ac:chgData name="Arti Yadav" userId="799217b0682d2450" providerId="LiveId" clId="{5CEB3FBE-D331-4F38-B942-87BDBADAFD5A}" dt="2024-10-06T03:46:32.100" v="227"/>
          <ac:spMkLst>
            <pc:docMk/>
            <pc:sldMk cId="3158184262" sldId="278"/>
            <ac:spMk id="20" creationId="{282CD4F5-1A39-CB72-6858-F968F73D5A8C}"/>
          </ac:spMkLst>
        </pc:spChg>
        <pc:spChg chg="add del">
          <ac:chgData name="Arti Yadav" userId="799217b0682d2450" providerId="LiveId" clId="{5CEB3FBE-D331-4F38-B942-87BDBADAFD5A}" dt="2024-10-06T03:45:24.675" v="217" actId="26606"/>
          <ac:spMkLst>
            <pc:docMk/>
            <pc:sldMk cId="3158184262" sldId="278"/>
            <ac:spMk id="23" creationId="{1CE580D1-F917-4567-AFB4-99AA9B52ADF0}"/>
          </ac:spMkLst>
        </pc:spChg>
        <pc:spChg chg="add del mod">
          <ac:chgData name="Arti Yadav" userId="799217b0682d2450" providerId="LiveId" clId="{5CEB3FBE-D331-4F38-B942-87BDBADAFD5A}" dt="2024-10-07T04:00:38.907" v="338" actId="22"/>
          <ac:spMkLst>
            <pc:docMk/>
            <pc:sldMk cId="3158184262" sldId="278"/>
            <ac:spMk id="30" creationId="{9A94FD2C-323E-992C-5F13-D933474D274B}"/>
          </ac:spMkLst>
        </pc:spChg>
        <pc:spChg chg="add del">
          <ac:chgData name="Arti Yadav" userId="799217b0682d2450" providerId="LiveId" clId="{5CEB3FBE-D331-4F38-B942-87BDBADAFD5A}" dt="2024-10-06T03:45:24.675" v="217" actId="26606"/>
          <ac:spMkLst>
            <pc:docMk/>
            <pc:sldMk cId="3158184262" sldId="278"/>
            <ac:spMk id="31" creationId="{10419CA0-BFB4-4390-AB8F-5DBFCA45D4D0}"/>
          </ac:spMkLst>
        </pc:spChg>
        <pc:spChg chg="add del">
          <ac:chgData name="Arti Yadav" userId="799217b0682d2450" providerId="LiveId" clId="{5CEB3FBE-D331-4F38-B942-87BDBADAFD5A}" dt="2024-10-06T03:45:24.675" v="217" actId="26606"/>
          <ac:spMkLst>
            <pc:docMk/>
            <pc:sldMk cId="3158184262" sldId="278"/>
            <ac:spMk id="35" creationId="{596E9C81-ACBE-459E-A7D5-2BB824B68FDA}"/>
          </ac:spMkLst>
        </pc:spChg>
        <pc:spChg chg="add del">
          <ac:chgData name="Arti Yadav" userId="799217b0682d2450" providerId="LiveId" clId="{5CEB3FBE-D331-4F38-B942-87BDBADAFD5A}" dt="2024-10-07T04:01:18.742" v="345" actId="26606"/>
          <ac:spMkLst>
            <pc:docMk/>
            <pc:sldMk cId="3158184262" sldId="278"/>
            <ac:spMk id="38" creationId="{1CE580D1-F917-4567-AFB4-99AA9B52ADF0}"/>
          </ac:spMkLst>
        </pc:spChg>
        <pc:spChg chg="add del">
          <ac:chgData name="Arti Yadav" userId="799217b0682d2450" providerId="LiveId" clId="{5CEB3FBE-D331-4F38-B942-87BDBADAFD5A}" dt="2024-10-06T03:45:36.677" v="219" actId="26606"/>
          <ac:spMkLst>
            <pc:docMk/>
            <pc:sldMk cId="3158184262" sldId="278"/>
            <ac:spMk id="45" creationId="{1CE580D1-F917-4567-AFB4-99AA9B52ADF0}"/>
          </ac:spMkLst>
        </pc:spChg>
        <pc:spChg chg="del">
          <ac:chgData name="Arti Yadav" userId="799217b0682d2450" providerId="LiveId" clId="{5CEB3FBE-D331-4F38-B942-87BDBADAFD5A}" dt="2024-10-06T03:43:05.669" v="202" actId="700"/>
          <ac:spMkLst>
            <pc:docMk/>
            <pc:sldMk cId="3158184262" sldId="278"/>
            <ac:spMk id="46" creationId="{0CABCAE3-64FC-4149-819F-2C1812824154}"/>
          </ac:spMkLst>
        </pc:spChg>
        <pc:spChg chg="add del">
          <ac:chgData name="Arti Yadav" userId="799217b0682d2450" providerId="LiveId" clId="{5CEB3FBE-D331-4F38-B942-87BDBADAFD5A}" dt="2024-10-06T03:45:36.677" v="219" actId="26606"/>
          <ac:spMkLst>
            <pc:docMk/>
            <pc:sldMk cId="3158184262" sldId="278"/>
            <ac:spMk id="53" creationId="{856F0283-88F7-4156-A9F2-05A8C088CCDB}"/>
          </ac:spMkLst>
        </pc:spChg>
        <pc:spChg chg="del">
          <ac:chgData name="Arti Yadav" userId="799217b0682d2450" providerId="LiveId" clId="{5CEB3FBE-D331-4F38-B942-87BDBADAFD5A}" dt="2024-10-06T03:43:05.669" v="202" actId="700"/>
          <ac:spMkLst>
            <pc:docMk/>
            <pc:sldMk cId="3158184262" sldId="278"/>
            <ac:spMk id="54" creationId="{24BE214B-2C92-47AF-8D90-698211103731}"/>
          </ac:spMkLst>
        </pc:spChg>
        <pc:spChg chg="del">
          <ac:chgData name="Arti Yadav" userId="799217b0682d2450" providerId="LiveId" clId="{5CEB3FBE-D331-4F38-B942-87BDBADAFD5A}" dt="2024-10-06T03:43:05.669" v="202" actId="700"/>
          <ac:spMkLst>
            <pc:docMk/>
            <pc:sldMk cId="3158184262" sldId="278"/>
            <ac:spMk id="56" creationId="{369A020F-4984-4DD0-898A-B60A4882B04C}"/>
          </ac:spMkLst>
        </pc:spChg>
        <pc:spChg chg="add del">
          <ac:chgData name="Arti Yadav" userId="799217b0682d2450" providerId="LiveId" clId="{5CEB3FBE-D331-4F38-B942-87BDBADAFD5A}" dt="2024-10-07T04:01:18.742" v="345" actId="26606"/>
          <ac:spMkLst>
            <pc:docMk/>
            <pc:sldMk cId="3158184262" sldId="278"/>
            <ac:spMk id="58" creationId="{021A4066-B261-49FE-952E-A0FE3EE75CD2}"/>
          </ac:spMkLst>
        </pc:spChg>
        <pc:spChg chg="del">
          <ac:chgData name="Arti Yadav" userId="799217b0682d2450" providerId="LiveId" clId="{5CEB3FBE-D331-4F38-B942-87BDBADAFD5A}" dt="2024-10-06T03:43:05.669" v="202" actId="700"/>
          <ac:spMkLst>
            <pc:docMk/>
            <pc:sldMk cId="3158184262" sldId="278"/>
            <ac:spMk id="60" creationId="{4380F474-D468-4F2F-8BE9-F343F8D1A9C8}"/>
          </ac:spMkLst>
        </pc:spChg>
        <pc:spChg chg="add del">
          <ac:chgData name="Arti Yadav" userId="799217b0682d2450" providerId="LiveId" clId="{5CEB3FBE-D331-4F38-B942-87BDBADAFD5A}" dt="2024-10-06T03:45:36.677" v="219" actId="26606"/>
          <ac:spMkLst>
            <pc:docMk/>
            <pc:sldMk cId="3158184262" sldId="278"/>
            <ac:spMk id="62" creationId="{0532B2B2-6094-43C4-9F8C-62F8CCB6483D}"/>
          </ac:spMkLst>
        </pc:spChg>
        <pc:spChg chg="add del">
          <ac:chgData name="Arti Yadav" userId="799217b0682d2450" providerId="LiveId" clId="{5CEB3FBE-D331-4F38-B942-87BDBADAFD5A}" dt="2024-10-07T04:01:18.742" v="345" actId="26606"/>
          <ac:spMkLst>
            <pc:docMk/>
            <pc:sldMk cId="3158184262" sldId="278"/>
            <ac:spMk id="66" creationId="{81958111-BC13-4D45-AB27-0C2C83F9BA64}"/>
          </ac:spMkLst>
        </pc:spChg>
        <pc:spChg chg="add del">
          <ac:chgData name="Arti Yadav" userId="799217b0682d2450" providerId="LiveId" clId="{5CEB3FBE-D331-4F38-B942-87BDBADAFD5A}" dt="2024-10-06T03:45:51.496" v="221" actId="26606"/>
          <ac:spMkLst>
            <pc:docMk/>
            <pc:sldMk cId="3158184262" sldId="278"/>
            <ac:spMk id="70" creationId="{0CABCAE3-64FC-4149-819F-2C1812824154}"/>
          </ac:spMkLst>
        </pc:spChg>
        <pc:spChg chg="add del">
          <ac:chgData name="Arti Yadav" userId="799217b0682d2450" providerId="LiveId" clId="{5CEB3FBE-D331-4F38-B942-87BDBADAFD5A}" dt="2024-10-06T03:45:51.496" v="221" actId="26606"/>
          <ac:spMkLst>
            <pc:docMk/>
            <pc:sldMk cId="3158184262" sldId="278"/>
            <ac:spMk id="76" creationId="{58D342A4-E17A-4DD7-984C-906F70494024}"/>
          </ac:spMkLst>
        </pc:spChg>
        <pc:spChg chg="add del">
          <ac:chgData name="Arti Yadav" userId="799217b0682d2450" providerId="LiveId" clId="{5CEB3FBE-D331-4F38-B942-87BDBADAFD5A}" dt="2024-10-06T03:45:58.377" v="223" actId="26606"/>
          <ac:spMkLst>
            <pc:docMk/>
            <pc:sldMk cId="3158184262" sldId="278"/>
            <ac:spMk id="78" creationId="{6738F172-08B9-4BA5-B753-7D93472C0B11}"/>
          </ac:spMkLst>
        </pc:spChg>
        <pc:spChg chg="add del">
          <ac:chgData name="Arti Yadav" userId="799217b0682d2450" providerId="LiveId" clId="{5CEB3FBE-D331-4F38-B942-87BDBADAFD5A}" dt="2024-10-06T03:46:09.642" v="225" actId="700"/>
          <ac:spMkLst>
            <pc:docMk/>
            <pc:sldMk cId="3158184262" sldId="278"/>
            <ac:spMk id="82" creationId="{1CE580D1-F917-4567-AFB4-99AA9B52ADF0}"/>
          </ac:spMkLst>
        </pc:spChg>
        <pc:spChg chg="add del">
          <ac:chgData name="Arti Yadav" userId="799217b0682d2450" providerId="LiveId" clId="{5CEB3FBE-D331-4F38-B942-87BDBADAFD5A}" dt="2024-10-06T03:46:09.642" v="225" actId="700"/>
          <ac:spMkLst>
            <pc:docMk/>
            <pc:sldMk cId="3158184262" sldId="278"/>
            <ac:spMk id="86" creationId="{10419CA0-BFB4-4390-AB8F-5DBFCA45D4D0}"/>
          </ac:spMkLst>
        </pc:spChg>
        <pc:spChg chg="add del">
          <ac:chgData name="Arti Yadav" userId="799217b0682d2450" providerId="LiveId" clId="{5CEB3FBE-D331-4F38-B942-87BDBADAFD5A}" dt="2024-10-06T03:46:09.642" v="225" actId="700"/>
          <ac:spMkLst>
            <pc:docMk/>
            <pc:sldMk cId="3158184262" sldId="278"/>
            <ac:spMk id="88" creationId="{596E9C81-ACBE-459E-A7D5-2BB824B68FDA}"/>
          </ac:spMkLst>
        </pc:spChg>
        <pc:spChg chg="add del">
          <ac:chgData name="Arti Yadav" userId="799217b0682d2450" providerId="LiveId" clId="{5CEB3FBE-D331-4F38-B942-87BDBADAFD5A}" dt="2024-10-07T04:01:27.658" v="346" actId="26606"/>
          <ac:spMkLst>
            <pc:docMk/>
            <pc:sldMk cId="3158184262" sldId="278"/>
            <ac:spMk id="93" creationId="{0CABCAE3-64FC-4149-819F-2C1812824154}"/>
          </ac:spMkLst>
        </pc:spChg>
        <pc:spChg chg="add del">
          <ac:chgData name="Arti Yadav" userId="799217b0682d2450" providerId="LiveId" clId="{5CEB3FBE-D331-4F38-B942-87BDBADAFD5A}" dt="2024-10-07T04:01:27.658" v="346" actId="26606"/>
          <ac:spMkLst>
            <pc:docMk/>
            <pc:sldMk cId="3158184262" sldId="278"/>
            <ac:spMk id="94" creationId="{35C3D674-3D59-4E93-80CA-0C0A9095E816}"/>
          </ac:spMkLst>
        </pc:spChg>
        <pc:spChg chg="add del">
          <ac:chgData name="Arti Yadav" userId="799217b0682d2450" providerId="LiveId" clId="{5CEB3FBE-D331-4F38-B942-87BDBADAFD5A}" dt="2024-10-07T04:01:27.658" v="346" actId="26606"/>
          <ac:spMkLst>
            <pc:docMk/>
            <pc:sldMk cId="3158184262" sldId="278"/>
            <ac:spMk id="98" creationId="{EF2A81E1-BCBE-426B-8C09-33274E69409D}"/>
          </ac:spMkLst>
        </pc:spChg>
        <pc:spChg chg="add del">
          <ac:chgData name="Arti Yadav" userId="799217b0682d2450" providerId="LiveId" clId="{5CEB3FBE-D331-4F38-B942-87BDBADAFD5A}" dt="2024-10-07T04:02:22.001" v="352" actId="26606"/>
          <ac:spMkLst>
            <pc:docMk/>
            <pc:sldMk cId="3158184262" sldId="278"/>
            <ac:spMk id="107" creationId="{0CABCAE3-64FC-4149-819F-2C1812824154}"/>
          </ac:spMkLst>
        </pc:spChg>
        <pc:spChg chg="add del">
          <ac:chgData name="Arti Yadav" userId="799217b0682d2450" providerId="LiveId" clId="{5CEB3FBE-D331-4F38-B942-87BDBADAFD5A}" dt="2024-10-07T04:02:22.001" v="352" actId="26606"/>
          <ac:spMkLst>
            <pc:docMk/>
            <pc:sldMk cId="3158184262" sldId="278"/>
            <ac:spMk id="115" creationId="{35C3D674-3D59-4E93-80CA-0C0A9095E816}"/>
          </ac:spMkLst>
        </pc:spChg>
        <pc:spChg chg="add del">
          <ac:chgData name="Arti Yadav" userId="799217b0682d2450" providerId="LiveId" clId="{5CEB3FBE-D331-4F38-B942-87BDBADAFD5A}" dt="2024-10-07T04:02:22.001" v="352" actId="26606"/>
          <ac:spMkLst>
            <pc:docMk/>
            <pc:sldMk cId="3158184262" sldId="278"/>
            <ac:spMk id="119" creationId="{EF2A81E1-BCBE-426B-8C09-33274E69409D}"/>
          </ac:spMkLst>
        </pc:spChg>
        <pc:spChg chg="add del">
          <ac:chgData name="Arti Yadav" userId="799217b0682d2450" providerId="LiveId" clId="{5CEB3FBE-D331-4F38-B942-87BDBADAFD5A}" dt="2024-10-07T04:03:38.290" v="358" actId="26606"/>
          <ac:spMkLst>
            <pc:docMk/>
            <pc:sldMk cId="3158184262" sldId="278"/>
            <ac:spMk id="128" creationId="{1CE580D1-F917-4567-AFB4-99AA9B52ADF0}"/>
          </ac:spMkLst>
        </pc:spChg>
        <pc:spChg chg="add del">
          <ac:chgData name="Arti Yadav" userId="799217b0682d2450" providerId="LiveId" clId="{5CEB3FBE-D331-4F38-B942-87BDBADAFD5A}" dt="2024-10-07T04:03:38.290" v="358" actId="26606"/>
          <ac:spMkLst>
            <pc:docMk/>
            <pc:sldMk cId="3158184262" sldId="278"/>
            <ac:spMk id="136" creationId="{021A4066-B261-49FE-952E-A0FE3EE75CD2}"/>
          </ac:spMkLst>
        </pc:spChg>
        <pc:spChg chg="add del">
          <ac:chgData name="Arti Yadav" userId="799217b0682d2450" providerId="LiveId" clId="{5CEB3FBE-D331-4F38-B942-87BDBADAFD5A}" dt="2024-10-07T04:03:38.290" v="358" actId="26606"/>
          <ac:spMkLst>
            <pc:docMk/>
            <pc:sldMk cId="3158184262" sldId="278"/>
            <ac:spMk id="140" creationId="{81958111-BC13-4D45-AB27-0C2C83F9BA64}"/>
          </ac:spMkLst>
        </pc:spChg>
        <pc:spChg chg="add del">
          <ac:chgData name="Arti Yadav" userId="799217b0682d2450" providerId="LiveId" clId="{5CEB3FBE-D331-4F38-B942-87BDBADAFD5A}" dt="2024-10-07T04:04:50.947" v="365" actId="26606"/>
          <ac:spMkLst>
            <pc:docMk/>
            <pc:sldMk cId="3158184262" sldId="278"/>
            <ac:spMk id="153" creationId="{0CABCAE3-64FC-4149-819F-2C1812824154}"/>
          </ac:spMkLst>
        </pc:spChg>
        <pc:spChg chg="add del">
          <ac:chgData name="Arti Yadav" userId="799217b0682d2450" providerId="LiveId" clId="{5CEB3FBE-D331-4F38-B942-87BDBADAFD5A}" dt="2024-10-07T04:04:50.947" v="365" actId="26606"/>
          <ac:spMkLst>
            <pc:docMk/>
            <pc:sldMk cId="3158184262" sldId="278"/>
            <ac:spMk id="161" creationId="{3193BA5C-B8F3-4972-BA54-014C48FAFA42}"/>
          </ac:spMkLst>
        </pc:spChg>
        <pc:spChg chg="add del">
          <ac:chgData name="Arti Yadav" userId="799217b0682d2450" providerId="LiveId" clId="{5CEB3FBE-D331-4F38-B942-87BDBADAFD5A}" dt="2024-10-07T04:04:50.947" v="365" actId="26606"/>
          <ac:spMkLst>
            <pc:docMk/>
            <pc:sldMk cId="3158184262" sldId="278"/>
            <ac:spMk id="165" creationId="{05B93327-222A-4DAC-9163-371BF44CDB0C}"/>
          </ac:spMkLst>
        </pc:spChg>
        <pc:spChg chg="add del">
          <ac:chgData name="Arti Yadav" userId="799217b0682d2450" providerId="LiveId" clId="{5CEB3FBE-D331-4F38-B942-87BDBADAFD5A}" dt="2024-10-07T04:04:50.947" v="365" actId="26606"/>
          <ac:spMkLst>
            <pc:docMk/>
            <pc:sldMk cId="3158184262" sldId="278"/>
            <ac:spMk id="171" creationId="{56388820-A63D-463C-9DBC-060A5ABE33B6}"/>
          </ac:spMkLst>
        </pc:spChg>
        <pc:spChg chg="add">
          <ac:chgData name="Arti Yadav" userId="799217b0682d2450" providerId="LiveId" clId="{5CEB3FBE-D331-4F38-B942-87BDBADAFD5A}" dt="2024-10-07T04:04:50.947" v="365" actId="26606"/>
          <ac:spMkLst>
            <pc:docMk/>
            <pc:sldMk cId="3158184262" sldId="278"/>
            <ac:spMk id="180" creationId="{0CABCAE3-64FC-4149-819F-2C1812824154}"/>
          </ac:spMkLst>
        </pc:spChg>
        <pc:spChg chg="add">
          <ac:chgData name="Arti Yadav" userId="799217b0682d2450" providerId="LiveId" clId="{5CEB3FBE-D331-4F38-B942-87BDBADAFD5A}" dt="2024-10-07T04:04:50.947" v="365" actId="26606"/>
          <ac:spMkLst>
            <pc:docMk/>
            <pc:sldMk cId="3158184262" sldId="278"/>
            <ac:spMk id="188" creationId="{1C2A4B30-77D7-4FFB-8B53-A88BD68CABD2}"/>
          </ac:spMkLst>
        </pc:spChg>
        <pc:spChg chg="add">
          <ac:chgData name="Arti Yadav" userId="799217b0682d2450" providerId="LiveId" clId="{5CEB3FBE-D331-4F38-B942-87BDBADAFD5A}" dt="2024-10-07T04:04:50.947" v="365" actId="26606"/>
          <ac:spMkLst>
            <pc:docMk/>
            <pc:sldMk cId="3158184262" sldId="278"/>
            <ac:spMk id="192" creationId="{01E4D783-AD45-49E7-B6C7-BBACB8290688}"/>
          </ac:spMkLst>
        </pc:spChg>
        <pc:grpChg chg="add del">
          <ac:chgData name="Arti Yadav" userId="799217b0682d2450" providerId="LiveId" clId="{5CEB3FBE-D331-4F38-B942-87BDBADAFD5A}" dt="2024-10-06T03:45:24.675" v="217" actId="26606"/>
          <ac:grpSpMkLst>
            <pc:docMk/>
            <pc:sldMk cId="3158184262" sldId="278"/>
            <ac:grpSpMk id="37" creationId="{CEBDCB18-ABE5-43B0-8B68-89FEDAECB8B0}"/>
          </ac:grpSpMkLst>
        </pc:grpChg>
        <pc:grpChg chg="del">
          <ac:chgData name="Arti Yadav" userId="799217b0682d2450" providerId="LiveId" clId="{5CEB3FBE-D331-4F38-B942-87BDBADAFD5A}" dt="2024-10-06T03:43:05.669" v="202" actId="700"/>
          <ac:grpSpMkLst>
            <pc:docMk/>
            <pc:sldMk cId="3158184262" sldId="278"/>
            <ac:grpSpMk id="57" creationId="{A3761B47-AE33-47C9-9636-19D4B313F277}"/>
          </ac:grpSpMkLst>
        </pc:grpChg>
        <pc:grpChg chg="add del">
          <ac:chgData name="Arti Yadav" userId="799217b0682d2450" providerId="LiveId" clId="{5CEB3FBE-D331-4F38-B942-87BDBADAFD5A}" dt="2024-10-06T03:45:36.677" v="219" actId="26606"/>
          <ac:grpSpMkLst>
            <pc:docMk/>
            <pc:sldMk cId="3158184262" sldId="278"/>
            <ac:grpSpMk id="64" creationId="{9875FB44-3446-426C-AA71-B6228AFFD58D}"/>
          </ac:grpSpMkLst>
        </pc:grpChg>
        <pc:grpChg chg="add del">
          <ac:chgData name="Arti Yadav" userId="799217b0682d2450" providerId="LiveId" clId="{5CEB3FBE-D331-4F38-B942-87BDBADAFD5A}" dt="2024-10-07T04:01:18.742" v="345" actId="26606"/>
          <ac:grpSpMkLst>
            <pc:docMk/>
            <pc:sldMk cId="3158184262" sldId="278"/>
            <ac:grpSpMk id="69" creationId="{82188758-E18A-4CE5-9D03-F4BF5D887C3F}"/>
          </ac:grpSpMkLst>
        </pc:grpChg>
        <pc:grpChg chg="add del">
          <ac:chgData name="Arti Yadav" userId="799217b0682d2450" providerId="LiveId" clId="{5CEB3FBE-D331-4F38-B942-87BDBADAFD5A}" dt="2024-10-06T03:45:51.496" v="221" actId="26606"/>
          <ac:grpSpMkLst>
            <pc:docMk/>
            <pc:sldMk cId="3158184262" sldId="278"/>
            <ac:grpSpMk id="74" creationId="{6333FD21-F9CA-4831-A3B0-50E5AB4E4999}"/>
          </ac:grpSpMkLst>
        </pc:grpChg>
        <pc:grpChg chg="add del">
          <ac:chgData name="Arti Yadav" userId="799217b0682d2450" providerId="LiveId" clId="{5CEB3FBE-D331-4F38-B942-87BDBADAFD5A}" dt="2024-10-06T03:46:09.642" v="225" actId="700"/>
          <ac:grpSpMkLst>
            <pc:docMk/>
            <pc:sldMk cId="3158184262" sldId="278"/>
            <ac:grpSpMk id="89" creationId="{CEBDCB18-ABE5-43B0-8B68-89FEDAECB8B0}"/>
          </ac:grpSpMkLst>
        </pc:grpChg>
        <pc:grpChg chg="add del">
          <ac:chgData name="Arti Yadav" userId="799217b0682d2450" providerId="LiveId" clId="{5CEB3FBE-D331-4F38-B942-87BDBADAFD5A}" dt="2024-10-07T04:03:38.290" v="358" actId="26606"/>
          <ac:grpSpMkLst>
            <pc:docMk/>
            <pc:sldMk cId="3158184262" sldId="278"/>
            <ac:grpSpMk id="142" creationId="{82188758-E18A-4CE5-9D03-F4BF5D887C3F}"/>
          </ac:grpSpMkLst>
        </pc:grpChg>
        <pc:grpChg chg="add del">
          <ac:chgData name="Arti Yadav" userId="799217b0682d2450" providerId="LiveId" clId="{5CEB3FBE-D331-4F38-B942-87BDBADAFD5A}" dt="2024-10-07T04:04:50.947" v="365" actId="26606"/>
          <ac:grpSpMkLst>
            <pc:docMk/>
            <pc:sldMk cId="3158184262" sldId="278"/>
            <ac:grpSpMk id="167" creationId="{14EE34E3-F117-4487-8ACF-33DA65FA11B3}"/>
          </ac:grpSpMkLst>
        </pc:grpChg>
        <pc:graphicFrameChg chg="add del mod ord modGraphic">
          <ac:chgData name="Arti Yadav" userId="799217b0682d2450" providerId="LiveId" clId="{5CEB3FBE-D331-4F38-B942-87BDBADAFD5A}" dt="2024-10-07T04:04:50.947" v="365" actId="26606"/>
          <ac:graphicFrameMkLst>
            <pc:docMk/>
            <pc:sldMk cId="3158184262" sldId="278"/>
            <ac:graphicFrameMk id="8" creationId="{9CC567D9-8976-32B8-492E-E4F7DD10B369}"/>
          </ac:graphicFrameMkLst>
        </pc:graphicFrameChg>
        <pc:graphicFrameChg chg="del mod">
          <ac:chgData name="Arti Yadav" userId="799217b0682d2450" providerId="LiveId" clId="{5CEB3FBE-D331-4F38-B942-87BDBADAFD5A}" dt="2024-10-06T03:43:00.263" v="201" actId="478"/>
          <ac:graphicFrameMkLst>
            <pc:docMk/>
            <pc:sldMk cId="3158184262" sldId="278"/>
            <ac:graphicFrameMk id="11" creationId="{608EA8D3-EAB1-9EDE-6087-66E984772D8C}"/>
          </ac:graphicFrameMkLst>
        </pc:graphicFrameChg>
        <pc:picChg chg="add del">
          <ac:chgData name="Arti Yadav" userId="799217b0682d2450" providerId="LiveId" clId="{5CEB3FBE-D331-4F38-B942-87BDBADAFD5A}" dt="2024-10-06T03:43:59.314" v="210" actId="26606"/>
          <ac:picMkLst>
            <pc:docMk/>
            <pc:sldMk cId="3158184262" sldId="278"/>
            <ac:picMk id="10" creationId="{1D0C334E-8413-CACA-CC99-65071D3E454B}"/>
          </ac:picMkLst>
        </pc:picChg>
        <pc:picChg chg="add del">
          <ac:chgData name="Arti Yadav" userId="799217b0682d2450" providerId="LiveId" clId="{5CEB3FBE-D331-4F38-B942-87BDBADAFD5A}" dt="2024-10-06T03:45:58.449" v="224" actId="26606"/>
          <ac:picMkLst>
            <pc:docMk/>
            <pc:sldMk cId="3158184262" sldId="278"/>
            <ac:picMk id="14" creationId="{D708C46E-BB60-4B97-8327-D3A475C008E5}"/>
          </ac:picMkLst>
        </pc:picChg>
        <pc:picChg chg="add del">
          <ac:chgData name="Arti Yadav" userId="799217b0682d2450" providerId="LiveId" clId="{5CEB3FBE-D331-4F38-B942-87BDBADAFD5A}" dt="2024-10-06T03:43:59.314" v="210" actId="26606"/>
          <ac:picMkLst>
            <pc:docMk/>
            <pc:sldMk cId="3158184262" sldId="278"/>
            <ac:picMk id="15" creationId="{012FDCFE-9AD2-4D8A-8CBF-B3AA37EBF6DD}"/>
          </ac:picMkLst>
        </pc:picChg>
        <pc:picChg chg="add del mod ord">
          <ac:chgData name="Arti Yadav" userId="799217b0682d2450" providerId="LiveId" clId="{5CEB3FBE-D331-4F38-B942-87BDBADAFD5A}" dt="2024-10-07T04:00:33.457" v="336" actId="478"/>
          <ac:picMkLst>
            <pc:docMk/>
            <pc:sldMk cId="3158184262" sldId="278"/>
            <ac:picMk id="22" creationId="{A0880311-AA52-82DF-9597-FA830C04F675}"/>
          </ac:picMkLst>
        </pc:picChg>
        <pc:picChg chg="add del">
          <ac:chgData name="Arti Yadav" userId="799217b0682d2450" providerId="LiveId" clId="{5CEB3FBE-D331-4F38-B942-87BDBADAFD5A}" dt="2024-10-06T03:45:24.675" v="217" actId="26606"/>
          <ac:picMkLst>
            <pc:docMk/>
            <pc:sldMk cId="3158184262" sldId="278"/>
            <ac:picMk id="25" creationId="{1F5620B8-A2D8-4568-B566-F0453A0D9167}"/>
          </ac:picMkLst>
        </pc:picChg>
        <pc:picChg chg="add del mod">
          <ac:chgData name="Arti Yadav" userId="799217b0682d2450" providerId="LiveId" clId="{5CEB3FBE-D331-4F38-B942-87BDBADAFD5A}" dt="2024-10-07T04:00:36.673" v="337" actId="478"/>
          <ac:picMkLst>
            <pc:docMk/>
            <pc:sldMk cId="3158184262" sldId="278"/>
            <ac:picMk id="26" creationId="{C9FA31E8-94DD-29BD-AF09-2D146B4B9925}"/>
          </ac:picMkLst>
        </pc:picChg>
        <pc:picChg chg="add mod ord">
          <ac:chgData name="Arti Yadav" userId="799217b0682d2450" providerId="LiveId" clId="{5CEB3FBE-D331-4F38-B942-87BDBADAFD5A}" dt="2024-10-07T04:04:56.862" v="366" actId="14100"/>
          <ac:picMkLst>
            <pc:docMk/>
            <pc:sldMk cId="3158184262" sldId="278"/>
            <ac:picMk id="36" creationId="{C9FE0E2D-6808-3D01-8E7C-6BA33AFEFDA4}"/>
          </ac:picMkLst>
        </pc:picChg>
        <pc:picChg chg="add del">
          <ac:chgData name="Arti Yadav" userId="799217b0682d2450" providerId="LiveId" clId="{5CEB3FBE-D331-4F38-B942-87BDBADAFD5A}" dt="2024-10-07T04:01:18.742" v="345" actId="26606"/>
          <ac:picMkLst>
            <pc:docMk/>
            <pc:sldMk cId="3158184262" sldId="278"/>
            <ac:picMk id="39" creationId="{1F5620B8-A2D8-4568-B566-F0453A0D9167}"/>
          </ac:picMkLst>
        </pc:picChg>
        <pc:picChg chg="add del">
          <ac:chgData name="Arti Yadav" userId="799217b0682d2450" providerId="LiveId" clId="{5CEB3FBE-D331-4F38-B942-87BDBADAFD5A}" dt="2024-10-06T03:45:24.675" v="217" actId="26606"/>
          <ac:picMkLst>
            <pc:docMk/>
            <pc:sldMk cId="3158184262" sldId="278"/>
            <ac:picMk id="41" creationId="{08EC5C75-E28F-4899-9C2E-39431B82B740}"/>
          </ac:picMkLst>
        </pc:picChg>
        <pc:picChg chg="add del">
          <ac:chgData name="Arti Yadav" userId="799217b0682d2450" providerId="LiveId" clId="{5CEB3FBE-D331-4F38-B942-87BDBADAFD5A}" dt="2024-10-06T03:45:36.677" v="219" actId="26606"/>
          <ac:picMkLst>
            <pc:docMk/>
            <pc:sldMk cId="3158184262" sldId="278"/>
            <ac:picMk id="47" creationId="{1F5620B8-A2D8-4568-B566-F0453A0D9167}"/>
          </ac:picMkLst>
        </pc:picChg>
        <pc:picChg chg="del">
          <ac:chgData name="Arti Yadav" userId="799217b0682d2450" providerId="LiveId" clId="{5CEB3FBE-D331-4F38-B942-87BDBADAFD5A}" dt="2024-10-06T03:43:05.669" v="202" actId="700"/>
          <ac:picMkLst>
            <pc:docMk/>
            <pc:sldMk cId="3158184262" sldId="278"/>
            <ac:picMk id="48" creationId="{012FDCFE-9AD2-4D8A-8CBF-B3AA37EBF6DD}"/>
          </ac:picMkLst>
        </pc:picChg>
        <pc:picChg chg="add del">
          <ac:chgData name="Arti Yadav" userId="799217b0682d2450" providerId="LiveId" clId="{5CEB3FBE-D331-4F38-B942-87BDBADAFD5A}" dt="2024-10-07T04:01:18.742" v="345" actId="26606"/>
          <ac:picMkLst>
            <pc:docMk/>
            <pc:sldMk cId="3158184262" sldId="278"/>
            <ac:picMk id="59" creationId="{D42F4933-2ECF-4EE5-BCE4-F19E3CA609FE}"/>
          </ac:picMkLst>
        </pc:picChg>
        <pc:picChg chg="del">
          <ac:chgData name="Arti Yadav" userId="799217b0682d2450" providerId="LiveId" clId="{5CEB3FBE-D331-4F38-B942-87BDBADAFD5A}" dt="2024-10-06T03:43:05.669" v="202" actId="700"/>
          <ac:picMkLst>
            <pc:docMk/>
            <pc:sldMk cId="3158184262" sldId="278"/>
            <ac:picMk id="61" creationId="{D757EBBD-8611-41C1-8124-C151D0957DBF}"/>
          </ac:picMkLst>
        </pc:picChg>
        <pc:picChg chg="add del">
          <ac:chgData name="Arti Yadav" userId="799217b0682d2450" providerId="LiveId" clId="{5CEB3FBE-D331-4F38-B942-87BDBADAFD5A}" dt="2024-10-06T03:45:36.677" v="219" actId="26606"/>
          <ac:picMkLst>
            <pc:docMk/>
            <pc:sldMk cId="3158184262" sldId="278"/>
            <ac:picMk id="67" creationId="{C5A25AE9-BB09-4E49-9702-B01FB2FE27FE}"/>
          </ac:picMkLst>
        </pc:picChg>
        <pc:picChg chg="add del">
          <ac:chgData name="Arti Yadav" userId="799217b0682d2450" providerId="LiveId" clId="{5CEB3FBE-D331-4F38-B942-87BDBADAFD5A}" dt="2024-10-06T03:45:51.496" v="221" actId="26606"/>
          <ac:picMkLst>
            <pc:docMk/>
            <pc:sldMk cId="3158184262" sldId="278"/>
            <ac:picMk id="71" creationId="{012FDCFE-9AD2-4D8A-8CBF-B3AA37EBF6DD}"/>
          </ac:picMkLst>
        </pc:picChg>
        <pc:picChg chg="add del">
          <ac:chgData name="Arti Yadav" userId="799217b0682d2450" providerId="LiveId" clId="{5CEB3FBE-D331-4F38-B942-87BDBADAFD5A}" dt="2024-10-06T03:45:58.377" v="223" actId="26606"/>
          <ac:picMkLst>
            <pc:docMk/>
            <pc:sldMk cId="3158184262" sldId="278"/>
            <ac:picMk id="79" creationId="{C900681B-C4FD-40B3-B5BC-C33231614C91}"/>
          </ac:picMkLst>
        </pc:picChg>
        <pc:picChg chg="add del">
          <ac:chgData name="Arti Yadav" userId="799217b0682d2450" providerId="LiveId" clId="{5CEB3FBE-D331-4F38-B942-87BDBADAFD5A}" dt="2024-10-06T03:46:09.642" v="225" actId="700"/>
          <ac:picMkLst>
            <pc:docMk/>
            <pc:sldMk cId="3158184262" sldId="278"/>
            <ac:picMk id="83" creationId="{1F5620B8-A2D8-4568-B566-F0453A0D9167}"/>
          </ac:picMkLst>
        </pc:picChg>
        <pc:picChg chg="add del">
          <ac:chgData name="Arti Yadav" userId="799217b0682d2450" providerId="LiveId" clId="{5CEB3FBE-D331-4F38-B942-87BDBADAFD5A}" dt="2024-10-06T03:46:09.642" v="225" actId="700"/>
          <ac:picMkLst>
            <pc:docMk/>
            <pc:sldMk cId="3158184262" sldId="278"/>
            <ac:picMk id="90" creationId="{08EC5C75-E28F-4899-9C2E-39431B82B740}"/>
          </ac:picMkLst>
        </pc:picChg>
        <pc:picChg chg="add del">
          <ac:chgData name="Arti Yadav" userId="799217b0682d2450" providerId="LiveId" clId="{5CEB3FBE-D331-4F38-B942-87BDBADAFD5A}" dt="2024-10-07T04:01:27.658" v="346" actId="26606"/>
          <ac:picMkLst>
            <pc:docMk/>
            <pc:sldMk cId="3158184262" sldId="278"/>
            <ac:picMk id="95" creationId="{012FDCFE-9AD2-4D8A-8CBF-B3AA37EBF6DD}"/>
          </ac:picMkLst>
        </pc:picChg>
        <pc:picChg chg="add del">
          <ac:chgData name="Arti Yadav" userId="799217b0682d2450" providerId="LiveId" clId="{5CEB3FBE-D331-4F38-B942-87BDBADAFD5A}" dt="2024-10-07T04:01:27.658" v="346" actId="26606"/>
          <ac:picMkLst>
            <pc:docMk/>
            <pc:sldMk cId="3158184262" sldId="278"/>
            <ac:picMk id="100" creationId="{39D1DDD4-5BB3-45BA-B9B3-06B62299AD79}"/>
          </ac:picMkLst>
        </pc:picChg>
        <pc:picChg chg="add del">
          <ac:chgData name="Arti Yadav" userId="799217b0682d2450" providerId="LiveId" clId="{5CEB3FBE-D331-4F38-B942-87BDBADAFD5A}" dt="2024-10-07T04:02:22.001" v="352" actId="26606"/>
          <ac:picMkLst>
            <pc:docMk/>
            <pc:sldMk cId="3158184262" sldId="278"/>
            <ac:picMk id="109" creationId="{012FDCFE-9AD2-4D8A-8CBF-B3AA37EBF6DD}"/>
          </ac:picMkLst>
        </pc:picChg>
        <pc:picChg chg="add del">
          <ac:chgData name="Arti Yadav" userId="799217b0682d2450" providerId="LiveId" clId="{5CEB3FBE-D331-4F38-B942-87BDBADAFD5A}" dt="2024-10-07T04:02:22.001" v="352" actId="26606"/>
          <ac:picMkLst>
            <pc:docMk/>
            <pc:sldMk cId="3158184262" sldId="278"/>
            <ac:picMk id="121" creationId="{39D1DDD4-5BB3-45BA-B9B3-06B62299AD79}"/>
          </ac:picMkLst>
        </pc:picChg>
        <pc:picChg chg="add del">
          <ac:chgData name="Arti Yadav" userId="799217b0682d2450" providerId="LiveId" clId="{5CEB3FBE-D331-4F38-B942-87BDBADAFD5A}" dt="2024-10-07T04:03:38.290" v="358" actId="26606"/>
          <ac:picMkLst>
            <pc:docMk/>
            <pc:sldMk cId="3158184262" sldId="278"/>
            <ac:picMk id="130" creationId="{1F5620B8-A2D8-4568-B566-F0453A0D9167}"/>
          </ac:picMkLst>
        </pc:picChg>
        <pc:picChg chg="add del">
          <ac:chgData name="Arti Yadav" userId="799217b0682d2450" providerId="LiveId" clId="{5CEB3FBE-D331-4F38-B942-87BDBADAFD5A}" dt="2024-10-07T04:03:38.290" v="358" actId="26606"/>
          <ac:picMkLst>
            <pc:docMk/>
            <pc:sldMk cId="3158184262" sldId="278"/>
            <ac:picMk id="146" creationId="{D42F4933-2ECF-4EE5-BCE4-F19E3CA609FE}"/>
          </ac:picMkLst>
        </pc:picChg>
        <pc:picChg chg="add del">
          <ac:chgData name="Arti Yadav" userId="799217b0682d2450" providerId="LiveId" clId="{5CEB3FBE-D331-4F38-B942-87BDBADAFD5A}" dt="2024-10-07T04:04:50.947" v="365" actId="26606"/>
          <ac:picMkLst>
            <pc:docMk/>
            <pc:sldMk cId="3158184262" sldId="278"/>
            <ac:picMk id="155" creationId="{012FDCFE-9AD2-4D8A-8CBF-B3AA37EBF6DD}"/>
          </ac:picMkLst>
        </pc:picChg>
        <pc:picChg chg="add del">
          <ac:chgData name="Arti Yadav" userId="799217b0682d2450" providerId="LiveId" clId="{5CEB3FBE-D331-4F38-B942-87BDBADAFD5A}" dt="2024-10-07T04:04:50.947" v="365" actId="26606"/>
          <ac:picMkLst>
            <pc:docMk/>
            <pc:sldMk cId="3158184262" sldId="278"/>
            <ac:picMk id="173" creationId="{C04ED70F-D6FD-4EB1-A171-D30F885FE73E}"/>
          </ac:picMkLst>
        </pc:picChg>
        <pc:picChg chg="add">
          <ac:chgData name="Arti Yadav" userId="799217b0682d2450" providerId="LiveId" clId="{5CEB3FBE-D331-4F38-B942-87BDBADAFD5A}" dt="2024-10-07T04:04:50.947" v="365" actId="26606"/>
          <ac:picMkLst>
            <pc:docMk/>
            <pc:sldMk cId="3158184262" sldId="278"/>
            <ac:picMk id="182" creationId="{012FDCFE-9AD2-4D8A-8CBF-B3AA37EBF6DD}"/>
          </ac:picMkLst>
        </pc:picChg>
        <pc:cxnChg chg="add del">
          <ac:chgData name="Arti Yadav" userId="799217b0682d2450" providerId="LiveId" clId="{5CEB3FBE-D331-4F38-B942-87BDBADAFD5A}" dt="2024-10-06T03:45:58.449" v="224" actId="26606"/>
          <ac:cxnSpMkLst>
            <pc:docMk/>
            <pc:sldMk cId="3158184262" sldId="278"/>
            <ac:cxnSpMk id="16" creationId="{8042755C-F24C-4D08-8E4C-E646382C3634}"/>
          </ac:cxnSpMkLst>
        </pc:cxnChg>
        <pc:cxnChg chg="add del">
          <ac:chgData name="Arti Yadav" userId="799217b0682d2450" providerId="LiveId" clId="{5CEB3FBE-D331-4F38-B942-87BDBADAFD5A}" dt="2024-10-06T03:43:59.314" v="210" actId="26606"/>
          <ac:cxnSpMkLst>
            <pc:docMk/>
            <pc:sldMk cId="3158184262" sldId="278"/>
            <ac:cxnSpMk id="17" creationId="{FBD463FC-4CA8-4FF4-85A3-AF9F4B98D210}"/>
          </ac:cxnSpMkLst>
        </pc:cxnChg>
        <pc:cxnChg chg="add del">
          <ac:chgData name="Arti Yadav" userId="799217b0682d2450" providerId="LiveId" clId="{5CEB3FBE-D331-4F38-B942-87BDBADAFD5A}" dt="2024-10-06T03:45:58.449" v="224" actId="26606"/>
          <ac:cxnSpMkLst>
            <pc:docMk/>
            <pc:sldMk cId="3158184262" sldId="278"/>
            <ac:cxnSpMk id="18" creationId="{63E94A00-1A92-47F4-9E2D-E51DFF9016D4}"/>
          </ac:cxnSpMkLst>
        </pc:cxnChg>
        <pc:cxnChg chg="add del">
          <ac:chgData name="Arti Yadav" userId="799217b0682d2450" providerId="LiveId" clId="{5CEB3FBE-D331-4F38-B942-87BDBADAFD5A}" dt="2024-10-06T03:43:59.314" v="210" actId="26606"/>
          <ac:cxnSpMkLst>
            <pc:docMk/>
            <pc:sldMk cId="3158184262" sldId="278"/>
            <ac:cxnSpMk id="19" creationId="{A56012FD-74A8-4C91-B318-435CF2B71927}"/>
          </ac:cxnSpMkLst>
        </pc:cxnChg>
        <pc:cxnChg chg="add del">
          <ac:chgData name="Arti Yadav" userId="799217b0682d2450" providerId="LiveId" clId="{5CEB3FBE-D331-4F38-B942-87BDBADAFD5A}" dt="2024-10-06T03:45:24.675" v="217" actId="26606"/>
          <ac:cxnSpMkLst>
            <pc:docMk/>
            <pc:sldMk cId="3158184262" sldId="278"/>
            <ac:cxnSpMk id="27" creationId="{1C7D2BA4-4B7A-4596-8BCC-5CF715423894}"/>
          </ac:cxnSpMkLst>
        </pc:cxnChg>
        <pc:cxnChg chg="add del">
          <ac:chgData name="Arti Yadav" userId="799217b0682d2450" providerId="LiveId" clId="{5CEB3FBE-D331-4F38-B942-87BDBADAFD5A}" dt="2024-10-06T03:45:24.675" v="217" actId="26606"/>
          <ac:cxnSpMkLst>
            <pc:docMk/>
            <pc:sldMk cId="3158184262" sldId="278"/>
            <ac:cxnSpMk id="29" creationId="{C9D4B225-18E9-4C5B-94D8-2ABE6D161E4A}"/>
          </ac:cxnSpMkLst>
        </pc:cxnChg>
        <pc:cxnChg chg="add del">
          <ac:chgData name="Arti Yadav" userId="799217b0682d2450" providerId="LiveId" clId="{5CEB3FBE-D331-4F38-B942-87BDBADAFD5A}" dt="2024-10-06T03:45:24.675" v="217" actId="26606"/>
          <ac:cxnSpMkLst>
            <pc:docMk/>
            <pc:sldMk cId="3158184262" sldId="278"/>
            <ac:cxnSpMk id="33" creationId="{5CF4C623-16D7-4722-8EFB-A5B0E3BC077D}"/>
          </ac:cxnSpMkLst>
        </pc:cxnChg>
        <pc:cxnChg chg="add del">
          <ac:chgData name="Arti Yadav" userId="799217b0682d2450" providerId="LiveId" clId="{5CEB3FBE-D331-4F38-B942-87BDBADAFD5A}" dt="2024-10-07T04:01:18.742" v="345" actId="26606"/>
          <ac:cxnSpMkLst>
            <pc:docMk/>
            <pc:sldMk cId="3158184262" sldId="278"/>
            <ac:cxnSpMk id="40" creationId="{1C7D2BA4-4B7A-4596-8BCC-5CF715423894}"/>
          </ac:cxnSpMkLst>
        </pc:cxnChg>
        <pc:cxnChg chg="add del">
          <ac:chgData name="Arti Yadav" userId="799217b0682d2450" providerId="LiveId" clId="{5CEB3FBE-D331-4F38-B942-87BDBADAFD5A}" dt="2024-10-07T04:01:18.742" v="345" actId="26606"/>
          <ac:cxnSpMkLst>
            <pc:docMk/>
            <pc:sldMk cId="3158184262" sldId="278"/>
            <ac:cxnSpMk id="42" creationId="{C9D4B225-18E9-4C5B-94D8-2ABE6D161E4A}"/>
          </ac:cxnSpMkLst>
        </pc:cxnChg>
        <pc:cxnChg chg="add del">
          <ac:chgData name="Arti Yadav" userId="799217b0682d2450" providerId="LiveId" clId="{5CEB3FBE-D331-4F38-B942-87BDBADAFD5A}" dt="2024-10-06T03:45:24.675" v="217" actId="26606"/>
          <ac:cxnSpMkLst>
            <pc:docMk/>
            <pc:sldMk cId="3158184262" sldId="278"/>
            <ac:cxnSpMk id="43" creationId="{46AAE0A1-60AD-4190-B85D-2DD8148369C7}"/>
          </ac:cxnSpMkLst>
        </pc:cxnChg>
        <pc:cxnChg chg="del">
          <ac:chgData name="Arti Yadav" userId="799217b0682d2450" providerId="LiveId" clId="{5CEB3FBE-D331-4F38-B942-87BDBADAFD5A}" dt="2024-10-06T03:43:05.669" v="202" actId="700"/>
          <ac:cxnSpMkLst>
            <pc:docMk/>
            <pc:sldMk cId="3158184262" sldId="278"/>
            <ac:cxnSpMk id="44" creationId="{E40D0D8B-2D5E-48A4-BBD5-8CB09A86A663}"/>
          </ac:cxnSpMkLst>
        </pc:cxnChg>
        <pc:cxnChg chg="add del">
          <ac:chgData name="Arti Yadav" userId="799217b0682d2450" providerId="LiveId" clId="{5CEB3FBE-D331-4F38-B942-87BDBADAFD5A}" dt="2024-10-06T03:45:36.677" v="219" actId="26606"/>
          <ac:cxnSpMkLst>
            <pc:docMk/>
            <pc:sldMk cId="3158184262" sldId="278"/>
            <ac:cxnSpMk id="49" creationId="{1C7D2BA4-4B7A-4596-8BCC-5CF715423894}"/>
          </ac:cxnSpMkLst>
        </pc:cxnChg>
        <pc:cxnChg chg="del">
          <ac:chgData name="Arti Yadav" userId="799217b0682d2450" providerId="LiveId" clId="{5CEB3FBE-D331-4F38-B942-87BDBADAFD5A}" dt="2024-10-06T03:43:05.669" v="202" actId="700"/>
          <ac:cxnSpMkLst>
            <pc:docMk/>
            <pc:sldMk cId="3158184262" sldId="278"/>
            <ac:cxnSpMk id="50" creationId="{FBD463FC-4CA8-4FF4-85A3-AF9F4B98D210}"/>
          </ac:cxnSpMkLst>
        </pc:cxnChg>
        <pc:cxnChg chg="add del">
          <ac:chgData name="Arti Yadav" userId="799217b0682d2450" providerId="LiveId" clId="{5CEB3FBE-D331-4F38-B942-87BDBADAFD5A}" dt="2024-10-06T03:45:36.677" v="219" actId="26606"/>
          <ac:cxnSpMkLst>
            <pc:docMk/>
            <pc:sldMk cId="3158184262" sldId="278"/>
            <ac:cxnSpMk id="51" creationId="{4977F1E1-2B6F-4BB6-899F-67D8764D83C5}"/>
          </ac:cxnSpMkLst>
        </pc:cxnChg>
        <pc:cxnChg chg="del">
          <ac:chgData name="Arti Yadav" userId="799217b0682d2450" providerId="LiveId" clId="{5CEB3FBE-D331-4F38-B942-87BDBADAFD5A}" dt="2024-10-06T03:43:05.669" v="202" actId="700"/>
          <ac:cxnSpMkLst>
            <pc:docMk/>
            <pc:sldMk cId="3158184262" sldId="278"/>
            <ac:cxnSpMk id="52" creationId="{A56012FD-74A8-4C91-B318-435CF2B71927}"/>
          </ac:cxnSpMkLst>
        </pc:cxnChg>
        <pc:cxnChg chg="del">
          <ac:chgData name="Arti Yadav" userId="799217b0682d2450" providerId="LiveId" clId="{5CEB3FBE-D331-4F38-B942-87BDBADAFD5A}" dt="2024-10-06T03:43:05.669" v="202" actId="700"/>
          <ac:cxnSpMkLst>
            <pc:docMk/>
            <pc:sldMk cId="3158184262" sldId="278"/>
            <ac:cxnSpMk id="55" creationId="{186D07CD-E0E5-42ED-BA28-6CB6ADC3B09F}"/>
          </ac:cxnSpMkLst>
        </pc:cxnChg>
        <pc:cxnChg chg="add del">
          <ac:chgData name="Arti Yadav" userId="799217b0682d2450" providerId="LiveId" clId="{5CEB3FBE-D331-4F38-B942-87BDBADAFD5A}" dt="2024-10-06T03:45:36.677" v="219" actId="26606"/>
          <ac:cxnSpMkLst>
            <pc:docMk/>
            <pc:sldMk cId="3158184262" sldId="278"/>
            <ac:cxnSpMk id="63" creationId="{C67059AD-6209-40DC-A746-1390D850FBCE}"/>
          </ac:cxnSpMkLst>
        </pc:cxnChg>
        <pc:cxnChg chg="add del">
          <ac:chgData name="Arti Yadav" userId="799217b0682d2450" providerId="LiveId" clId="{5CEB3FBE-D331-4F38-B942-87BDBADAFD5A}" dt="2024-10-07T04:01:18.742" v="345" actId="26606"/>
          <ac:cxnSpMkLst>
            <pc:docMk/>
            <pc:sldMk cId="3158184262" sldId="278"/>
            <ac:cxnSpMk id="65" creationId="{381B4579-E2EA-4BD7-94FF-0A0BEE135C6B}"/>
          </ac:cxnSpMkLst>
        </pc:cxnChg>
        <pc:cxnChg chg="add del">
          <ac:chgData name="Arti Yadav" userId="799217b0682d2450" providerId="LiveId" clId="{5CEB3FBE-D331-4F38-B942-87BDBADAFD5A}" dt="2024-10-06T03:45:36.677" v="219" actId="26606"/>
          <ac:cxnSpMkLst>
            <pc:docMk/>
            <pc:sldMk cId="3158184262" sldId="278"/>
            <ac:cxnSpMk id="68" creationId="{97B655F3-9B93-4D27-982D-1145D7144355}"/>
          </ac:cxnSpMkLst>
        </pc:cxnChg>
        <pc:cxnChg chg="add del">
          <ac:chgData name="Arti Yadav" userId="799217b0682d2450" providerId="LiveId" clId="{5CEB3FBE-D331-4F38-B942-87BDBADAFD5A}" dt="2024-10-06T03:45:51.496" v="221" actId="26606"/>
          <ac:cxnSpMkLst>
            <pc:docMk/>
            <pc:sldMk cId="3158184262" sldId="278"/>
            <ac:cxnSpMk id="72" creationId="{FBD463FC-4CA8-4FF4-85A3-AF9F4B98D210}"/>
          </ac:cxnSpMkLst>
        </pc:cxnChg>
        <pc:cxnChg chg="add del">
          <ac:chgData name="Arti Yadav" userId="799217b0682d2450" providerId="LiveId" clId="{5CEB3FBE-D331-4F38-B942-87BDBADAFD5A}" dt="2024-10-06T03:45:51.496" v="221" actId="26606"/>
          <ac:cxnSpMkLst>
            <pc:docMk/>
            <pc:sldMk cId="3158184262" sldId="278"/>
            <ac:cxnSpMk id="73" creationId="{A56012FD-74A8-4C91-B318-435CF2B71927}"/>
          </ac:cxnSpMkLst>
        </pc:cxnChg>
        <pc:cxnChg chg="add del">
          <ac:chgData name="Arti Yadav" userId="799217b0682d2450" providerId="LiveId" clId="{5CEB3FBE-D331-4F38-B942-87BDBADAFD5A}" dt="2024-10-06T03:45:58.377" v="223" actId="26606"/>
          <ac:cxnSpMkLst>
            <pc:docMk/>
            <pc:sldMk cId="3158184262" sldId="278"/>
            <ac:cxnSpMk id="80" creationId="{FEAACD67-2FB5-4530-9B74-8D946F1CE9E3}"/>
          </ac:cxnSpMkLst>
        </pc:cxnChg>
        <pc:cxnChg chg="add del">
          <ac:chgData name="Arti Yadav" userId="799217b0682d2450" providerId="LiveId" clId="{5CEB3FBE-D331-4F38-B942-87BDBADAFD5A}" dt="2024-10-07T04:01:18.742" v="345" actId="26606"/>
          <ac:cxnSpMkLst>
            <pc:docMk/>
            <pc:sldMk cId="3158184262" sldId="278"/>
            <ac:cxnSpMk id="81" creationId="{C6FAC23C-014D-4AC5-AD1B-36F7D0E7EF32}"/>
          </ac:cxnSpMkLst>
        </pc:cxnChg>
        <pc:cxnChg chg="add del">
          <ac:chgData name="Arti Yadav" userId="799217b0682d2450" providerId="LiveId" clId="{5CEB3FBE-D331-4F38-B942-87BDBADAFD5A}" dt="2024-10-06T03:46:09.642" v="225" actId="700"/>
          <ac:cxnSpMkLst>
            <pc:docMk/>
            <pc:sldMk cId="3158184262" sldId="278"/>
            <ac:cxnSpMk id="84" creationId="{1C7D2BA4-4B7A-4596-8BCC-5CF715423894}"/>
          </ac:cxnSpMkLst>
        </pc:cxnChg>
        <pc:cxnChg chg="add del">
          <ac:chgData name="Arti Yadav" userId="799217b0682d2450" providerId="LiveId" clId="{5CEB3FBE-D331-4F38-B942-87BDBADAFD5A}" dt="2024-10-06T03:46:09.642" v="225" actId="700"/>
          <ac:cxnSpMkLst>
            <pc:docMk/>
            <pc:sldMk cId="3158184262" sldId="278"/>
            <ac:cxnSpMk id="85" creationId="{C9D4B225-18E9-4C5B-94D8-2ABE6D161E4A}"/>
          </ac:cxnSpMkLst>
        </pc:cxnChg>
        <pc:cxnChg chg="add del">
          <ac:chgData name="Arti Yadav" userId="799217b0682d2450" providerId="LiveId" clId="{5CEB3FBE-D331-4F38-B942-87BDBADAFD5A}" dt="2024-10-06T03:46:09.642" v="225" actId="700"/>
          <ac:cxnSpMkLst>
            <pc:docMk/>
            <pc:sldMk cId="3158184262" sldId="278"/>
            <ac:cxnSpMk id="87" creationId="{5CF4C623-16D7-4722-8EFB-A5B0E3BC077D}"/>
          </ac:cxnSpMkLst>
        </pc:cxnChg>
        <pc:cxnChg chg="add del">
          <ac:chgData name="Arti Yadav" userId="799217b0682d2450" providerId="LiveId" clId="{5CEB3FBE-D331-4F38-B942-87BDBADAFD5A}" dt="2024-10-06T03:46:09.642" v="225" actId="700"/>
          <ac:cxnSpMkLst>
            <pc:docMk/>
            <pc:sldMk cId="3158184262" sldId="278"/>
            <ac:cxnSpMk id="91" creationId="{46AAE0A1-60AD-4190-B85D-2DD8148369C7}"/>
          </ac:cxnSpMkLst>
        </pc:cxnChg>
        <pc:cxnChg chg="add del">
          <ac:chgData name="Arti Yadav" userId="799217b0682d2450" providerId="LiveId" clId="{5CEB3FBE-D331-4F38-B942-87BDBADAFD5A}" dt="2024-10-07T04:01:27.658" v="346" actId="26606"/>
          <ac:cxnSpMkLst>
            <pc:docMk/>
            <pc:sldMk cId="3158184262" sldId="278"/>
            <ac:cxnSpMk id="92" creationId="{A56012FD-74A8-4C91-B318-435CF2B71927}"/>
          </ac:cxnSpMkLst>
        </pc:cxnChg>
        <pc:cxnChg chg="add del">
          <ac:chgData name="Arti Yadav" userId="799217b0682d2450" providerId="LiveId" clId="{5CEB3FBE-D331-4F38-B942-87BDBADAFD5A}" dt="2024-10-07T04:01:27.658" v="346" actId="26606"/>
          <ac:cxnSpMkLst>
            <pc:docMk/>
            <pc:sldMk cId="3158184262" sldId="278"/>
            <ac:cxnSpMk id="96" creationId="{C884B8F8-FDC9-498B-9960-5D7260AFCB03}"/>
          </ac:cxnSpMkLst>
        </pc:cxnChg>
        <pc:cxnChg chg="add del">
          <ac:chgData name="Arti Yadav" userId="799217b0682d2450" providerId="LiveId" clId="{5CEB3FBE-D331-4F38-B942-87BDBADAFD5A}" dt="2024-10-07T04:01:27.658" v="346" actId="26606"/>
          <ac:cxnSpMkLst>
            <pc:docMk/>
            <pc:sldMk cId="3158184262" sldId="278"/>
            <ac:cxnSpMk id="97" creationId="{FBD463FC-4CA8-4FF4-85A3-AF9F4B98D210}"/>
          </ac:cxnSpMkLst>
        </pc:cxnChg>
        <pc:cxnChg chg="add del">
          <ac:chgData name="Arti Yadav" userId="799217b0682d2450" providerId="LiveId" clId="{5CEB3FBE-D331-4F38-B942-87BDBADAFD5A}" dt="2024-10-07T04:01:27.658" v="346" actId="26606"/>
          <ac:cxnSpMkLst>
            <pc:docMk/>
            <pc:sldMk cId="3158184262" sldId="278"/>
            <ac:cxnSpMk id="102" creationId="{A24DAE64-2302-42EA-8239-F2F0775CA5AD}"/>
          </ac:cxnSpMkLst>
        </pc:cxnChg>
        <pc:cxnChg chg="add del">
          <ac:chgData name="Arti Yadav" userId="799217b0682d2450" providerId="LiveId" clId="{5CEB3FBE-D331-4F38-B942-87BDBADAFD5A}" dt="2024-10-07T04:02:22.001" v="352" actId="26606"/>
          <ac:cxnSpMkLst>
            <pc:docMk/>
            <pc:sldMk cId="3158184262" sldId="278"/>
            <ac:cxnSpMk id="111" creationId="{FBD463FC-4CA8-4FF4-85A3-AF9F4B98D210}"/>
          </ac:cxnSpMkLst>
        </pc:cxnChg>
        <pc:cxnChg chg="add del">
          <ac:chgData name="Arti Yadav" userId="799217b0682d2450" providerId="LiveId" clId="{5CEB3FBE-D331-4F38-B942-87BDBADAFD5A}" dt="2024-10-07T04:02:22.001" v="352" actId="26606"/>
          <ac:cxnSpMkLst>
            <pc:docMk/>
            <pc:sldMk cId="3158184262" sldId="278"/>
            <ac:cxnSpMk id="113" creationId="{A56012FD-74A8-4C91-B318-435CF2B71927}"/>
          </ac:cxnSpMkLst>
        </pc:cxnChg>
        <pc:cxnChg chg="add del">
          <ac:chgData name="Arti Yadav" userId="799217b0682d2450" providerId="LiveId" clId="{5CEB3FBE-D331-4F38-B942-87BDBADAFD5A}" dt="2024-10-07T04:02:22.001" v="352" actId="26606"/>
          <ac:cxnSpMkLst>
            <pc:docMk/>
            <pc:sldMk cId="3158184262" sldId="278"/>
            <ac:cxnSpMk id="117" creationId="{C884B8F8-FDC9-498B-9960-5D7260AFCB03}"/>
          </ac:cxnSpMkLst>
        </pc:cxnChg>
        <pc:cxnChg chg="add del">
          <ac:chgData name="Arti Yadav" userId="799217b0682d2450" providerId="LiveId" clId="{5CEB3FBE-D331-4F38-B942-87BDBADAFD5A}" dt="2024-10-07T04:02:22.001" v="352" actId="26606"/>
          <ac:cxnSpMkLst>
            <pc:docMk/>
            <pc:sldMk cId="3158184262" sldId="278"/>
            <ac:cxnSpMk id="123" creationId="{A24DAE64-2302-42EA-8239-F2F0775CA5AD}"/>
          </ac:cxnSpMkLst>
        </pc:cxnChg>
        <pc:cxnChg chg="add del">
          <ac:chgData name="Arti Yadav" userId="799217b0682d2450" providerId="LiveId" clId="{5CEB3FBE-D331-4F38-B942-87BDBADAFD5A}" dt="2024-10-07T04:03:38.290" v="358" actId="26606"/>
          <ac:cxnSpMkLst>
            <pc:docMk/>
            <pc:sldMk cId="3158184262" sldId="278"/>
            <ac:cxnSpMk id="132" creationId="{1C7D2BA4-4B7A-4596-8BCC-5CF715423894}"/>
          </ac:cxnSpMkLst>
        </pc:cxnChg>
        <pc:cxnChg chg="add del">
          <ac:chgData name="Arti Yadav" userId="799217b0682d2450" providerId="LiveId" clId="{5CEB3FBE-D331-4F38-B942-87BDBADAFD5A}" dt="2024-10-07T04:03:38.290" v="358" actId="26606"/>
          <ac:cxnSpMkLst>
            <pc:docMk/>
            <pc:sldMk cId="3158184262" sldId="278"/>
            <ac:cxnSpMk id="134" creationId="{C9D4B225-18E9-4C5B-94D8-2ABE6D161E4A}"/>
          </ac:cxnSpMkLst>
        </pc:cxnChg>
        <pc:cxnChg chg="add del">
          <ac:chgData name="Arti Yadav" userId="799217b0682d2450" providerId="LiveId" clId="{5CEB3FBE-D331-4F38-B942-87BDBADAFD5A}" dt="2024-10-07T04:03:38.290" v="358" actId="26606"/>
          <ac:cxnSpMkLst>
            <pc:docMk/>
            <pc:sldMk cId="3158184262" sldId="278"/>
            <ac:cxnSpMk id="138" creationId="{381B4579-E2EA-4BD7-94FF-0A0BEE135C6B}"/>
          </ac:cxnSpMkLst>
        </pc:cxnChg>
        <pc:cxnChg chg="add del">
          <ac:chgData name="Arti Yadav" userId="799217b0682d2450" providerId="LiveId" clId="{5CEB3FBE-D331-4F38-B942-87BDBADAFD5A}" dt="2024-10-07T04:03:38.290" v="358" actId="26606"/>
          <ac:cxnSpMkLst>
            <pc:docMk/>
            <pc:sldMk cId="3158184262" sldId="278"/>
            <ac:cxnSpMk id="148" creationId="{C6FAC23C-014D-4AC5-AD1B-36F7D0E7EF32}"/>
          </ac:cxnSpMkLst>
        </pc:cxnChg>
        <pc:cxnChg chg="add del">
          <ac:chgData name="Arti Yadav" userId="799217b0682d2450" providerId="LiveId" clId="{5CEB3FBE-D331-4F38-B942-87BDBADAFD5A}" dt="2024-10-07T04:04:50.947" v="365" actId="26606"/>
          <ac:cxnSpMkLst>
            <pc:docMk/>
            <pc:sldMk cId="3158184262" sldId="278"/>
            <ac:cxnSpMk id="157" creationId="{FBD463FC-4CA8-4FF4-85A3-AF9F4B98D210}"/>
          </ac:cxnSpMkLst>
        </pc:cxnChg>
        <pc:cxnChg chg="add del">
          <ac:chgData name="Arti Yadav" userId="799217b0682d2450" providerId="LiveId" clId="{5CEB3FBE-D331-4F38-B942-87BDBADAFD5A}" dt="2024-10-07T04:04:50.947" v="365" actId="26606"/>
          <ac:cxnSpMkLst>
            <pc:docMk/>
            <pc:sldMk cId="3158184262" sldId="278"/>
            <ac:cxnSpMk id="159" creationId="{A56012FD-74A8-4C91-B318-435CF2B71927}"/>
          </ac:cxnSpMkLst>
        </pc:cxnChg>
        <pc:cxnChg chg="add del">
          <ac:chgData name="Arti Yadav" userId="799217b0682d2450" providerId="LiveId" clId="{5CEB3FBE-D331-4F38-B942-87BDBADAFD5A}" dt="2024-10-07T04:04:50.947" v="365" actId="26606"/>
          <ac:cxnSpMkLst>
            <pc:docMk/>
            <pc:sldMk cId="3158184262" sldId="278"/>
            <ac:cxnSpMk id="163" creationId="{D7162BAB-C25E-4CE9-B87C-F118DC7E7C22}"/>
          </ac:cxnSpMkLst>
        </pc:cxnChg>
        <pc:cxnChg chg="add del">
          <ac:chgData name="Arti Yadav" userId="799217b0682d2450" providerId="LiveId" clId="{5CEB3FBE-D331-4F38-B942-87BDBADAFD5A}" dt="2024-10-07T04:04:50.947" v="365" actId="26606"/>
          <ac:cxnSpMkLst>
            <pc:docMk/>
            <pc:sldMk cId="3158184262" sldId="278"/>
            <ac:cxnSpMk id="175" creationId="{DA26CAE9-74C4-4EDD-8A80-77F79EAA86F4}"/>
          </ac:cxnSpMkLst>
        </pc:cxnChg>
        <pc:cxnChg chg="add">
          <ac:chgData name="Arti Yadav" userId="799217b0682d2450" providerId="LiveId" clId="{5CEB3FBE-D331-4F38-B942-87BDBADAFD5A}" dt="2024-10-07T04:04:50.947" v="365" actId="26606"/>
          <ac:cxnSpMkLst>
            <pc:docMk/>
            <pc:sldMk cId="3158184262" sldId="278"/>
            <ac:cxnSpMk id="184" creationId="{FBD463FC-4CA8-4FF4-85A3-AF9F4B98D210}"/>
          </ac:cxnSpMkLst>
        </pc:cxnChg>
        <pc:cxnChg chg="add">
          <ac:chgData name="Arti Yadav" userId="799217b0682d2450" providerId="LiveId" clId="{5CEB3FBE-D331-4F38-B942-87BDBADAFD5A}" dt="2024-10-07T04:04:50.947" v="365" actId="26606"/>
          <ac:cxnSpMkLst>
            <pc:docMk/>
            <pc:sldMk cId="3158184262" sldId="278"/>
            <ac:cxnSpMk id="186" creationId="{A56012FD-74A8-4C91-B318-435CF2B71927}"/>
          </ac:cxnSpMkLst>
        </pc:cxnChg>
        <pc:cxnChg chg="add">
          <ac:chgData name="Arti Yadav" userId="799217b0682d2450" providerId="LiveId" clId="{5CEB3FBE-D331-4F38-B942-87BDBADAFD5A}" dt="2024-10-07T04:04:50.947" v="365" actId="26606"/>
          <ac:cxnSpMkLst>
            <pc:docMk/>
            <pc:sldMk cId="3158184262" sldId="278"/>
            <ac:cxnSpMk id="190" creationId="{373AAE2E-5D6B-4952-A4BB-546C49F8DE4B}"/>
          </ac:cxnSpMkLst>
        </pc:cxnChg>
      </pc:sldChg>
      <pc:sldChg chg="addSp delSp modSp add mod ord modNotesTx">
        <pc:chgData name="Arti Yadav" userId="799217b0682d2450" providerId="LiveId" clId="{5CEB3FBE-D331-4F38-B942-87BDBADAFD5A}" dt="2024-10-06T03:48:26.666" v="239" actId="20577"/>
        <pc:sldMkLst>
          <pc:docMk/>
          <pc:sldMk cId="2690418871" sldId="279"/>
        </pc:sldMkLst>
        <pc:spChg chg="add del mod">
          <ac:chgData name="Arti Yadav" userId="799217b0682d2450" providerId="LiveId" clId="{5CEB3FBE-D331-4F38-B942-87BDBADAFD5A}" dt="2024-10-06T03:47:47.479" v="234"/>
          <ac:spMkLst>
            <pc:docMk/>
            <pc:sldMk cId="2690418871" sldId="279"/>
            <ac:spMk id="3" creationId="{422D70F2-62AC-BE05-5AA3-D02E8468A647}"/>
          </ac:spMkLst>
        </pc:spChg>
        <pc:spChg chg="add del mod">
          <ac:chgData name="Arti Yadav" userId="799217b0682d2450" providerId="LiveId" clId="{5CEB3FBE-D331-4F38-B942-87BDBADAFD5A}" dt="2024-10-06T03:48:02.026" v="235" actId="26606"/>
          <ac:spMkLst>
            <pc:docMk/>
            <pc:sldMk cId="2690418871" sldId="279"/>
            <ac:spMk id="4" creationId="{BB4E1E62-3D7F-006C-7F2C-AC00F8E39542}"/>
          </ac:spMkLst>
        </pc:spChg>
        <pc:spChg chg="mod">
          <ac:chgData name="Arti Yadav" userId="799217b0682d2450" providerId="LiveId" clId="{5CEB3FBE-D331-4F38-B942-87BDBADAFD5A}" dt="2024-10-06T03:48:02.026" v="235" actId="26606"/>
          <ac:spMkLst>
            <pc:docMk/>
            <pc:sldMk cId="2690418871" sldId="279"/>
            <ac:spMk id="8" creationId="{BDF2D2B2-206B-BF30-14FE-C292C71C3EBF}"/>
          </ac:spMkLst>
        </pc:spChg>
        <pc:spChg chg="add">
          <ac:chgData name="Arti Yadav" userId="799217b0682d2450" providerId="LiveId" clId="{5CEB3FBE-D331-4F38-B942-87BDBADAFD5A}" dt="2024-10-06T03:48:02.026" v="235" actId="26606"/>
          <ac:spMkLst>
            <pc:docMk/>
            <pc:sldMk cId="2690418871" sldId="279"/>
            <ac:spMk id="14" creationId="{32D32A60-013B-47A8-8833-D2424080917B}"/>
          </ac:spMkLst>
        </pc:spChg>
        <pc:spChg chg="add">
          <ac:chgData name="Arti Yadav" userId="799217b0682d2450" providerId="LiveId" clId="{5CEB3FBE-D331-4F38-B942-87BDBADAFD5A}" dt="2024-10-06T03:48:02.026" v="235" actId="26606"/>
          <ac:spMkLst>
            <pc:docMk/>
            <pc:sldMk cId="2690418871" sldId="279"/>
            <ac:spMk id="16" creationId="{AE27932B-B694-4C4C-90D7-A0333A7C5876}"/>
          </ac:spMkLst>
        </pc:spChg>
        <pc:spChg chg="add">
          <ac:chgData name="Arti Yadav" userId="799217b0682d2450" providerId="LiveId" clId="{5CEB3FBE-D331-4F38-B942-87BDBADAFD5A}" dt="2024-10-06T03:48:02.026" v="235" actId="26606"/>
          <ac:spMkLst>
            <pc:docMk/>
            <pc:sldMk cId="2690418871" sldId="279"/>
            <ac:spMk id="20" creationId="{A9DA474E-6B91-4200-840F-0257B2358A75}"/>
          </ac:spMkLst>
        </pc:spChg>
        <pc:graphicFrameChg chg="del mod">
          <ac:chgData name="Arti Yadav" userId="799217b0682d2450" providerId="LiveId" clId="{5CEB3FBE-D331-4F38-B942-87BDBADAFD5A}" dt="2024-10-06T03:47:45.126" v="233" actId="478"/>
          <ac:graphicFrameMkLst>
            <pc:docMk/>
            <pc:sldMk cId="2690418871" sldId="279"/>
            <ac:graphicFrameMk id="10" creationId="{BBC37108-9298-0EB2-5697-8A30A9B788E8}"/>
          </ac:graphicFrameMkLst>
        </pc:graphicFrameChg>
        <pc:graphicFrameChg chg="add">
          <ac:chgData name="Arti Yadav" userId="799217b0682d2450" providerId="LiveId" clId="{5CEB3FBE-D331-4F38-B942-87BDBADAFD5A}" dt="2024-10-06T03:48:02.026" v="235" actId="26606"/>
          <ac:graphicFrameMkLst>
            <pc:docMk/>
            <pc:sldMk cId="2690418871" sldId="279"/>
            <ac:graphicFrameMk id="11" creationId="{811B6D9C-7D17-445E-4C3F-6559EE09C05B}"/>
          </ac:graphicFrameMkLst>
        </pc:graphicFrameChg>
        <pc:picChg chg="add">
          <ac:chgData name="Arti Yadav" userId="799217b0682d2450" providerId="LiveId" clId="{5CEB3FBE-D331-4F38-B942-87BDBADAFD5A}" dt="2024-10-06T03:48:02.026" v="235" actId="26606"/>
          <ac:picMkLst>
            <pc:docMk/>
            <pc:sldMk cId="2690418871" sldId="279"/>
            <ac:picMk id="22" creationId="{DF63C9AD-AE6E-4512-8171-91612E84CCFB}"/>
          </ac:picMkLst>
        </pc:picChg>
        <pc:cxnChg chg="add">
          <ac:chgData name="Arti Yadav" userId="799217b0682d2450" providerId="LiveId" clId="{5CEB3FBE-D331-4F38-B942-87BDBADAFD5A}" dt="2024-10-06T03:48:02.026" v="235" actId="26606"/>
          <ac:cxnSpMkLst>
            <pc:docMk/>
            <pc:sldMk cId="2690418871" sldId="279"/>
            <ac:cxnSpMk id="18" creationId="{9EBB0476-5CF0-4F44-8D68-5D42D7AEE43A}"/>
          </ac:cxnSpMkLst>
        </pc:cxnChg>
        <pc:cxnChg chg="add">
          <ac:chgData name="Arti Yadav" userId="799217b0682d2450" providerId="LiveId" clId="{5CEB3FBE-D331-4F38-B942-87BDBADAFD5A}" dt="2024-10-06T03:48:02.026" v="235" actId="26606"/>
          <ac:cxnSpMkLst>
            <pc:docMk/>
            <pc:sldMk cId="2690418871" sldId="279"/>
            <ac:cxnSpMk id="24" creationId="{FE1A49CE-B63D-457A-A180-1C883E1A63D2}"/>
          </ac:cxnSpMkLst>
        </pc:cxnChg>
      </pc:sldChg>
      <pc:sldChg chg="addSp delSp modSp add mod ord modNotesTx">
        <pc:chgData name="Arti Yadav" userId="799217b0682d2450" providerId="LiveId" clId="{5CEB3FBE-D331-4F38-B942-87BDBADAFD5A}" dt="2024-10-06T03:51:25.592" v="256"/>
        <pc:sldMkLst>
          <pc:docMk/>
          <pc:sldMk cId="3250358358" sldId="280"/>
        </pc:sldMkLst>
        <pc:spChg chg="add del mod">
          <ac:chgData name="Arti Yadav" userId="799217b0682d2450" providerId="LiveId" clId="{5CEB3FBE-D331-4F38-B942-87BDBADAFD5A}" dt="2024-10-06T03:49:25.740" v="244" actId="478"/>
          <ac:spMkLst>
            <pc:docMk/>
            <pc:sldMk cId="3250358358" sldId="280"/>
            <ac:spMk id="3" creationId="{C1B131E6-AE2B-1833-09C8-6F8A6B7AE4F5}"/>
          </ac:spMkLst>
        </pc:spChg>
        <pc:spChg chg="add del mod">
          <ac:chgData name="Arti Yadav" userId="799217b0682d2450" providerId="LiveId" clId="{5CEB3FBE-D331-4F38-B942-87BDBADAFD5A}" dt="2024-10-06T03:49:39.668" v="247"/>
          <ac:spMkLst>
            <pc:docMk/>
            <pc:sldMk cId="3250358358" sldId="280"/>
            <ac:spMk id="5" creationId="{4EF26A5B-7DC0-D479-9083-1CC1B22C16B9}"/>
          </ac:spMkLst>
        </pc:spChg>
        <pc:spChg chg="add del mod">
          <ac:chgData name="Arti Yadav" userId="799217b0682d2450" providerId="LiveId" clId="{5CEB3FBE-D331-4F38-B942-87BDBADAFD5A}" dt="2024-10-06T03:50:34.958" v="253" actId="26606"/>
          <ac:spMkLst>
            <pc:docMk/>
            <pc:sldMk cId="3250358358" sldId="280"/>
            <ac:spMk id="6" creationId="{B60ED3D9-076D-52C4-E46B-02975EDA5B40}"/>
          </ac:spMkLst>
        </pc:spChg>
        <pc:spChg chg="mod">
          <ac:chgData name="Arti Yadav" userId="799217b0682d2450" providerId="LiveId" clId="{5CEB3FBE-D331-4F38-B942-87BDBADAFD5A}" dt="2024-10-06T03:50:53.831" v="254" actId="26606"/>
          <ac:spMkLst>
            <pc:docMk/>
            <pc:sldMk cId="3250358358" sldId="280"/>
            <ac:spMk id="8" creationId="{BDF2D2B2-206B-BF30-14FE-C292C71C3EBF}"/>
          </ac:spMkLst>
        </pc:spChg>
        <pc:spChg chg="del">
          <ac:chgData name="Arti Yadav" userId="799217b0682d2450" providerId="LiveId" clId="{5CEB3FBE-D331-4F38-B942-87BDBADAFD5A}" dt="2024-10-06T03:50:53.831" v="254" actId="26606"/>
          <ac:spMkLst>
            <pc:docMk/>
            <pc:sldMk cId="3250358358" sldId="280"/>
            <ac:spMk id="14" creationId="{32D32A60-013B-47A8-8833-D2424080917B}"/>
          </ac:spMkLst>
        </pc:spChg>
        <pc:spChg chg="del">
          <ac:chgData name="Arti Yadav" userId="799217b0682d2450" providerId="LiveId" clId="{5CEB3FBE-D331-4F38-B942-87BDBADAFD5A}" dt="2024-10-06T03:50:53.831" v="254" actId="26606"/>
          <ac:spMkLst>
            <pc:docMk/>
            <pc:sldMk cId="3250358358" sldId="280"/>
            <ac:spMk id="16" creationId="{AE27932B-B694-4C4C-90D7-A0333A7C5876}"/>
          </ac:spMkLst>
        </pc:spChg>
        <pc:spChg chg="del">
          <ac:chgData name="Arti Yadav" userId="799217b0682d2450" providerId="LiveId" clId="{5CEB3FBE-D331-4F38-B942-87BDBADAFD5A}" dt="2024-10-06T03:50:53.831" v="254" actId="26606"/>
          <ac:spMkLst>
            <pc:docMk/>
            <pc:sldMk cId="3250358358" sldId="280"/>
            <ac:spMk id="20" creationId="{A9DA474E-6B91-4200-840F-0257B2358A75}"/>
          </ac:spMkLst>
        </pc:spChg>
        <pc:spChg chg="add">
          <ac:chgData name="Arti Yadav" userId="799217b0682d2450" providerId="LiveId" clId="{5CEB3FBE-D331-4F38-B942-87BDBADAFD5A}" dt="2024-10-06T03:50:53.831" v="254" actId="26606"/>
          <ac:spMkLst>
            <pc:docMk/>
            <pc:sldMk cId="3250358358" sldId="280"/>
            <ac:spMk id="31" creationId="{32D32A60-013B-47A8-8833-D2424080917B}"/>
          </ac:spMkLst>
        </pc:spChg>
        <pc:spChg chg="add">
          <ac:chgData name="Arti Yadav" userId="799217b0682d2450" providerId="LiveId" clId="{5CEB3FBE-D331-4F38-B942-87BDBADAFD5A}" dt="2024-10-06T03:50:53.831" v="254" actId="26606"/>
          <ac:spMkLst>
            <pc:docMk/>
            <pc:sldMk cId="3250358358" sldId="280"/>
            <ac:spMk id="33" creationId="{AE27932B-B694-4C4C-90D7-A0333A7C5876}"/>
          </ac:spMkLst>
        </pc:spChg>
        <pc:spChg chg="add">
          <ac:chgData name="Arti Yadav" userId="799217b0682d2450" providerId="LiveId" clId="{5CEB3FBE-D331-4F38-B942-87BDBADAFD5A}" dt="2024-10-06T03:50:53.831" v="254" actId="26606"/>
          <ac:spMkLst>
            <pc:docMk/>
            <pc:sldMk cId="3250358358" sldId="280"/>
            <ac:spMk id="37" creationId="{A9DA474E-6B91-4200-840F-0257B2358A75}"/>
          </ac:spMkLst>
        </pc:spChg>
        <pc:graphicFrameChg chg="add del mod">
          <ac:chgData name="Arti Yadav" userId="799217b0682d2450" providerId="LiveId" clId="{5CEB3FBE-D331-4F38-B942-87BDBADAFD5A}" dt="2024-10-06T03:49:31.659" v="246" actId="478"/>
          <ac:graphicFrameMkLst>
            <pc:docMk/>
            <pc:sldMk cId="3250358358" sldId="280"/>
            <ac:graphicFrameMk id="11" creationId="{811B6D9C-7D17-445E-4C3F-6559EE09C05B}"/>
          </ac:graphicFrameMkLst>
        </pc:graphicFrameChg>
        <pc:graphicFrameChg chg="add mod modGraphic">
          <ac:chgData name="Arti Yadav" userId="799217b0682d2450" providerId="LiveId" clId="{5CEB3FBE-D331-4F38-B942-87BDBADAFD5A}" dt="2024-10-06T03:50:53.831" v="254" actId="26606"/>
          <ac:graphicFrameMkLst>
            <pc:docMk/>
            <pc:sldMk cId="3250358358" sldId="280"/>
            <ac:graphicFrameMk id="26" creationId="{A18A2389-F33C-982B-7CAC-1338CFBD9A2A}"/>
          </ac:graphicFrameMkLst>
        </pc:graphicFrameChg>
        <pc:picChg chg="del">
          <ac:chgData name="Arti Yadav" userId="799217b0682d2450" providerId="LiveId" clId="{5CEB3FBE-D331-4F38-B942-87BDBADAFD5A}" dt="2024-10-06T03:50:53.831" v="254" actId="26606"/>
          <ac:picMkLst>
            <pc:docMk/>
            <pc:sldMk cId="3250358358" sldId="280"/>
            <ac:picMk id="22" creationId="{DF63C9AD-AE6E-4512-8171-91612E84CCFB}"/>
          </ac:picMkLst>
        </pc:picChg>
        <pc:picChg chg="add">
          <ac:chgData name="Arti Yadav" userId="799217b0682d2450" providerId="LiveId" clId="{5CEB3FBE-D331-4F38-B942-87BDBADAFD5A}" dt="2024-10-06T03:50:53.831" v="254" actId="26606"/>
          <ac:picMkLst>
            <pc:docMk/>
            <pc:sldMk cId="3250358358" sldId="280"/>
            <ac:picMk id="39" creationId="{DF63C9AD-AE6E-4512-8171-91612E84CCFB}"/>
          </ac:picMkLst>
        </pc:picChg>
        <pc:cxnChg chg="del">
          <ac:chgData name="Arti Yadav" userId="799217b0682d2450" providerId="LiveId" clId="{5CEB3FBE-D331-4F38-B942-87BDBADAFD5A}" dt="2024-10-06T03:50:53.831" v="254" actId="26606"/>
          <ac:cxnSpMkLst>
            <pc:docMk/>
            <pc:sldMk cId="3250358358" sldId="280"/>
            <ac:cxnSpMk id="18" creationId="{9EBB0476-5CF0-4F44-8D68-5D42D7AEE43A}"/>
          </ac:cxnSpMkLst>
        </pc:cxnChg>
        <pc:cxnChg chg="del">
          <ac:chgData name="Arti Yadav" userId="799217b0682d2450" providerId="LiveId" clId="{5CEB3FBE-D331-4F38-B942-87BDBADAFD5A}" dt="2024-10-06T03:50:53.831" v="254" actId="26606"/>
          <ac:cxnSpMkLst>
            <pc:docMk/>
            <pc:sldMk cId="3250358358" sldId="280"/>
            <ac:cxnSpMk id="24" creationId="{FE1A49CE-B63D-457A-A180-1C883E1A63D2}"/>
          </ac:cxnSpMkLst>
        </pc:cxnChg>
        <pc:cxnChg chg="add">
          <ac:chgData name="Arti Yadav" userId="799217b0682d2450" providerId="LiveId" clId="{5CEB3FBE-D331-4F38-B942-87BDBADAFD5A}" dt="2024-10-06T03:50:53.831" v="254" actId="26606"/>
          <ac:cxnSpMkLst>
            <pc:docMk/>
            <pc:sldMk cId="3250358358" sldId="280"/>
            <ac:cxnSpMk id="35" creationId="{9EBB0476-5CF0-4F44-8D68-5D42D7AEE43A}"/>
          </ac:cxnSpMkLst>
        </pc:cxnChg>
        <pc:cxnChg chg="add">
          <ac:chgData name="Arti Yadav" userId="799217b0682d2450" providerId="LiveId" clId="{5CEB3FBE-D331-4F38-B942-87BDBADAFD5A}" dt="2024-10-06T03:50:53.831" v="254" actId="26606"/>
          <ac:cxnSpMkLst>
            <pc:docMk/>
            <pc:sldMk cId="3250358358" sldId="280"/>
            <ac:cxnSpMk id="41" creationId="{FE1A49CE-B63D-457A-A180-1C883E1A63D2}"/>
          </ac:cxnSpMkLst>
        </pc:cxnChg>
      </pc:sldChg>
    </pc:docChg>
  </pc:docChgLst>
  <pc:docChgLst>
    <pc:chgData name="Arti Yadav" userId="799217b0682d2450" providerId="LiveId" clId="{045F11C8-40F1-44DA-840F-605C286C9102}"/>
    <pc:docChg chg="undo redo custSel addSld delSld modSld sldOrd modSection">
      <pc:chgData name="Arti Yadav" userId="799217b0682d2450" providerId="LiveId" clId="{045F11C8-40F1-44DA-840F-605C286C9102}" dt="2024-05-06T04:32:36.510" v="676" actId="20577"/>
      <pc:docMkLst>
        <pc:docMk/>
      </pc:docMkLst>
      <pc:sldChg chg="modSp mod modNotesTx">
        <pc:chgData name="Arti Yadav" userId="799217b0682d2450" providerId="LiveId" clId="{045F11C8-40F1-44DA-840F-605C286C9102}" dt="2024-05-06T04:20:20.364" v="561" actId="20577"/>
        <pc:sldMkLst>
          <pc:docMk/>
          <pc:sldMk cId="528516043" sldId="256"/>
        </pc:sldMkLst>
        <pc:spChg chg="mod">
          <ac:chgData name="Arti Yadav" userId="799217b0682d2450" providerId="LiveId" clId="{045F11C8-40F1-44DA-840F-605C286C9102}" dt="2024-05-06T03:19:59.482" v="112"/>
          <ac:spMkLst>
            <pc:docMk/>
            <pc:sldMk cId="528516043" sldId="256"/>
            <ac:spMk id="2" creationId="{D059C654-D5C6-324A-A0DF-FA80BC8268DE}"/>
          </ac:spMkLst>
        </pc:spChg>
        <pc:spChg chg="mod">
          <ac:chgData name="Arti Yadav" userId="799217b0682d2450" providerId="LiveId" clId="{045F11C8-40F1-44DA-840F-605C286C9102}" dt="2024-05-06T04:20:20.364" v="561" actId="20577"/>
          <ac:spMkLst>
            <pc:docMk/>
            <pc:sldMk cId="528516043" sldId="256"/>
            <ac:spMk id="3" creationId="{9047BC99-4FEB-1D40-BF7B-E990A3AEA5E5}"/>
          </ac:spMkLst>
        </pc:spChg>
      </pc:sldChg>
      <pc:sldChg chg="addSp delSp modSp mod setBg modNotesTx">
        <pc:chgData name="Arti Yadav" userId="799217b0682d2450" providerId="LiveId" clId="{045F11C8-40F1-44DA-840F-605C286C9102}" dt="2024-05-06T03:43:27.849" v="332" actId="20577"/>
        <pc:sldMkLst>
          <pc:docMk/>
          <pc:sldMk cId="3766369298" sldId="257"/>
        </pc:sldMkLst>
        <pc:spChg chg="mod">
          <ac:chgData name="Arti Yadav" userId="799217b0682d2450" providerId="LiveId" clId="{045F11C8-40F1-44DA-840F-605C286C9102}" dt="2024-05-06T03:38:31.674" v="321" actId="20577"/>
          <ac:spMkLst>
            <pc:docMk/>
            <pc:sldMk cId="3766369298" sldId="257"/>
            <ac:spMk id="2" creationId="{F972BC8C-69E2-5A48-8D43-0343AD08409E}"/>
          </ac:spMkLst>
        </pc:spChg>
        <pc:spChg chg="del">
          <ac:chgData name="Arti Yadav" userId="799217b0682d2450" providerId="LiveId" clId="{045F11C8-40F1-44DA-840F-605C286C9102}" dt="2024-05-06T03:25:27.471" v="176" actId="26606"/>
          <ac:spMkLst>
            <pc:docMk/>
            <pc:sldMk cId="3766369298" sldId="257"/>
            <ac:spMk id="16" creationId="{C0143637-4934-44E4-B909-BAF1E7B27972}"/>
          </ac:spMkLst>
        </pc:spChg>
        <pc:spChg chg="del">
          <ac:chgData name="Arti Yadav" userId="799217b0682d2450" providerId="LiveId" clId="{045F11C8-40F1-44DA-840F-605C286C9102}" dt="2024-05-06T03:25:27.471" v="176" actId="26606"/>
          <ac:spMkLst>
            <pc:docMk/>
            <pc:sldMk cId="3766369298" sldId="257"/>
            <ac:spMk id="48" creationId="{F63C748C-967B-4A7B-A90F-3EDD0F485AC6}"/>
          </ac:spMkLst>
        </pc:spChg>
        <pc:spChg chg="del mod">
          <ac:chgData name="Arti Yadav" userId="799217b0682d2450" providerId="LiveId" clId="{045F11C8-40F1-44DA-840F-605C286C9102}" dt="2024-05-06T03:25:27.471" v="176" actId="26606"/>
          <ac:spMkLst>
            <pc:docMk/>
            <pc:sldMk cId="3766369298" sldId="257"/>
            <ac:spMk id="49" creationId="{590544DA-6545-EF4B-ADFF-942F23A0F03F}"/>
          </ac:spMkLst>
        </pc:spChg>
        <pc:spChg chg="add">
          <ac:chgData name="Arti Yadav" userId="799217b0682d2450" providerId="LiveId" clId="{045F11C8-40F1-44DA-840F-605C286C9102}" dt="2024-05-06T03:25:27.471" v="176" actId="26606"/>
          <ac:spMkLst>
            <pc:docMk/>
            <pc:sldMk cId="3766369298" sldId="257"/>
            <ac:spMk id="55" creationId="{1A86B93D-0879-4BC3-B616-90E504482842}"/>
          </ac:spMkLst>
        </pc:spChg>
        <pc:spChg chg="add">
          <ac:chgData name="Arti Yadav" userId="799217b0682d2450" providerId="LiveId" clId="{045F11C8-40F1-44DA-840F-605C286C9102}" dt="2024-05-06T03:25:27.471" v="176" actId="26606"/>
          <ac:spMkLst>
            <pc:docMk/>
            <pc:sldMk cId="3766369298" sldId="257"/>
            <ac:spMk id="57" creationId="{720E885D-F4D2-48FD-95D9-DA0751F3D6E2}"/>
          </ac:spMkLst>
        </pc:spChg>
        <pc:spChg chg="add">
          <ac:chgData name="Arti Yadav" userId="799217b0682d2450" providerId="LiveId" clId="{045F11C8-40F1-44DA-840F-605C286C9102}" dt="2024-05-06T03:25:27.471" v="176" actId="26606"/>
          <ac:spMkLst>
            <pc:docMk/>
            <pc:sldMk cId="3766369298" sldId="257"/>
            <ac:spMk id="61" creationId="{A599AF7C-8D7E-4D1B-AB28-587084B3DEF2}"/>
          </ac:spMkLst>
        </pc:spChg>
        <pc:graphicFrameChg chg="add">
          <ac:chgData name="Arti Yadav" userId="799217b0682d2450" providerId="LiveId" clId="{045F11C8-40F1-44DA-840F-605C286C9102}" dt="2024-05-06T03:25:27.471" v="176" actId="26606"/>
          <ac:graphicFrameMkLst>
            <pc:docMk/>
            <pc:sldMk cId="3766369298" sldId="257"/>
            <ac:graphicFrameMk id="51" creationId="{AABB7ECD-990E-EC50-9BC5-E559AA685A76}"/>
          </ac:graphicFrameMkLst>
        </pc:graphicFrameChg>
        <pc:cxnChg chg="add">
          <ac:chgData name="Arti Yadav" userId="799217b0682d2450" providerId="LiveId" clId="{045F11C8-40F1-44DA-840F-605C286C9102}" dt="2024-05-06T03:25:27.471" v="176" actId="26606"/>
          <ac:cxnSpMkLst>
            <pc:docMk/>
            <pc:sldMk cId="3766369298" sldId="257"/>
            <ac:cxnSpMk id="59" creationId="{39EC1CB8-4497-451C-9F6C-6BC9B650565D}"/>
          </ac:cxnSpMkLst>
        </pc:cxnChg>
      </pc:sldChg>
      <pc:sldChg chg="addSp delSp modSp mod ord modNotesTx">
        <pc:chgData name="Arti Yadav" userId="799217b0682d2450" providerId="LiveId" clId="{045F11C8-40F1-44DA-840F-605C286C9102}" dt="2024-05-06T03:57:49.047" v="440"/>
        <pc:sldMkLst>
          <pc:docMk/>
          <pc:sldMk cId="807555296" sldId="258"/>
        </pc:sldMkLst>
        <pc:spChg chg="mod">
          <ac:chgData name="Arti Yadav" userId="799217b0682d2450" providerId="LiveId" clId="{045F11C8-40F1-44DA-840F-605C286C9102}" dt="2024-05-06T03:31:32.459" v="289" actId="20577"/>
          <ac:spMkLst>
            <pc:docMk/>
            <pc:sldMk cId="807555296" sldId="258"/>
            <ac:spMk id="2" creationId="{DD01299A-B2A2-FF44-A309-69C884A3138B}"/>
          </ac:spMkLst>
        </pc:spChg>
        <pc:spChg chg="del mod">
          <ac:chgData name="Arti Yadav" userId="799217b0682d2450" providerId="LiveId" clId="{045F11C8-40F1-44DA-840F-605C286C9102}" dt="2024-05-06T03:32:02.859" v="292" actId="26606"/>
          <ac:spMkLst>
            <pc:docMk/>
            <pc:sldMk cId="807555296" sldId="258"/>
            <ac:spMk id="62" creationId="{B93C5E70-C7A7-B140-B919-250DC92FD1CC}"/>
          </ac:spMkLst>
        </pc:spChg>
        <pc:graphicFrameChg chg="add">
          <ac:chgData name="Arti Yadav" userId="799217b0682d2450" providerId="LiveId" clId="{045F11C8-40F1-44DA-840F-605C286C9102}" dt="2024-05-06T03:32:02.859" v="292" actId="26606"/>
          <ac:graphicFrameMkLst>
            <pc:docMk/>
            <pc:sldMk cId="807555296" sldId="258"/>
            <ac:graphicFrameMk id="65" creationId="{A3757986-1F0C-6042-17AA-A8B6865B008B}"/>
          </ac:graphicFrameMkLst>
        </pc:graphicFrameChg>
      </pc:sldChg>
      <pc:sldChg chg="addSp delSp modSp mod setBg modNotesTx">
        <pc:chgData name="Arti Yadav" userId="799217b0682d2450" providerId="LiveId" clId="{045F11C8-40F1-44DA-840F-605C286C9102}" dt="2024-05-06T03:43:51.176" v="335" actId="20577"/>
        <pc:sldMkLst>
          <pc:docMk/>
          <pc:sldMk cId="3521660356" sldId="261"/>
        </pc:sldMkLst>
        <pc:spChg chg="mod">
          <ac:chgData name="Arti Yadav" userId="799217b0682d2450" providerId="LiveId" clId="{045F11C8-40F1-44DA-840F-605C286C9102}" dt="2024-05-06T03:26:10.207" v="185" actId="26606"/>
          <ac:spMkLst>
            <pc:docMk/>
            <pc:sldMk cId="3521660356" sldId="261"/>
            <ac:spMk id="5" creationId="{4E25FD9A-61E6-6431-2377-6CD8BF02B3E6}"/>
          </ac:spMkLst>
        </pc:spChg>
        <pc:spChg chg="del mod">
          <ac:chgData name="Arti Yadav" userId="799217b0682d2450" providerId="LiveId" clId="{045F11C8-40F1-44DA-840F-605C286C9102}" dt="2024-05-06T03:26:10.207" v="185" actId="26606"/>
          <ac:spMkLst>
            <pc:docMk/>
            <pc:sldMk cId="3521660356" sldId="261"/>
            <ac:spMk id="72" creationId="{590544DA-6545-EF4B-ADFF-942F23A0F03F}"/>
          </ac:spMkLst>
        </pc:spChg>
        <pc:spChg chg="del">
          <ac:chgData name="Arti Yadav" userId="799217b0682d2450" providerId="LiveId" clId="{045F11C8-40F1-44DA-840F-605C286C9102}" dt="2024-05-06T03:26:10.207" v="185" actId="26606"/>
          <ac:spMkLst>
            <pc:docMk/>
            <pc:sldMk cId="3521660356" sldId="261"/>
            <ac:spMk id="77" creationId="{23522FE7-5A29-4EF6-B1EF-2CA55748A772}"/>
          </ac:spMkLst>
        </pc:spChg>
        <pc:spChg chg="del">
          <ac:chgData name="Arti Yadav" userId="799217b0682d2450" providerId="LiveId" clId="{045F11C8-40F1-44DA-840F-605C286C9102}" dt="2024-05-06T03:26:10.207" v="185" actId="26606"/>
          <ac:spMkLst>
            <pc:docMk/>
            <pc:sldMk cId="3521660356" sldId="261"/>
            <ac:spMk id="85" creationId="{F63C748C-967B-4A7B-A90F-3EDD0F485AC6}"/>
          </ac:spMkLst>
        </pc:spChg>
        <pc:spChg chg="del">
          <ac:chgData name="Arti Yadav" userId="799217b0682d2450" providerId="LiveId" clId="{045F11C8-40F1-44DA-840F-605C286C9102}" dt="2024-05-06T03:26:10.207" v="185" actId="26606"/>
          <ac:spMkLst>
            <pc:docMk/>
            <pc:sldMk cId="3521660356" sldId="261"/>
            <ac:spMk id="87" creationId="{C0143637-4934-44E4-B909-BAF1E7B27972}"/>
          </ac:spMkLst>
        </pc:spChg>
        <pc:spChg chg="add">
          <ac:chgData name="Arti Yadav" userId="799217b0682d2450" providerId="LiveId" clId="{045F11C8-40F1-44DA-840F-605C286C9102}" dt="2024-05-06T03:26:10.207" v="185" actId="26606"/>
          <ac:spMkLst>
            <pc:docMk/>
            <pc:sldMk cId="3521660356" sldId="261"/>
            <ac:spMk id="93" creationId="{17424F32-2789-4FF9-8E8A-1252284BF600}"/>
          </ac:spMkLst>
        </pc:spChg>
        <pc:spChg chg="add">
          <ac:chgData name="Arti Yadav" userId="799217b0682d2450" providerId="LiveId" clId="{045F11C8-40F1-44DA-840F-605C286C9102}" dt="2024-05-06T03:26:10.207" v="185" actId="26606"/>
          <ac:spMkLst>
            <pc:docMk/>
            <pc:sldMk cId="3521660356" sldId="261"/>
            <ac:spMk id="101" creationId="{1A86B93D-0879-4BC3-B616-90E504482842}"/>
          </ac:spMkLst>
        </pc:spChg>
        <pc:spChg chg="add">
          <ac:chgData name="Arti Yadav" userId="799217b0682d2450" providerId="LiveId" clId="{045F11C8-40F1-44DA-840F-605C286C9102}" dt="2024-05-06T03:26:10.207" v="185" actId="26606"/>
          <ac:spMkLst>
            <pc:docMk/>
            <pc:sldMk cId="3521660356" sldId="261"/>
            <ac:spMk id="103" creationId="{720E885D-F4D2-48FD-95D9-DA0751F3D6E2}"/>
          </ac:spMkLst>
        </pc:spChg>
        <pc:spChg chg="add">
          <ac:chgData name="Arti Yadav" userId="799217b0682d2450" providerId="LiveId" clId="{045F11C8-40F1-44DA-840F-605C286C9102}" dt="2024-05-06T03:26:10.207" v="185" actId="26606"/>
          <ac:spMkLst>
            <pc:docMk/>
            <pc:sldMk cId="3521660356" sldId="261"/>
            <ac:spMk id="107" creationId="{A599AF7C-8D7E-4D1B-AB28-587084B3DEF2}"/>
          </ac:spMkLst>
        </pc:spChg>
        <pc:graphicFrameChg chg="add">
          <ac:chgData name="Arti Yadav" userId="799217b0682d2450" providerId="LiveId" clId="{045F11C8-40F1-44DA-840F-605C286C9102}" dt="2024-05-06T03:26:10.207" v="185" actId="26606"/>
          <ac:graphicFrameMkLst>
            <pc:docMk/>
            <pc:sldMk cId="3521660356" sldId="261"/>
            <ac:graphicFrameMk id="89" creationId="{61BE8137-AF81-A032-7717-24429AC51B43}"/>
          </ac:graphicFrameMkLst>
        </pc:graphicFrameChg>
        <pc:picChg chg="del">
          <ac:chgData name="Arti Yadav" userId="799217b0682d2450" providerId="LiveId" clId="{045F11C8-40F1-44DA-840F-605C286C9102}" dt="2024-05-06T03:26:10.207" v="185" actId="26606"/>
          <ac:picMkLst>
            <pc:docMk/>
            <pc:sldMk cId="3521660356" sldId="261"/>
            <ac:picMk id="79" creationId="{C2192E09-EBC7-416C-B887-DFF915D7F43D}"/>
          </ac:picMkLst>
        </pc:picChg>
        <pc:picChg chg="add">
          <ac:chgData name="Arti Yadav" userId="799217b0682d2450" providerId="LiveId" clId="{045F11C8-40F1-44DA-840F-605C286C9102}" dt="2024-05-06T03:26:10.207" v="185" actId="26606"/>
          <ac:picMkLst>
            <pc:docMk/>
            <pc:sldMk cId="3521660356" sldId="261"/>
            <ac:picMk id="95" creationId="{D708C46E-BB60-4B97-8327-D3A475C008E5}"/>
          </ac:picMkLst>
        </pc:picChg>
        <pc:cxnChg chg="del">
          <ac:chgData name="Arti Yadav" userId="799217b0682d2450" providerId="LiveId" clId="{045F11C8-40F1-44DA-840F-605C286C9102}" dt="2024-05-06T03:26:10.207" v="185" actId="26606"/>
          <ac:cxnSpMkLst>
            <pc:docMk/>
            <pc:sldMk cId="3521660356" sldId="261"/>
            <ac:cxnSpMk id="81" creationId="{2924498D-E084-44BE-A196-CFCE35564350}"/>
          </ac:cxnSpMkLst>
        </pc:cxnChg>
        <pc:cxnChg chg="del">
          <ac:chgData name="Arti Yadav" userId="799217b0682d2450" providerId="LiveId" clId="{045F11C8-40F1-44DA-840F-605C286C9102}" dt="2024-05-06T03:26:10.207" v="185" actId="26606"/>
          <ac:cxnSpMkLst>
            <pc:docMk/>
            <pc:sldMk cId="3521660356" sldId="261"/>
            <ac:cxnSpMk id="83" creationId="{14C12901-9FCC-461E-A64A-89B4791235E9}"/>
          </ac:cxnSpMkLst>
        </pc:cxnChg>
        <pc:cxnChg chg="add">
          <ac:chgData name="Arti Yadav" userId="799217b0682d2450" providerId="LiveId" clId="{045F11C8-40F1-44DA-840F-605C286C9102}" dt="2024-05-06T03:26:10.207" v="185" actId="26606"/>
          <ac:cxnSpMkLst>
            <pc:docMk/>
            <pc:sldMk cId="3521660356" sldId="261"/>
            <ac:cxnSpMk id="97" creationId="{8042755C-F24C-4D08-8E4C-E646382C3634}"/>
          </ac:cxnSpMkLst>
        </pc:cxnChg>
        <pc:cxnChg chg="add">
          <ac:chgData name="Arti Yadav" userId="799217b0682d2450" providerId="LiveId" clId="{045F11C8-40F1-44DA-840F-605C286C9102}" dt="2024-05-06T03:26:10.207" v="185" actId="26606"/>
          <ac:cxnSpMkLst>
            <pc:docMk/>
            <pc:sldMk cId="3521660356" sldId="261"/>
            <ac:cxnSpMk id="99" creationId="{63E94A00-1A92-47F4-9E2D-E51DFF9016D4}"/>
          </ac:cxnSpMkLst>
        </pc:cxnChg>
        <pc:cxnChg chg="add">
          <ac:chgData name="Arti Yadav" userId="799217b0682d2450" providerId="LiveId" clId="{045F11C8-40F1-44DA-840F-605C286C9102}" dt="2024-05-06T03:26:10.207" v="185" actId="26606"/>
          <ac:cxnSpMkLst>
            <pc:docMk/>
            <pc:sldMk cId="3521660356" sldId="261"/>
            <ac:cxnSpMk id="105" creationId="{39EC1CB8-4497-451C-9F6C-6BC9B650565D}"/>
          </ac:cxnSpMkLst>
        </pc:cxnChg>
      </pc:sldChg>
      <pc:sldChg chg="addSp delSp modSp mod setBg modNotesTx">
        <pc:chgData name="Arti Yadav" userId="799217b0682d2450" providerId="LiveId" clId="{045F11C8-40F1-44DA-840F-605C286C9102}" dt="2024-05-06T03:44:24.263" v="339" actId="20577"/>
        <pc:sldMkLst>
          <pc:docMk/>
          <pc:sldMk cId="3560438100" sldId="264"/>
        </pc:sldMkLst>
        <pc:spChg chg="mod">
          <ac:chgData name="Arti Yadav" userId="799217b0682d2450" providerId="LiveId" clId="{045F11C8-40F1-44DA-840F-605C286C9102}" dt="2024-05-06T03:26:54.445" v="192" actId="26606"/>
          <ac:spMkLst>
            <pc:docMk/>
            <pc:sldMk cId="3560438100" sldId="264"/>
            <ac:spMk id="2" creationId="{F972BC8C-69E2-5A48-8D43-0343AD08409E}"/>
          </ac:spMkLst>
        </pc:spChg>
        <pc:spChg chg="del mod">
          <ac:chgData name="Arti Yadav" userId="799217b0682d2450" providerId="LiveId" clId="{045F11C8-40F1-44DA-840F-605C286C9102}" dt="2024-05-06T03:26:54.445" v="192" actId="26606"/>
          <ac:spMkLst>
            <pc:docMk/>
            <pc:sldMk cId="3560438100" sldId="264"/>
            <ac:spMk id="58" creationId="{5FFD5F89-B658-3A3C-F7B9-CD559B54A777}"/>
          </ac:spMkLst>
        </pc:spChg>
        <pc:spChg chg="del">
          <ac:chgData name="Arti Yadav" userId="799217b0682d2450" providerId="LiveId" clId="{045F11C8-40F1-44DA-840F-605C286C9102}" dt="2024-05-06T03:26:54.445" v="192" actId="26606"/>
          <ac:spMkLst>
            <pc:docMk/>
            <pc:sldMk cId="3560438100" sldId="264"/>
            <ac:spMk id="103" creationId="{23522FE7-5A29-4EF6-B1EF-2CA55748A772}"/>
          </ac:spMkLst>
        </pc:spChg>
        <pc:spChg chg="del">
          <ac:chgData name="Arti Yadav" userId="799217b0682d2450" providerId="LiveId" clId="{045F11C8-40F1-44DA-840F-605C286C9102}" dt="2024-05-06T03:26:54.445" v="192" actId="26606"/>
          <ac:spMkLst>
            <pc:docMk/>
            <pc:sldMk cId="3560438100" sldId="264"/>
            <ac:spMk id="107" creationId="{F63C748C-967B-4A7B-A90F-3EDD0F485AC6}"/>
          </ac:spMkLst>
        </pc:spChg>
        <pc:spChg chg="del">
          <ac:chgData name="Arti Yadav" userId="799217b0682d2450" providerId="LiveId" clId="{045F11C8-40F1-44DA-840F-605C286C9102}" dt="2024-05-06T03:26:54.445" v="192" actId="26606"/>
          <ac:spMkLst>
            <pc:docMk/>
            <pc:sldMk cId="3560438100" sldId="264"/>
            <ac:spMk id="108" creationId="{C0143637-4934-44E4-B909-BAF1E7B27972}"/>
          </ac:spMkLst>
        </pc:spChg>
        <pc:spChg chg="add">
          <ac:chgData name="Arti Yadav" userId="799217b0682d2450" providerId="LiveId" clId="{045F11C8-40F1-44DA-840F-605C286C9102}" dt="2024-05-06T03:26:54.445" v="192" actId="26606"/>
          <ac:spMkLst>
            <pc:docMk/>
            <pc:sldMk cId="3560438100" sldId="264"/>
            <ac:spMk id="114" creationId="{17424F32-2789-4FF9-8E8A-1252284BF600}"/>
          </ac:spMkLst>
        </pc:spChg>
        <pc:spChg chg="add">
          <ac:chgData name="Arti Yadav" userId="799217b0682d2450" providerId="LiveId" clId="{045F11C8-40F1-44DA-840F-605C286C9102}" dt="2024-05-06T03:26:54.445" v="192" actId="26606"/>
          <ac:spMkLst>
            <pc:docMk/>
            <pc:sldMk cId="3560438100" sldId="264"/>
            <ac:spMk id="122" creationId="{1A86B93D-0879-4BC3-B616-90E504482842}"/>
          </ac:spMkLst>
        </pc:spChg>
        <pc:spChg chg="add">
          <ac:chgData name="Arti Yadav" userId="799217b0682d2450" providerId="LiveId" clId="{045F11C8-40F1-44DA-840F-605C286C9102}" dt="2024-05-06T03:26:54.445" v="192" actId="26606"/>
          <ac:spMkLst>
            <pc:docMk/>
            <pc:sldMk cId="3560438100" sldId="264"/>
            <ac:spMk id="124" creationId="{720E885D-F4D2-48FD-95D9-DA0751F3D6E2}"/>
          </ac:spMkLst>
        </pc:spChg>
        <pc:spChg chg="add">
          <ac:chgData name="Arti Yadav" userId="799217b0682d2450" providerId="LiveId" clId="{045F11C8-40F1-44DA-840F-605C286C9102}" dt="2024-05-06T03:26:54.445" v="192" actId="26606"/>
          <ac:spMkLst>
            <pc:docMk/>
            <pc:sldMk cId="3560438100" sldId="264"/>
            <ac:spMk id="128" creationId="{A599AF7C-8D7E-4D1B-AB28-587084B3DEF2}"/>
          </ac:spMkLst>
        </pc:spChg>
        <pc:graphicFrameChg chg="add">
          <ac:chgData name="Arti Yadav" userId="799217b0682d2450" providerId="LiveId" clId="{045F11C8-40F1-44DA-840F-605C286C9102}" dt="2024-05-06T03:26:54.445" v="192" actId="26606"/>
          <ac:graphicFrameMkLst>
            <pc:docMk/>
            <pc:sldMk cId="3560438100" sldId="264"/>
            <ac:graphicFrameMk id="110" creationId="{8FEF1F4E-32C4-8E2D-4F90-A995CFFAD984}"/>
          </ac:graphicFrameMkLst>
        </pc:graphicFrameChg>
        <pc:picChg chg="del">
          <ac:chgData name="Arti Yadav" userId="799217b0682d2450" providerId="LiveId" clId="{045F11C8-40F1-44DA-840F-605C286C9102}" dt="2024-05-06T03:26:54.445" v="192" actId="26606"/>
          <ac:picMkLst>
            <pc:docMk/>
            <pc:sldMk cId="3560438100" sldId="264"/>
            <ac:picMk id="104" creationId="{C2192E09-EBC7-416C-B887-DFF915D7F43D}"/>
          </ac:picMkLst>
        </pc:picChg>
        <pc:picChg chg="add">
          <ac:chgData name="Arti Yadav" userId="799217b0682d2450" providerId="LiveId" clId="{045F11C8-40F1-44DA-840F-605C286C9102}" dt="2024-05-06T03:26:54.445" v="192" actId="26606"/>
          <ac:picMkLst>
            <pc:docMk/>
            <pc:sldMk cId="3560438100" sldId="264"/>
            <ac:picMk id="116" creationId="{D708C46E-BB60-4B97-8327-D3A475C008E5}"/>
          </ac:picMkLst>
        </pc:picChg>
        <pc:cxnChg chg="del">
          <ac:chgData name="Arti Yadav" userId="799217b0682d2450" providerId="LiveId" clId="{045F11C8-40F1-44DA-840F-605C286C9102}" dt="2024-05-06T03:26:54.445" v="192" actId="26606"/>
          <ac:cxnSpMkLst>
            <pc:docMk/>
            <pc:sldMk cId="3560438100" sldId="264"/>
            <ac:cxnSpMk id="105" creationId="{2924498D-E084-44BE-A196-CFCE35564350}"/>
          </ac:cxnSpMkLst>
        </pc:cxnChg>
        <pc:cxnChg chg="del">
          <ac:chgData name="Arti Yadav" userId="799217b0682d2450" providerId="LiveId" clId="{045F11C8-40F1-44DA-840F-605C286C9102}" dt="2024-05-06T03:26:54.445" v="192" actId="26606"/>
          <ac:cxnSpMkLst>
            <pc:docMk/>
            <pc:sldMk cId="3560438100" sldId="264"/>
            <ac:cxnSpMk id="106" creationId="{14C12901-9FCC-461E-A64A-89B4791235E9}"/>
          </ac:cxnSpMkLst>
        </pc:cxnChg>
        <pc:cxnChg chg="add">
          <ac:chgData name="Arti Yadav" userId="799217b0682d2450" providerId="LiveId" clId="{045F11C8-40F1-44DA-840F-605C286C9102}" dt="2024-05-06T03:26:54.445" v="192" actId="26606"/>
          <ac:cxnSpMkLst>
            <pc:docMk/>
            <pc:sldMk cId="3560438100" sldId="264"/>
            <ac:cxnSpMk id="118" creationId="{8042755C-F24C-4D08-8E4C-E646382C3634}"/>
          </ac:cxnSpMkLst>
        </pc:cxnChg>
        <pc:cxnChg chg="add">
          <ac:chgData name="Arti Yadav" userId="799217b0682d2450" providerId="LiveId" clId="{045F11C8-40F1-44DA-840F-605C286C9102}" dt="2024-05-06T03:26:54.445" v="192" actId="26606"/>
          <ac:cxnSpMkLst>
            <pc:docMk/>
            <pc:sldMk cId="3560438100" sldId="264"/>
            <ac:cxnSpMk id="120" creationId="{63E94A00-1A92-47F4-9E2D-E51DFF9016D4}"/>
          </ac:cxnSpMkLst>
        </pc:cxnChg>
        <pc:cxnChg chg="add">
          <ac:chgData name="Arti Yadav" userId="799217b0682d2450" providerId="LiveId" clId="{045F11C8-40F1-44DA-840F-605C286C9102}" dt="2024-05-06T03:26:54.445" v="192" actId="26606"/>
          <ac:cxnSpMkLst>
            <pc:docMk/>
            <pc:sldMk cId="3560438100" sldId="264"/>
            <ac:cxnSpMk id="126" creationId="{39EC1CB8-4497-451C-9F6C-6BC9B650565D}"/>
          </ac:cxnSpMkLst>
        </pc:cxnChg>
      </pc:sldChg>
      <pc:sldChg chg="addSp delSp modSp mod setBg modNotesTx">
        <pc:chgData name="Arti Yadav" userId="799217b0682d2450" providerId="LiveId" clId="{045F11C8-40F1-44DA-840F-605C286C9102}" dt="2024-05-06T04:02:55.187" v="451" actId="20577"/>
        <pc:sldMkLst>
          <pc:docMk/>
          <pc:sldMk cId="1324012221" sldId="266"/>
        </pc:sldMkLst>
        <pc:spChg chg="del mod">
          <ac:chgData name="Arti Yadav" userId="799217b0682d2450" providerId="LiveId" clId="{045F11C8-40F1-44DA-840F-605C286C9102}" dt="2024-05-06T03:22:12.936" v="131" actId="478"/>
          <ac:spMkLst>
            <pc:docMk/>
            <pc:sldMk cId="1324012221" sldId="266"/>
            <ac:spMk id="2" creationId="{596A552F-7A48-86B4-F4C7-DF02FD9D0B3B}"/>
          </ac:spMkLst>
        </pc:spChg>
        <pc:spChg chg="add del mod">
          <ac:chgData name="Arti Yadav" userId="799217b0682d2450" providerId="LiveId" clId="{045F11C8-40F1-44DA-840F-605C286C9102}" dt="2024-05-06T03:23:33.381" v="152" actId="26606"/>
          <ac:spMkLst>
            <pc:docMk/>
            <pc:sldMk cId="1324012221" sldId="266"/>
            <ac:spMk id="3" creationId="{60326D25-A282-FD70-7286-F209FFF7AB0B}"/>
          </ac:spMkLst>
        </pc:spChg>
        <pc:spChg chg="del">
          <ac:chgData name="Arti Yadav" userId="799217b0682d2450" providerId="LiveId" clId="{045F11C8-40F1-44DA-840F-605C286C9102}" dt="2024-05-06T03:21:45.720" v="128" actId="478"/>
          <ac:spMkLst>
            <pc:docMk/>
            <pc:sldMk cId="1324012221" sldId="266"/>
            <ac:spMk id="6" creationId="{3C1E2AB0-F7F4-1843-7758-0A257E9E7429}"/>
          </ac:spMkLst>
        </pc:spChg>
        <pc:spChg chg="del">
          <ac:chgData name="Arti Yadav" userId="799217b0682d2450" providerId="LiveId" clId="{045F11C8-40F1-44DA-840F-605C286C9102}" dt="2024-05-06T03:21:48.240" v="129" actId="478"/>
          <ac:spMkLst>
            <pc:docMk/>
            <pc:sldMk cId="1324012221" sldId="266"/>
            <ac:spMk id="7" creationId="{7B1822A6-0A7B-6317-161D-A472E8BF9F4C}"/>
          </ac:spMkLst>
        </pc:spChg>
        <pc:spChg chg="add del mod">
          <ac:chgData name="Arti Yadav" userId="799217b0682d2450" providerId="LiveId" clId="{045F11C8-40F1-44DA-840F-605C286C9102}" dt="2024-05-06T03:24:16.738" v="159" actId="26606"/>
          <ac:spMkLst>
            <pc:docMk/>
            <pc:sldMk cId="1324012221" sldId="266"/>
            <ac:spMk id="8" creationId="{ADB0BA73-1917-E377-6ABF-377178E23624}"/>
          </ac:spMkLst>
        </pc:spChg>
        <pc:spChg chg="del">
          <ac:chgData name="Arti Yadav" userId="799217b0682d2450" providerId="LiveId" clId="{045F11C8-40F1-44DA-840F-605C286C9102}" dt="2024-05-06T03:21:55.233" v="130" actId="26606"/>
          <ac:spMkLst>
            <pc:docMk/>
            <pc:sldMk cId="1324012221" sldId="266"/>
            <ac:spMk id="30" creationId="{35C3D674-3D59-4E93-80CA-0C0A9095E816}"/>
          </ac:spMkLst>
        </pc:spChg>
        <pc:spChg chg="del">
          <ac:chgData name="Arti Yadav" userId="799217b0682d2450" providerId="LiveId" clId="{045F11C8-40F1-44DA-840F-605C286C9102}" dt="2024-05-06T03:21:55.233" v="130" actId="26606"/>
          <ac:spMkLst>
            <pc:docMk/>
            <pc:sldMk cId="1324012221" sldId="266"/>
            <ac:spMk id="32" creationId="{EF2A81E1-BCBE-426B-8C09-33274E69409D}"/>
          </ac:spMkLst>
        </pc:spChg>
        <pc:spChg chg="add del">
          <ac:chgData name="Arti Yadav" userId="799217b0682d2450" providerId="LiveId" clId="{045F11C8-40F1-44DA-840F-605C286C9102}" dt="2024-05-06T03:23:33.381" v="152" actId="26606"/>
          <ac:spMkLst>
            <pc:docMk/>
            <pc:sldMk cId="1324012221" sldId="266"/>
            <ac:spMk id="39" creationId="{29C51009-A09A-4689-8E6C-F8FC99E6A840}"/>
          </ac:spMkLst>
        </pc:spChg>
        <pc:spChg chg="add del">
          <ac:chgData name="Arti Yadav" userId="799217b0682d2450" providerId="LiveId" clId="{045F11C8-40F1-44DA-840F-605C286C9102}" dt="2024-05-06T03:24:16.738" v="159" actId="26606"/>
          <ac:spMkLst>
            <pc:docMk/>
            <pc:sldMk cId="1324012221" sldId="266"/>
            <ac:spMk id="44" creationId="{32D32A60-013B-47A8-8833-D2424080917B}"/>
          </ac:spMkLst>
        </pc:spChg>
        <pc:spChg chg="add del">
          <ac:chgData name="Arti Yadav" userId="799217b0682d2450" providerId="LiveId" clId="{045F11C8-40F1-44DA-840F-605C286C9102}" dt="2024-05-06T03:24:16.738" v="159" actId="26606"/>
          <ac:spMkLst>
            <pc:docMk/>
            <pc:sldMk cId="1324012221" sldId="266"/>
            <ac:spMk id="45" creationId="{AE27932B-B694-4C4C-90D7-A0333A7C5876}"/>
          </ac:spMkLst>
        </pc:spChg>
        <pc:spChg chg="add del">
          <ac:chgData name="Arti Yadav" userId="799217b0682d2450" providerId="LiveId" clId="{045F11C8-40F1-44DA-840F-605C286C9102}" dt="2024-05-06T03:22:36.499" v="134" actId="26606"/>
          <ac:spMkLst>
            <pc:docMk/>
            <pc:sldMk cId="1324012221" sldId="266"/>
            <ac:spMk id="47" creationId="{7BEFDA1A-2A01-4C29-A5D0-AE6F050D07DF}"/>
          </ac:spMkLst>
        </pc:spChg>
        <pc:spChg chg="add del">
          <ac:chgData name="Arti Yadav" userId="799217b0682d2450" providerId="LiveId" clId="{045F11C8-40F1-44DA-840F-605C286C9102}" dt="2024-05-06T03:24:16.738" v="159" actId="26606"/>
          <ac:spMkLst>
            <pc:docMk/>
            <pc:sldMk cId="1324012221" sldId="266"/>
            <ac:spMk id="48" creationId="{A9DA474E-6B91-4200-840F-0257B2358A75}"/>
          </ac:spMkLst>
        </pc:spChg>
        <pc:spChg chg="add del">
          <ac:chgData name="Arti Yadav" userId="799217b0682d2450" providerId="LiveId" clId="{045F11C8-40F1-44DA-840F-605C286C9102}" dt="2024-05-06T03:22:36.499" v="134" actId="26606"/>
          <ac:spMkLst>
            <pc:docMk/>
            <pc:sldMk cId="1324012221" sldId="266"/>
            <ac:spMk id="51" creationId="{279D3810-B86F-4009-84EC-DE0FEABD6FCE}"/>
          </ac:spMkLst>
        </pc:spChg>
        <pc:spChg chg="add del">
          <ac:chgData name="Arti Yadav" userId="799217b0682d2450" providerId="LiveId" clId="{045F11C8-40F1-44DA-840F-605C286C9102}" dt="2024-05-06T03:23:59.853" v="154" actId="26606"/>
          <ac:spMkLst>
            <pc:docMk/>
            <pc:sldMk cId="1324012221" sldId="266"/>
            <ac:spMk id="56" creationId="{32D32A60-013B-47A8-8833-D2424080917B}"/>
          </ac:spMkLst>
        </pc:spChg>
        <pc:spChg chg="add del">
          <ac:chgData name="Arti Yadav" userId="799217b0682d2450" providerId="LiveId" clId="{045F11C8-40F1-44DA-840F-605C286C9102}" dt="2024-05-06T03:23:12.211" v="136" actId="26606"/>
          <ac:spMkLst>
            <pc:docMk/>
            <pc:sldMk cId="1324012221" sldId="266"/>
            <ac:spMk id="58" creationId="{32D32A60-013B-47A8-8833-D2424080917B}"/>
          </ac:spMkLst>
        </pc:spChg>
        <pc:spChg chg="add del">
          <ac:chgData name="Arti Yadav" userId="799217b0682d2450" providerId="LiveId" clId="{045F11C8-40F1-44DA-840F-605C286C9102}" dt="2024-05-06T03:23:12.211" v="136" actId="26606"/>
          <ac:spMkLst>
            <pc:docMk/>
            <pc:sldMk cId="1324012221" sldId="266"/>
            <ac:spMk id="59" creationId="{AE27932B-B694-4C4C-90D7-A0333A7C5876}"/>
          </ac:spMkLst>
        </pc:spChg>
        <pc:spChg chg="add del">
          <ac:chgData name="Arti Yadav" userId="799217b0682d2450" providerId="LiveId" clId="{045F11C8-40F1-44DA-840F-605C286C9102}" dt="2024-05-06T03:23:12.211" v="136" actId="26606"/>
          <ac:spMkLst>
            <pc:docMk/>
            <pc:sldMk cId="1324012221" sldId="266"/>
            <ac:spMk id="61" creationId="{A9DA474E-6B91-4200-840F-0257B2358A75}"/>
          </ac:spMkLst>
        </pc:spChg>
        <pc:spChg chg="add del">
          <ac:chgData name="Arti Yadav" userId="799217b0682d2450" providerId="LiveId" clId="{045F11C8-40F1-44DA-840F-605C286C9102}" dt="2024-05-06T03:23:59.853" v="154" actId="26606"/>
          <ac:spMkLst>
            <pc:docMk/>
            <pc:sldMk cId="1324012221" sldId="266"/>
            <ac:spMk id="64" creationId="{AE27932B-B694-4C4C-90D7-A0333A7C5876}"/>
          </ac:spMkLst>
        </pc:spChg>
        <pc:spChg chg="add del">
          <ac:chgData name="Arti Yadav" userId="799217b0682d2450" providerId="LiveId" clId="{045F11C8-40F1-44DA-840F-605C286C9102}" dt="2024-05-06T03:23:59.853" v="154" actId="26606"/>
          <ac:spMkLst>
            <pc:docMk/>
            <pc:sldMk cId="1324012221" sldId="266"/>
            <ac:spMk id="65" creationId="{A9DA474E-6B91-4200-840F-0257B2358A75}"/>
          </ac:spMkLst>
        </pc:spChg>
        <pc:spChg chg="add del">
          <ac:chgData name="Arti Yadav" userId="799217b0682d2450" providerId="LiveId" clId="{045F11C8-40F1-44DA-840F-605C286C9102}" dt="2024-05-06T03:24:01.989" v="156" actId="26606"/>
          <ac:spMkLst>
            <pc:docMk/>
            <pc:sldMk cId="1324012221" sldId="266"/>
            <ac:spMk id="71" creationId="{32D32A60-013B-47A8-8833-D2424080917B}"/>
          </ac:spMkLst>
        </pc:spChg>
        <pc:spChg chg="add del">
          <ac:chgData name="Arti Yadav" userId="799217b0682d2450" providerId="LiveId" clId="{045F11C8-40F1-44DA-840F-605C286C9102}" dt="2024-05-06T03:24:01.989" v="156" actId="26606"/>
          <ac:spMkLst>
            <pc:docMk/>
            <pc:sldMk cId="1324012221" sldId="266"/>
            <ac:spMk id="72" creationId="{AE27932B-B694-4C4C-90D7-A0333A7C5876}"/>
          </ac:spMkLst>
        </pc:spChg>
        <pc:spChg chg="add del">
          <ac:chgData name="Arti Yadav" userId="799217b0682d2450" providerId="LiveId" clId="{045F11C8-40F1-44DA-840F-605C286C9102}" dt="2024-05-06T03:24:01.989" v="156" actId="26606"/>
          <ac:spMkLst>
            <pc:docMk/>
            <pc:sldMk cId="1324012221" sldId="266"/>
            <ac:spMk id="74" creationId="{A9DA474E-6B91-4200-840F-0257B2358A75}"/>
          </ac:spMkLst>
        </pc:spChg>
        <pc:spChg chg="add del">
          <ac:chgData name="Arti Yadav" userId="799217b0682d2450" providerId="LiveId" clId="{045F11C8-40F1-44DA-840F-605C286C9102}" dt="2024-05-06T03:24:16.691" v="158" actId="26606"/>
          <ac:spMkLst>
            <pc:docMk/>
            <pc:sldMk cId="1324012221" sldId="266"/>
            <ac:spMk id="78" creationId="{32D32A60-013B-47A8-8833-D2424080917B}"/>
          </ac:spMkLst>
        </pc:spChg>
        <pc:spChg chg="add del">
          <ac:chgData name="Arti Yadav" userId="799217b0682d2450" providerId="LiveId" clId="{045F11C8-40F1-44DA-840F-605C286C9102}" dt="2024-05-06T03:24:16.691" v="158" actId="26606"/>
          <ac:spMkLst>
            <pc:docMk/>
            <pc:sldMk cId="1324012221" sldId="266"/>
            <ac:spMk id="79" creationId="{AE27932B-B694-4C4C-90D7-A0333A7C5876}"/>
          </ac:spMkLst>
        </pc:spChg>
        <pc:spChg chg="add del">
          <ac:chgData name="Arti Yadav" userId="799217b0682d2450" providerId="LiveId" clId="{045F11C8-40F1-44DA-840F-605C286C9102}" dt="2024-05-06T03:24:16.691" v="158" actId="26606"/>
          <ac:spMkLst>
            <pc:docMk/>
            <pc:sldMk cId="1324012221" sldId="266"/>
            <ac:spMk id="81" creationId="{A9DA474E-6B91-4200-840F-0257B2358A75}"/>
          </ac:spMkLst>
        </pc:spChg>
        <pc:spChg chg="add">
          <ac:chgData name="Arti Yadav" userId="799217b0682d2450" providerId="LiveId" clId="{045F11C8-40F1-44DA-840F-605C286C9102}" dt="2024-05-06T03:24:16.738" v="159" actId="26606"/>
          <ac:spMkLst>
            <pc:docMk/>
            <pc:sldMk cId="1324012221" sldId="266"/>
            <ac:spMk id="85" creationId="{1A86B93D-0879-4BC3-B616-90E504482842}"/>
          </ac:spMkLst>
        </pc:spChg>
        <pc:spChg chg="add">
          <ac:chgData name="Arti Yadav" userId="799217b0682d2450" providerId="LiveId" clId="{045F11C8-40F1-44DA-840F-605C286C9102}" dt="2024-05-06T03:24:16.738" v="159" actId="26606"/>
          <ac:spMkLst>
            <pc:docMk/>
            <pc:sldMk cId="1324012221" sldId="266"/>
            <ac:spMk id="86" creationId="{720E885D-F4D2-48FD-95D9-DA0751F3D6E2}"/>
          </ac:spMkLst>
        </pc:spChg>
        <pc:spChg chg="add">
          <ac:chgData name="Arti Yadav" userId="799217b0682d2450" providerId="LiveId" clId="{045F11C8-40F1-44DA-840F-605C286C9102}" dt="2024-05-06T03:24:16.738" v="159" actId="26606"/>
          <ac:spMkLst>
            <pc:docMk/>
            <pc:sldMk cId="1324012221" sldId="266"/>
            <ac:spMk id="88" creationId="{A599AF7C-8D7E-4D1B-AB28-587084B3DEF2}"/>
          </ac:spMkLst>
        </pc:spChg>
        <pc:graphicFrameChg chg="add mod modGraphic">
          <ac:chgData name="Arti Yadav" userId="799217b0682d2450" providerId="LiveId" clId="{045F11C8-40F1-44DA-840F-605C286C9102}" dt="2024-05-06T04:02:21.266" v="446" actId="26606"/>
          <ac:graphicFrameMkLst>
            <pc:docMk/>
            <pc:sldMk cId="1324012221" sldId="266"/>
            <ac:graphicFrameMk id="54" creationId="{163DF382-84AF-B778-04EE-3D3506D46A71}"/>
          </ac:graphicFrameMkLst>
        </pc:graphicFrameChg>
        <pc:graphicFrameChg chg="add del">
          <ac:chgData name="Arti Yadav" userId="799217b0682d2450" providerId="LiveId" clId="{045F11C8-40F1-44DA-840F-605C286C9102}" dt="2024-05-06T03:23:12.211" v="136" actId="26606"/>
          <ac:graphicFrameMkLst>
            <pc:docMk/>
            <pc:sldMk cId="1324012221" sldId="266"/>
            <ac:graphicFrameMk id="63" creationId="{60CB9400-1ECC-E950-E7D9-C96B791DB3B3}"/>
          </ac:graphicFrameMkLst>
        </pc:graphicFrameChg>
        <pc:picChg chg="del">
          <ac:chgData name="Arti Yadav" userId="799217b0682d2450" providerId="LiveId" clId="{045F11C8-40F1-44DA-840F-605C286C9102}" dt="2024-05-06T03:21:32.328" v="127" actId="478"/>
          <ac:picMkLst>
            <pc:docMk/>
            <pc:sldMk cId="1324012221" sldId="266"/>
            <ac:picMk id="5" creationId="{E4D3BFD3-1298-4740-45E9-09FB3A3BD9DE}"/>
          </ac:picMkLst>
        </pc:picChg>
        <pc:picChg chg="del">
          <ac:chgData name="Arti Yadav" userId="799217b0682d2450" providerId="LiveId" clId="{045F11C8-40F1-44DA-840F-605C286C9102}" dt="2024-05-06T03:21:55.233" v="130" actId="26606"/>
          <ac:picMkLst>
            <pc:docMk/>
            <pc:sldMk cId="1324012221" sldId="266"/>
            <ac:picMk id="33" creationId="{39D1DDD4-5BB3-45BA-B9B3-06B62299AD79}"/>
          </ac:picMkLst>
        </pc:picChg>
        <pc:picChg chg="add del">
          <ac:chgData name="Arti Yadav" userId="799217b0682d2450" providerId="LiveId" clId="{045F11C8-40F1-44DA-840F-605C286C9102}" dt="2024-05-06T03:22:36.499" v="134" actId="26606"/>
          <ac:picMkLst>
            <pc:docMk/>
            <pc:sldMk cId="1324012221" sldId="266"/>
            <ac:picMk id="43" creationId="{783B6492-5C2D-B5E1-AA6B-4031F12F0F53}"/>
          </ac:picMkLst>
        </pc:picChg>
        <pc:picChg chg="add del">
          <ac:chgData name="Arti Yadav" userId="799217b0682d2450" providerId="LiveId" clId="{045F11C8-40F1-44DA-840F-605C286C9102}" dt="2024-05-06T03:24:16.738" v="159" actId="26606"/>
          <ac:picMkLst>
            <pc:docMk/>
            <pc:sldMk cId="1324012221" sldId="266"/>
            <ac:picMk id="50" creationId="{DF63C9AD-AE6E-4512-8171-91612E84CCFB}"/>
          </ac:picMkLst>
        </pc:picChg>
        <pc:picChg chg="add del">
          <ac:chgData name="Arti Yadav" userId="799217b0682d2450" providerId="LiveId" clId="{045F11C8-40F1-44DA-840F-605C286C9102}" dt="2024-05-06T03:22:36.499" v="134" actId="26606"/>
          <ac:picMkLst>
            <pc:docMk/>
            <pc:sldMk cId="1324012221" sldId="266"/>
            <ac:picMk id="53" creationId="{C33612A4-0B77-4479-B2AA-F178599550AA}"/>
          </ac:picMkLst>
        </pc:picChg>
        <pc:picChg chg="add del">
          <ac:chgData name="Arti Yadav" userId="799217b0682d2450" providerId="LiveId" clId="{045F11C8-40F1-44DA-840F-605C286C9102}" dt="2024-05-06T03:23:12.211" v="136" actId="26606"/>
          <ac:picMkLst>
            <pc:docMk/>
            <pc:sldMk cId="1324012221" sldId="266"/>
            <ac:picMk id="62" creationId="{DF63C9AD-AE6E-4512-8171-91612E84CCFB}"/>
          </ac:picMkLst>
        </pc:picChg>
        <pc:picChg chg="add del">
          <ac:chgData name="Arti Yadav" userId="799217b0682d2450" providerId="LiveId" clId="{045F11C8-40F1-44DA-840F-605C286C9102}" dt="2024-05-06T03:23:59.853" v="154" actId="26606"/>
          <ac:picMkLst>
            <pc:docMk/>
            <pc:sldMk cId="1324012221" sldId="266"/>
            <ac:picMk id="67" creationId="{DF63C9AD-AE6E-4512-8171-91612E84CCFB}"/>
          </ac:picMkLst>
        </pc:picChg>
        <pc:picChg chg="add del">
          <ac:chgData name="Arti Yadav" userId="799217b0682d2450" providerId="LiveId" clId="{045F11C8-40F1-44DA-840F-605C286C9102}" dt="2024-05-06T03:24:01.989" v="156" actId="26606"/>
          <ac:picMkLst>
            <pc:docMk/>
            <pc:sldMk cId="1324012221" sldId="266"/>
            <ac:picMk id="75" creationId="{DF63C9AD-AE6E-4512-8171-91612E84CCFB}"/>
          </ac:picMkLst>
        </pc:picChg>
        <pc:picChg chg="add del">
          <ac:chgData name="Arti Yadav" userId="799217b0682d2450" providerId="LiveId" clId="{045F11C8-40F1-44DA-840F-605C286C9102}" dt="2024-05-06T03:24:16.691" v="158" actId="26606"/>
          <ac:picMkLst>
            <pc:docMk/>
            <pc:sldMk cId="1324012221" sldId="266"/>
            <ac:picMk id="82" creationId="{DF63C9AD-AE6E-4512-8171-91612E84CCFB}"/>
          </ac:picMkLst>
        </pc:picChg>
        <pc:cxnChg chg="del">
          <ac:chgData name="Arti Yadav" userId="799217b0682d2450" providerId="LiveId" clId="{045F11C8-40F1-44DA-840F-605C286C9102}" dt="2024-05-06T03:21:55.233" v="130" actId="26606"/>
          <ac:cxnSpMkLst>
            <pc:docMk/>
            <pc:sldMk cId="1324012221" sldId="266"/>
            <ac:cxnSpMk id="31" creationId="{C884B8F8-FDC9-498B-9960-5D7260AFCB03}"/>
          </ac:cxnSpMkLst>
        </pc:cxnChg>
        <pc:cxnChg chg="del">
          <ac:chgData name="Arti Yadav" userId="799217b0682d2450" providerId="LiveId" clId="{045F11C8-40F1-44DA-840F-605C286C9102}" dt="2024-05-06T03:21:55.233" v="130" actId="26606"/>
          <ac:cxnSpMkLst>
            <pc:docMk/>
            <pc:sldMk cId="1324012221" sldId="266"/>
            <ac:cxnSpMk id="34" creationId="{A24DAE64-2302-42EA-8239-F2F0775CA5AD}"/>
          </ac:cxnSpMkLst>
        </pc:cxnChg>
        <pc:cxnChg chg="add del">
          <ac:chgData name="Arti Yadav" userId="799217b0682d2450" providerId="LiveId" clId="{045F11C8-40F1-44DA-840F-605C286C9102}" dt="2024-05-06T03:23:33.381" v="152" actId="26606"/>
          <ac:cxnSpMkLst>
            <pc:docMk/>
            <pc:sldMk cId="1324012221" sldId="266"/>
            <ac:cxnSpMk id="41" creationId="{9EC65442-F244-409C-BF44-C5D6472E810A}"/>
          </ac:cxnSpMkLst>
        </pc:cxnChg>
        <pc:cxnChg chg="add del">
          <ac:chgData name="Arti Yadav" userId="799217b0682d2450" providerId="LiveId" clId="{045F11C8-40F1-44DA-840F-605C286C9102}" dt="2024-05-06T03:24:16.738" v="159" actId="26606"/>
          <ac:cxnSpMkLst>
            <pc:docMk/>
            <pc:sldMk cId="1324012221" sldId="266"/>
            <ac:cxnSpMk id="46" creationId="{9EBB0476-5CF0-4F44-8D68-5D42D7AEE43A}"/>
          </ac:cxnSpMkLst>
        </pc:cxnChg>
        <pc:cxnChg chg="add del">
          <ac:chgData name="Arti Yadav" userId="799217b0682d2450" providerId="LiveId" clId="{045F11C8-40F1-44DA-840F-605C286C9102}" dt="2024-05-06T03:22:36.499" v="134" actId="26606"/>
          <ac:cxnSpMkLst>
            <pc:docMk/>
            <pc:sldMk cId="1324012221" sldId="266"/>
            <ac:cxnSpMk id="49" creationId="{17FD20E5-30AF-47B9-9256-2E8E904CBBC1}"/>
          </ac:cxnSpMkLst>
        </pc:cxnChg>
        <pc:cxnChg chg="add del">
          <ac:chgData name="Arti Yadav" userId="799217b0682d2450" providerId="LiveId" clId="{045F11C8-40F1-44DA-840F-605C286C9102}" dt="2024-05-06T03:24:16.738" v="159" actId="26606"/>
          <ac:cxnSpMkLst>
            <pc:docMk/>
            <pc:sldMk cId="1324012221" sldId="266"/>
            <ac:cxnSpMk id="52" creationId="{FE1A49CE-B63D-457A-A180-1C883E1A63D2}"/>
          </ac:cxnSpMkLst>
        </pc:cxnChg>
        <pc:cxnChg chg="add del">
          <ac:chgData name="Arti Yadav" userId="799217b0682d2450" providerId="LiveId" clId="{045F11C8-40F1-44DA-840F-605C286C9102}" dt="2024-05-06T03:22:36.499" v="134" actId="26606"/>
          <ac:cxnSpMkLst>
            <pc:docMk/>
            <pc:sldMk cId="1324012221" sldId="266"/>
            <ac:cxnSpMk id="55" creationId="{078A367A-3E83-4B48-A0F7-43FBE33328F5}"/>
          </ac:cxnSpMkLst>
        </pc:cxnChg>
        <pc:cxnChg chg="add del">
          <ac:chgData name="Arti Yadav" userId="799217b0682d2450" providerId="LiveId" clId="{045F11C8-40F1-44DA-840F-605C286C9102}" dt="2024-05-06T03:23:12.211" v="136" actId="26606"/>
          <ac:cxnSpMkLst>
            <pc:docMk/>
            <pc:sldMk cId="1324012221" sldId="266"/>
            <ac:cxnSpMk id="57" creationId="{FE1A49CE-B63D-457A-A180-1C883E1A63D2}"/>
          </ac:cxnSpMkLst>
        </pc:cxnChg>
        <pc:cxnChg chg="add del">
          <ac:chgData name="Arti Yadav" userId="799217b0682d2450" providerId="LiveId" clId="{045F11C8-40F1-44DA-840F-605C286C9102}" dt="2024-05-06T03:23:12.211" v="136" actId="26606"/>
          <ac:cxnSpMkLst>
            <pc:docMk/>
            <pc:sldMk cId="1324012221" sldId="266"/>
            <ac:cxnSpMk id="60" creationId="{9EBB0476-5CF0-4F44-8D68-5D42D7AEE43A}"/>
          </ac:cxnSpMkLst>
        </pc:cxnChg>
        <pc:cxnChg chg="add del">
          <ac:chgData name="Arti Yadav" userId="799217b0682d2450" providerId="LiveId" clId="{045F11C8-40F1-44DA-840F-605C286C9102}" dt="2024-05-06T03:23:59.853" v="154" actId="26606"/>
          <ac:cxnSpMkLst>
            <pc:docMk/>
            <pc:sldMk cId="1324012221" sldId="266"/>
            <ac:cxnSpMk id="66" creationId="{9EBB0476-5CF0-4F44-8D68-5D42D7AEE43A}"/>
          </ac:cxnSpMkLst>
        </pc:cxnChg>
        <pc:cxnChg chg="add del">
          <ac:chgData name="Arti Yadav" userId="799217b0682d2450" providerId="LiveId" clId="{045F11C8-40F1-44DA-840F-605C286C9102}" dt="2024-05-06T03:23:59.853" v="154" actId="26606"/>
          <ac:cxnSpMkLst>
            <pc:docMk/>
            <pc:sldMk cId="1324012221" sldId="266"/>
            <ac:cxnSpMk id="69" creationId="{FE1A49CE-B63D-457A-A180-1C883E1A63D2}"/>
          </ac:cxnSpMkLst>
        </pc:cxnChg>
        <pc:cxnChg chg="add del">
          <ac:chgData name="Arti Yadav" userId="799217b0682d2450" providerId="LiveId" clId="{045F11C8-40F1-44DA-840F-605C286C9102}" dt="2024-05-06T03:24:01.989" v="156" actId="26606"/>
          <ac:cxnSpMkLst>
            <pc:docMk/>
            <pc:sldMk cId="1324012221" sldId="266"/>
            <ac:cxnSpMk id="73" creationId="{9EBB0476-5CF0-4F44-8D68-5D42D7AEE43A}"/>
          </ac:cxnSpMkLst>
        </pc:cxnChg>
        <pc:cxnChg chg="add del">
          <ac:chgData name="Arti Yadav" userId="799217b0682d2450" providerId="LiveId" clId="{045F11C8-40F1-44DA-840F-605C286C9102}" dt="2024-05-06T03:24:01.989" v="156" actId="26606"/>
          <ac:cxnSpMkLst>
            <pc:docMk/>
            <pc:sldMk cId="1324012221" sldId="266"/>
            <ac:cxnSpMk id="76" creationId="{FE1A49CE-B63D-457A-A180-1C883E1A63D2}"/>
          </ac:cxnSpMkLst>
        </pc:cxnChg>
        <pc:cxnChg chg="add del">
          <ac:chgData name="Arti Yadav" userId="799217b0682d2450" providerId="LiveId" clId="{045F11C8-40F1-44DA-840F-605C286C9102}" dt="2024-05-06T03:24:16.691" v="158" actId="26606"/>
          <ac:cxnSpMkLst>
            <pc:docMk/>
            <pc:sldMk cId="1324012221" sldId="266"/>
            <ac:cxnSpMk id="80" creationId="{9EBB0476-5CF0-4F44-8D68-5D42D7AEE43A}"/>
          </ac:cxnSpMkLst>
        </pc:cxnChg>
        <pc:cxnChg chg="add del">
          <ac:chgData name="Arti Yadav" userId="799217b0682d2450" providerId="LiveId" clId="{045F11C8-40F1-44DA-840F-605C286C9102}" dt="2024-05-06T03:24:16.691" v="158" actId="26606"/>
          <ac:cxnSpMkLst>
            <pc:docMk/>
            <pc:sldMk cId="1324012221" sldId="266"/>
            <ac:cxnSpMk id="83" creationId="{FE1A49CE-B63D-457A-A180-1C883E1A63D2}"/>
          </ac:cxnSpMkLst>
        </pc:cxnChg>
        <pc:cxnChg chg="add">
          <ac:chgData name="Arti Yadav" userId="799217b0682d2450" providerId="LiveId" clId="{045F11C8-40F1-44DA-840F-605C286C9102}" dt="2024-05-06T03:24:16.738" v="159" actId="26606"/>
          <ac:cxnSpMkLst>
            <pc:docMk/>
            <pc:sldMk cId="1324012221" sldId="266"/>
            <ac:cxnSpMk id="87" creationId="{39EC1CB8-4497-451C-9F6C-6BC9B650565D}"/>
          </ac:cxnSpMkLst>
        </pc:cxnChg>
      </pc:sldChg>
      <pc:sldChg chg="addSp delSp modSp mod setBg modNotesTx">
        <pc:chgData name="Arti Yadav" userId="799217b0682d2450" providerId="LiveId" clId="{045F11C8-40F1-44DA-840F-605C286C9102}" dt="2024-05-06T03:44:52.039" v="342" actId="20577"/>
        <pc:sldMkLst>
          <pc:docMk/>
          <pc:sldMk cId="4032669014" sldId="267"/>
        </pc:sldMkLst>
        <pc:spChg chg="mod">
          <ac:chgData name="Arti Yadav" userId="799217b0682d2450" providerId="LiveId" clId="{045F11C8-40F1-44DA-840F-605C286C9102}" dt="2024-05-06T03:27:53.014" v="199" actId="26606"/>
          <ac:spMkLst>
            <pc:docMk/>
            <pc:sldMk cId="4032669014" sldId="267"/>
            <ac:spMk id="2" creationId="{86B0D5D8-0BA1-DBFB-5D9C-43D8202AD521}"/>
          </ac:spMkLst>
        </pc:spChg>
        <pc:spChg chg="del mod">
          <ac:chgData name="Arti Yadav" userId="799217b0682d2450" providerId="LiveId" clId="{045F11C8-40F1-44DA-840F-605C286C9102}" dt="2024-05-06T03:27:53.014" v="199" actId="26606"/>
          <ac:spMkLst>
            <pc:docMk/>
            <pc:sldMk cId="4032669014" sldId="267"/>
            <ac:spMk id="14" creationId="{75912137-00FC-395A-67E1-F9C539271B1A}"/>
          </ac:spMkLst>
        </pc:spChg>
        <pc:spChg chg="del">
          <ac:chgData name="Arti Yadav" userId="799217b0682d2450" providerId="LiveId" clId="{045F11C8-40F1-44DA-840F-605C286C9102}" dt="2024-05-06T03:27:53.014" v="199" actId="26606"/>
          <ac:spMkLst>
            <pc:docMk/>
            <pc:sldMk cId="4032669014" sldId="267"/>
            <ac:spMk id="19" creationId="{23522FE7-5A29-4EF6-B1EF-2CA55748A772}"/>
          </ac:spMkLst>
        </pc:spChg>
        <pc:spChg chg="del">
          <ac:chgData name="Arti Yadav" userId="799217b0682d2450" providerId="LiveId" clId="{045F11C8-40F1-44DA-840F-605C286C9102}" dt="2024-05-06T03:27:53.014" v="199" actId="26606"/>
          <ac:spMkLst>
            <pc:docMk/>
            <pc:sldMk cId="4032669014" sldId="267"/>
            <ac:spMk id="27" creationId="{F63C748C-967B-4A7B-A90F-3EDD0F485AC6}"/>
          </ac:spMkLst>
        </pc:spChg>
        <pc:spChg chg="del">
          <ac:chgData name="Arti Yadav" userId="799217b0682d2450" providerId="LiveId" clId="{045F11C8-40F1-44DA-840F-605C286C9102}" dt="2024-05-06T03:27:53.014" v="199" actId="26606"/>
          <ac:spMkLst>
            <pc:docMk/>
            <pc:sldMk cId="4032669014" sldId="267"/>
            <ac:spMk id="29" creationId="{C0143637-4934-44E4-B909-BAF1E7B27972}"/>
          </ac:spMkLst>
        </pc:spChg>
        <pc:spChg chg="add">
          <ac:chgData name="Arti Yadav" userId="799217b0682d2450" providerId="LiveId" clId="{045F11C8-40F1-44DA-840F-605C286C9102}" dt="2024-05-06T03:27:53.014" v="199" actId="26606"/>
          <ac:spMkLst>
            <pc:docMk/>
            <pc:sldMk cId="4032669014" sldId="267"/>
            <ac:spMk id="35" creationId="{17424F32-2789-4FF9-8E8A-1252284BF600}"/>
          </ac:spMkLst>
        </pc:spChg>
        <pc:spChg chg="add">
          <ac:chgData name="Arti Yadav" userId="799217b0682d2450" providerId="LiveId" clId="{045F11C8-40F1-44DA-840F-605C286C9102}" dt="2024-05-06T03:27:53.014" v="199" actId="26606"/>
          <ac:spMkLst>
            <pc:docMk/>
            <pc:sldMk cId="4032669014" sldId="267"/>
            <ac:spMk id="43" creationId="{32D32A60-013B-47A8-8833-D2424080917B}"/>
          </ac:spMkLst>
        </pc:spChg>
        <pc:spChg chg="add">
          <ac:chgData name="Arti Yadav" userId="799217b0682d2450" providerId="LiveId" clId="{045F11C8-40F1-44DA-840F-605C286C9102}" dt="2024-05-06T03:27:53.014" v="199" actId="26606"/>
          <ac:spMkLst>
            <pc:docMk/>
            <pc:sldMk cId="4032669014" sldId="267"/>
            <ac:spMk id="45" creationId="{AE27932B-B694-4C4C-90D7-A0333A7C5876}"/>
          </ac:spMkLst>
        </pc:spChg>
        <pc:spChg chg="add">
          <ac:chgData name="Arti Yadav" userId="799217b0682d2450" providerId="LiveId" clId="{045F11C8-40F1-44DA-840F-605C286C9102}" dt="2024-05-06T03:27:53.014" v="199" actId="26606"/>
          <ac:spMkLst>
            <pc:docMk/>
            <pc:sldMk cId="4032669014" sldId="267"/>
            <ac:spMk id="49" creationId="{A9DA474E-6B91-4200-840F-0257B2358A75}"/>
          </ac:spMkLst>
        </pc:spChg>
        <pc:graphicFrameChg chg="add">
          <ac:chgData name="Arti Yadav" userId="799217b0682d2450" providerId="LiveId" clId="{045F11C8-40F1-44DA-840F-605C286C9102}" dt="2024-05-06T03:27:53.014" v="199" actId="26606"/>
          <ac:graphicFrameMkLst>
            <pc:docMk/>
            <pc:sldMk cId="4032669014" sldId="267"/>
            <ac:graphicFrameMk id="31" creationId="{2F5D21FD-850B-603E-A700-EA068DF26DA2}"/>
          </ac:graphicFrameMkLst>
        </pc:graphicFrameChg>
        <pc:picChg chg="del">
          <ac:chgData name="Arti Yadav" userId="799217b0682d2450" providerId="LiveId" clId="{045F11C8-40F1-44DA-840F-605C286C9102}" dt="2024-05-06T03:27:53.014" v="199" actId="26606"/>
          <ac:picMkLst>
            <pc:docMk/>
            <pc:sldMk cId="4032669014" sldId="267"/>
            <ac:picMk id="21" creationId="{C2192E09-EBC7-416C-B887-DFF915D7F43D}"/>
          </ac:picMkLst>
        </pc:picChg>
        <pc:picChg chg="add">
          <ac:chgData name="Arti Yadav" userId="799217b0682d2450" providerId="LiveId" clId="{045F11C8-40F1-44DA-840F-605C286C9102}" dt="2024-05-06T03:27:53.014" v="199" actId="26606"/>
          <ac:picMkLst>
            <pc:docMk/>
            <pc:sldMk cId="4032669014" sldId="267"/>
            <ac:picMk id="37" creationId="{D708C46E-BB60-4B97-8327-D3A475C008E5}"/>
          </ac:picMkLst>
        </pc:picChg>
        <pc:picChg chg="add">
          <ac:chgData name="Arti Yadav" userId="799217b0682d2450" providerId="LiveId" clId="{045F11C8-40F1-44DA-840F-605C286C9102}" dt="2024-05-06T03:27:53.014" v="199" actId="26606"/>
          <ac:picMkLst>
            <pc:docMk/>
            <pc:sldMk cId="4032669014" sldId="267"/>
            <ac:picMk id="51" creationId="{DF63C9AD-AE6E-4512-8171-91612E84CCFB}"/>
          </ac:picMkLst>
        </pc:picChg>
        <pc:cxnChg chg="del">
          <ac:chgData name="Arti Yadav" userId="799217b0682d2450" providerId="LiveId" clId="{045F11C8-40F1-44DA-840F-605C286C9102}" dt="2024-05-06T03:27:53.014" v="199" actId="26606"/>
          <ac:cxnSpMkLst>
            <pc:docMk/>
            <pc:sldMk cId="4032669014" sldId="267"/>
            <ac:cxnSpMk id="23" creationId="{2924498D-E084-44BE-A196-CFCE35564350}"/>
          </ac:cxnSpMkLst>
        </pc:cxnChg>
        <pc:cxnChg chg="del">
          <ac:chgData name="Arti Yadav" userId="799217b0682d2450" providerId="LiveId" clId="{045F11C8-40F1-44DA-840F-605C286C9102}" dt="2024-05-06T03:27:53.014" v="199" actId="26606"/>
          <ac:cxnSpMkLst>
            <pc:docMk/>
            <pc:sldMk cId="4032669014" sldId="267"/>
            <ac:cxnSpMk id="25" creationId="{14C12901-9FCC-461E-A64A-89B4791235E9}"/>
          </ac:cxnSpMkLst>
        </pc:cxnChg>
        <pc:cxnChg chg="add">
          <ac:chgData name="Arti Yadav" userId="799217b0682d2450" providerId="LiveId" clId="{045F11C8-40F1-44DA-840F-605C286C9102}" dt="2024-05-06T03:27:53.014" v="199" actId="26606"/>
          <ac:cxnSpMkLst>
            <pc:docMk/>
            <pc:sldMk cId="4032669014" sldId="267"/>
            <ac:cxnSpMk id="39" creationId="{8042755C-F24C-4D08-8E4C-E646382C3634}"/>
          </ac:cxnSpMkLst>
        </pc:cxnChg>
        <pc:cxnChg chg="add">
          <ac:chgData name="Arti Yadav" userId="799217b0682d2450" providerId="LiveId" clId="{045F11C8-40F1-44DA-840F-605C286C9102}" dt="2024-05-06T03:27:53.014" v="199" actId="26606"/>
          <ac:cxnSpMkLst>
            <pc:docMk/>
            <pc:sldMk cId="4032669014" sldId="267"/>
            <ac:cxnSpMk id="41" creationId="{63E94A00-1A92-47F4-9E2D-E51DFF9016D4}"/>
          </ac:cxnSpMkLst>
        </pc:cxnChg>
        <pc:cxnChg chg="add">
          <ac:chgData name="Arti Yadav" userId="799217b0682d2450" providerId="LiveId" clId="{045F11C8-40F1-44DA-840F-605C286C9102}" dt="2024-05-06T03:27:53.014" v="199" actId="26606"/>
          <ac:cxnSpMkLst>
            <pc:docMk/>
            <pc:sldMk cId="4032669014" sldId="267"/>
            <ac:cxnSpMk id="47" creationId="{9EBB0476-5CF0-4F44-8D68-5D42D7AEE43A}"/>
          </ac:cxnSpMkLst>
        </pc:cxnChg>
        <pc:cxnChg chg="add">
          <ac:chgData name="Arti Yadav" userId="799217b0682d2450" providerId="LiveId" clId="{045F11C8-40F1-44DA-840F-605C286C9102}" dt="2024-05-06T03:27:53.014" v="199" actId="26606"/>
          <ac:cxnSpMkLst>
            <pc:docMk/>
            <pc:sldMk cId="4032669014" sldId="267"/>
            <ac:cxnSpMk id="53" creationId="{FE1A49CE-B63D-457A-A180-1C883E1A63D2}"/>
          </ac:cxnSpMkLst>
        </pc:cxnChg>
      </pc:sldChg>
      <pc:sldChg chg="del">
        <pc:chgData name="Arti Yadav" userId="799217b0682d2450" providerId="LiveId" clId="{045F11C8-40F1-44DA-840F-605C286C9102}" dt="2024-05-06T03:29:16.282" v="209" actId="47"/>
        <pc:sldMkLst>
          <pc:docMk/>
          <pc:sldMk cId="587963280" sldId="268"/>
        </pc:sldMkLst>
      </pc:sldChg>
      <pc:sldChg chg="del">
        <pc:chgData name="Arti Yadav" userId="799217b0682d2450" providerId="LiveId" clId="{045F11C8-40F1-44DA-840F-605C286C9102}" dt="2024-05-06T03:31:12.593" v="259" actId="47"/>
        <pc:sldMkLst>
          <pc:docMk/>
          <pc:sldMk cId="2825955726" sldId="269"/>
        </pc:sldMkLst>
      </pc:sldChg>
      <pc:sldChg chg="modSp del mod">
        <pc:chgData name="Arti Yadav" userId="799217b0682d2450" providerId="LiveId" clId="{045F11C8-40F1-44DA-840F-605C286C9102}" dt="2024-05-06T03:29:10.931" v="208" actId="47"/>
        <pc:sldMkLst>
          <pc:docMk/>
          <pc:sldMk cId="1881976329" sldId="270"/>
        </pc:sldMkLst>
        <pc:spChg chg="mod">
          <ac:chgData name="Arti Yadav" userId="799217b0682d2450" providerId="LiveId" clId="{045F11C8-40F1-44DA-840F-605C286C9102}" dt="2024-05-06T03:28:41.342" v="205"/>
          <ac:spMkLst>
            <pc:docMk/>
            <pc:sldMk cId="1881976329" sldId="270"/>
            <ac:spMk id="4" creationId="{91E32C4F-A899-5DB5-2DA1-C6B469CAB80A}"/>
          </ac:spMkLst>
        </pc:spChg>
        <pc:spChg chg="mod">
          <ac:chgData name="Arti Yadav" userId="799217b0682d2450" providerId="LiveId" clId="{045F11C8-40F1-44DA-840F-605C286C9102}" dt="2024-05-06T03:28:14.799" v="201"/>
          <ac:spMkLst>
            <pc:docMk/>
            <pc:sldMk cId="1881976329" sldId="270"/>
            <ac:spMk id="7" creationId="{E47B1093-4829-A0C9-328B-9F2343035F67}"/>
          </ac:spMkLst>
        </pc:spChg>
        <pc:graphicFrameChg chg="mod">
          <ac:chgData name="Arti Yadav" userId="799217b0682d2450" providerId="LiveId" clId="{045F11C8-40F1-44DA-840F-605C286C9102}" dt="2024-05-06T03:28:59.270" v="207"/>
          <ac:graphicFrameMkLst>
            <pc:docMk/>
            <pc:sldMk cId="1881976329" sldId="270"/>
            <ac:graphicFrameMk id="20" creationId="{7E8022C1-1380-9A4A-B15A-0F7B792B6116}"/>
          </ac:graphicFrameMkLst>
        </pc:graphicFrameChg>
      </pc:sldChg>
      <pc:sldChg chg="addSp delSp modSp mod setBg modNotesTx">
        <pc:chgData name="Arti Yadav" userId="799217b0682d2450" providerId="LiveId" clId="{045F11C8-40F1-44DA-840F-605C286C9102}" dt="2024-05-06T03:45:10.403" v="345" actId="20577"/>
        <pc:sldMkLst>
          <pc:docMk/>
          <pc:sldMk cId="2545274662" sldId="272"/>
        </pc:sldMkLst>
        <pc:spChg chg="mod">
          <ac:chgData name="Arti Yadav" userId="799217b0682d2450" providerId="LiveId" clId="{045F11C8-40F1-44DA-840F-605C286C9102}" dt="2024-05-06T03:30:17.704" v="250" actId="26606"/>
          <ac:spMkLst>
            <pc:docMk/>
            <pc:sldMk cId="2545274662" sldId="272"/>
            <ac:spMk id="8" creationId="{BDF2D2B2-206B-BF30-14FE-C292C71C3EBF}"/>
          </ac:spMkLst>
        </pc:spChg>
        <pc:spChg chg="add del mod">
          <ac:chgData name="Arti Yadav" userId="799217b0682d2450" providerId="LiveId" clId="{045F11C8-40F1-44DA-840F-605C286C9102}" dt="2024-05-06T03:30:17.704" v="250" actId="26606"/>
          <ac:spMkLst>
            <pc:docMk/>
            <pc:sldMk cId="2545274662" sldId="272"/>
            <ac:spMk id="38" creationId="{FEDD5534-B335-69D3-8783-E88AED3B0EEF}"/>
          </ac:spMkLst>
        </pc:spChg>
        <pc:spChg chg="del">
          <ac:chgData name="Arti Yadav" userId="799217b0682d2450" providerId="LiveId" clId="{045F11C8-40F1-44DA-840F-605C286C9102}" dt="2024-05-06T03:30:17.704" v="250" actId="26606"/>
          <ac:spMkLst>
            <pc:docMk/>
            <pc:sldMk cId="2545274662" sldId="272"/>
            <ac:spMk id="43" creationId="{23522FE7-5A29-4EF6-B1EF-2CA55748A772}"/>
          </ac:spMkLst>
        </pc:spChg>
        <pc:spChg chg="del">
          <ac:chgData name="Arti Yadav" userId="799217b0682d2450" providerId="LiveId" clId="{045F11C8-40F1-44DA-840F-605C286C9102}" dt="2024-05-06T03:30:17.704" v="250" actId="26606"/>
          <ac:spMkLst>
            <pc:docMk/>
            <pc:sldMk cId="2545274662" sldId="272"/>
            <ac:spMk id="51" creationId="{F63C748C-967B-4A7B-A90F-3EDD0F485AC6}"/>
          </ac:spMkLst>
        </pc:spChg>
        <pc:spChg chg="del">
          <ac:chgData name="Arti Yadav" userId="799217b0682d2450" providerId="LiveId" clId="{045F11C8-40F1-44DA-840F-605C286C9102}" dt="2024-05-06T03:30:17.704" v="250" actId="26606"/>
          <ac:spMkLst>
            <pc:docMk/>
            <pc:sldMk cId="2545274662" sldId="272"/>
            <ac:spMk id="53" creationId="{C0143637-4934-44E4-B909-BAF1E7B27972}"/>
          </ac:spMkLst>
        </pc:spChg>
        <pc:spChg chg="add">
          <ac:chgData name="Arti Yadav" userId="799217b0682d2450" providerId="LiveId" clId="{045F11C8-40F1-44DA-840F-605C286C9102}" dt="2024-05-06T03:30:17.704" v="250" actId="26606"/>
          <ac:spMkLst>
            <pc:docMk/>
            <pc:sldMk cId="2545274662" sldId="272"/>
            <ac:spMk id="59" creationId="{17424F32-2789-4FF9-8E8A-1252284BF600}"/>
          </ac:spMkLst>
        </pc:spChg>
        <pc:graphicFrameChg chg="add del">
          <ac:chgData name="Arti Yadav" userId="799217b0682d2450" providerId="LiveId" clId="{045F11C8-40F1-44DA-840F-605C286C9102}" dt="2024-05-06T03:30:17.657" v="249" actId="26606"/>
          <ac:graphicFrameMkLst>
            <pc:docMk/>
            <pc:sldMk cId="2545274662" sldId="272"/>
            <ac:graphicFrameMk id="55" creationId="{B79BB036-5D2E-2555-F91C-16A21E9A90AE}"/>
          </ac:graphicFrameMkLst>
        </pc:graphicFrameChg>
        <pc:graphicFrameChg chg="add">
          <ac:chgData name="Arti Yadav" userId="799217b0682d2450" providerId="LiveId" clId="{045F11C8-40F1-44DA-840F-605C286C9102}" dt="2024-05-06T03:30:17.704" v="250" actId="26606"/>
          <ac:graphicFrameMkLst>
            <pc:docMk/>
            <pc:sldMk cId="2545274662" sldId="272"/>
            <ac:graphicFrameMk id="57" creationId="{63533259-AA5B-9E24-41C1-C1CCDB06D800}"/>
          </ac:graphicFrameMkLst>
        </pc:graphicFrameChg>
        <pc:picChg chg="del">
          <ac:chgData name="Arti Yadav" userId="799217b0682d2450" providerId="LiveId" clId="{045F11C8-40F1-44DA-840F-605C286C9102}" dt="2024-05-06T03:30:17.704" v="250" actId="26606"/>
          <ac:picMkLst>
            <pc:docMk/>
            <pc:sldMk cId="2545274662" sldId="272"/>
            <ac:picMk id="45" creationId="{C2192E09-EBC7-416C-B887-DFF915D7F43D}"/>
          </ac:picMkLst>
        </pc:picChg>
        <pc:picChg chg="add">
          <ac:chgData name="Arti Yadav" userId="799217b0682d2450" providerId="LiveId" clId="{045F11C8-40F1-44DA-840F-605C286C9102}" dt="2024-05-06T03:30:17.704" v="250" actId="26606"/>
          <ac:picMkLst>
            <pc:docMk/>
            <pc:sldMk cId="2545274662" sldId="272"/>
            <ac:picMk id="61" creationId="{D708C46E-BB60-4B97-8327-D3A475C008E5}"/>
          </ac:picMkLst>
        </pc:picChg>
        <pc:cxnChg chg="del">
          <ac:chgData name="Arti Yadav" userId="799217b0682d2450" providerId="LiveId" clId="{045F11C8-40F1-44DA-840F-605C286C9102}" dt="2024-05-06T03:30:17.704" v="250" actId="26606"/>
          <ac:cxnSpMkLst>
            <pc:docMk/>
            <pc:sldMk cId="2545274662" sldId="272"/>
            <ac:cxnSpMk id="47" creationId="{2924498D-E084-44BE-A196-CFCE35564350}"/>
          </ac:cxnSpMkLst>
        </pc:cxnChg>
        <pc:cxnChg chg="del">
          <ac:chgData name="Arti Yadav" userId="799217b0682d2450" providerId="LiveId" clId="{045F11C8-40F1-44DA-840F-605C286C9102}" dt="2024-05-06T03:30:17.704" v="250" actId="26606"/>
          <ac:cxnSpMkLst>
            <pc:docMk/>
            <pc:sldMk cId="2545274662" sldId="272"/>
            <ac:cxnSpMk id="49" creationId="{14C12901-9FCC-461E-A64A-89B4791235E9}"/>
          </ac:cxnSpMkLst>
        </pc:cxnChg>
        <pc:cxnChg chg="add">
          <ac:chgData name="Arti Yadav" userId="799217b0682d2450" providerId="LiveId" clId="{045F11C8-40F1-44DA-840F-605C286C9102}" dt="2024-05-06T03:30:17.704" v="250" actId="26606"/>
          <ac:cxnSpMkLst>
            <pc:docMk/>
            <pc:sldMk cId="2545274662" sldId="272"/>
            <ac:cxnSpMk id="63" creationId="{8042755C-F24C-4D08-8E4C-E646382C3634}"/>
          </ac:cxnSpMkLst>
        </pc:cxnChg>
        <pc:cxnChg chg="add">
          <ac:chgData name="Arti Yadav" userId="799217b0682d2450" providerId="LiveId" clId="{045F11C8-40F1-44DA-840F-605C286C9102}" dt="2024-05-06T03:30:17.704" v="250" actId="26606"/>
          <ac:cxnSpMkLst>
            <pc:docMk/>
            <pc:sldMk cId="2545274662" sldId="272"/>
            <ac:cxnSpMk id="65" creationId="{63E94A00-1A92-47F4-9E2D-E51DFF9016D4}"/>
          </ac:cxnSpMkLst>
        </pc:cxnChg>
      </pc:sldChg>
      <pc:sldChg chg="del">
        <pc:chgData name="Arti Yadav" userId="799217b0682d2450" providerId="LiveId" clId="{045F11C8-40F1-44DA-840F-605C286C9102}" dt="2024-05-06T03:29:19.533" v="210" actId="47"/>
        <pc:sldMkLst>
          <pc:docMk/>
          <pc:sldMk cId="3547447403" sldId="273"/>
        </pc:sldMkLst>
      </pc:sldChg>
      <pc:sldChg chg="addSp delSp modSp mod setBg modNotesTx">
        <pc:chgData name="Arti Yadav" userId="799217b0682d2450" providerId="LiveId" clId="{045F11C8-40F1-44DA-840F-605C286C9102}" dt="2024-05-06T03:45:39.554" v="348" actId="20577"/>
        <pc:sldMkLst>
          <pc:docMk/>
          <pc:sldMk cId="832201773" sldId="274"/>
        </pc:sldMkLst>
        <pc:spChg chg="del mod">
          <ac:chgData name="Arti Yadav" userId="799217b0682d2450" providerId="LiveId" clId="{045F11C8-40F1-44DA-840F-605C286C9102}" dt="2024-05-06T03:30:54.781" v="258" actId="26606"/>
          <ac:spMkLst>
            <pc:docMk/>
            <pc:sldMk cId="832201773" sldId="274"/>
            <ac:spMk id="3" creationId="{11B14A47-AA7F-223B-6804-280FBD32BDAA}"/>
          </ac:spMkLst>
        </pc:spChg>
        <pc:spChg chg="mod">
          <ac:chgData name="Arti Yadav" userId="799217b0682d2450" providerId="LiveId" clId="{045F11C8-40F1-44DA-840F-605C286C9102}" dt="2024-05-06T03:30:54.781" v="258" actId="26606"/>
          <ac:spMkLst>
            <pc:docMk/>
            <pc:sldMk cId="832201773" sldId="274"/>
            <ac:spMk id="5" creationId="{2023E971-DC02-41DC-B25D-48B50894ED15}"/>
          </ac:spMkLst>
        </pc:spChg>
        <pc:spChg chg="del">
          <ac:chgData name="Arti Yadav" userId="799217b0682d2450" providerId="LiveId" clId="{045F11C8-40F1-44DA-840F-605C286C9102}" dt="2024-05-06T03:30:54.781" v="258" actId="26606"/>
          <ac:spMkLst>
            <pc:docMk/>
            <pc:sldMk cId="832201773" sldId="274"/>
            <ac:spMk id="23" creationId="{23522FE7-5A29-4EF6-B1EF-2CA55748A772}"/>
          </ac:spMkLst>
        </pc:spChg>
        <pc:spChg chg="del">
          <ac:chgData name="Arti Yadav" userId="799217b0682d2450" providerId="LiveId" clId="{045F11C8-40F1-44DA-840F-605C286C9102}" dt="2024-05-06T03:30:54.781" v="258" actId="26606"/>
          <ac:spMkLst>
            <pc:docMk/>
            <pc:sldMk cId="832201773" sldId="274"/>
            <ac:spMk id="31" creationId="{F63C748C-967B-4A7B-A90F-3EDD0F485AC6}"/>
          </ac:spMkLst>
        </pc:spChg>
        <pc:spChg chg="del">
          <ac:chgData name="Arti Yadav" userId="799217b0682d2450" providerId="LiveId" clId="{045F11C8-40F1-44DA-840F-605C286C9102}" dt="2024-05-06T03:30:54.781" v="258" actId="26606"/>
          <ac:spMkLst>
            <pc:docMk/>
            <pc:sldMk cId="832201773" sldId="274"/>
            <ac:spMk id="33" creationId="{C0143637-4934-44E4-B909-BAF1E7B27972}"/>
          </ac:spMkLst>
        </pc:spChg>
        <pc:spChg chg="add">
          <ac:chgData name="Arti Yadav" userId="799217b0682d2450" providerId="LiveId" clId="{045F11C8-40F1-44DA-840F-605C286C9102}" dt="2024-05-06T03:30:54.781" v="258" actId="26606"/>
          <ac:spMkLst>
            <pc:docMk/>
            <pc:sldMk cId="832201773" sldId="274"/>
            <ac:spMk id="39" creationId="{17424F32-2789-4FF9-8E8A-1252284BF600}"/>
          </ac:spMkLst>
        </pc:spChg>
        <pc:graphicFrameChg chg="add">
          <ac:chgData name="Arti Yadav" userId="799217b0682d2450" providerId="LiveId" clId="{045F11C8-40F1-44DA-840F-605C286C9102}" dt="2024-05-06T03:30:54.781" v="258" actId="26606"/>
          <ac:graphicFrameMkLst>
            <pc:docMk/>
            <pc:sldMk cId="832201773" sldId="274"/>
            <ac:graphicFrameMk id="35" creationId="{EEEBF20B-1A12-8EEF-8211-D9F8AF13F26B}"/>
          </ac:graphicFrameMkLst>
        </pc:graphicFrameChg>
        <pc:picChg chg="del">
          <ac:chgData name="Arti Yadav" userId="799217b0682d2450" providerId="LiveId" clId="{045F11C8-40F1-44DA-840F-605C286C9102}" dt="2024-05-06T03:30:54.781" v="258" actId="26606"/>
          <ac:picMkLst>
            <pc:docMk/>
            <pc:sldMk cId="832201773" sldId="274"/>
            <ac:picMk id="25" creationId="{C2192E09-EBC7-416C-B887-DFF915D7F43D}"/>
          </ac:picMkLst>
        </pc:picChg>
        <pc:picChg chg="add">
          <ac:chgData name="Arti Yadav" userId="799217b0682d2450" providerId="LiveId" clId="{045F11C8-40F1-44DA-840F-605C286C9102}" dt="2024-05-06T03:30:54.781" v="258" actId="26606"/>
          <ac:picMkLst>
            <pc:docMk/>
            <pc:sldMk cId="832201773" sldId="274"/>
            <ac:picMk id="41" creationId="{D708C46E-BB60-4B97-8327-D3A475C008E5}"/>
          </ac:picMkLst>
        </pc:picChg>
        <pc:cxnChg chg="del">
          <ac:chgData name="Arti Yadav" userId="799217b0682d2450" providerId="LiveId" clId="{045F11C8-40F1-44DA-840F-605C286C9102}" dt="2024-05-06T03:30:54.781" v="258" actId="26606"/>
          <ac:cxnSpMkLst>
            <pc:docMk/>
            <pc:sldMk cId="832201773" sldId="274"/>
            <ac:cxnSpMk id="27" creationId="{2924498D-E084-44BE-A196-CFCE35564350}"/>
          </ac:cxnSpMkLst>
        </pc:cxnChg>
        <pc:cxnChg chg="del">
          <ac:chgData name="Arti Yadav" userId="799217b0682d2450" providerId="LiveId" clId="{045F11C8-40F1-44DA-840F-605C286C9102}" dt="2024-05-06T03:30:54.781" v="258" actId="26606"/>
          <ac:cxnSpMkLst>
            <pc:docMk/>
            <pc:sldMk cId="832201773" sldId="274"/>
            <ac:cxnSpMk id="29" creationId="{14C12901-9FCC-461E-A64A-89B4791235E9}"/>
          </ac:cxnSpMkLst>
        </pc:cxnChg>
        <pc:cxnChg chg="add">
          <ac:chgData name="Arti Yadav" userId="799217b0682d2450" providerId="LiveId" clId="{045F11C8-40F1-44DA-840F-605C286C9102}" dt="2024-05-06T03:30:54.781" v="258" actId="26606"/>
          <ac:cxnSpMkLst>
            <pc:docMk/>
            <pc:sldMk cId="832201773" sldId="274"/>
            <ac:cxnSpMk id="43" creationId="{8042755C-F24C-4D08-8E4C-E646382C3634}"/>
          </ac:cxnSpMkLst>
        </pc:cxnChg>
        <pc:cxnChg chg="add">
          <ac:chgData name="Arti Yadav" userId="799217b0682d2450" providerId="LiveId" clId="{045F11C8-40F1-44DA-840F-605C286C9102}" dt="2024-05-06T03:30:54.781" v="258" actId="26606"/>
          <ac:cxnSpMkLst>
            <pc:docMk/>
            <pc:sldMk cId="832201773" sldId="274"/>
            <ac:cxnSpMk id="45" creationId="{63E94A00-1A92-47F4-9E2D-E51DFF9016D4}"/>
          </ac:cxnSpMkLst>
        </pc:cxnChg>
      </pc:sldChg>
      <pc:sldChg chg="addSp delSp modSp new mod setBg modNotesTx">
        <pc:chgData name="Arti Yadav" userId="799217b0682d2450" providerId="LiveId" clId="{045F11C8-40F1-44DA-840F-605C286C9102}" dt="2024-05-06T04:32:36.510" v="676" actId="20577"/>
        <pc:sldMkLst>
          <pc:docMk/>
          <pc:sldMk cId="2606736279" sldId="275"/>
        </pc:sldMkLst>
        <pc:spChg chg="mod">
          <ac:chgData name="Arti Yadav" userId="799217b0682d2450" providerId="LiveId" clId="{045F11C8-40F1-44DA-840F-605C286C9102}" dt="2024-05-06T04:27:31.780" v="597" actId="26606"/>
          <ac:spMkLst>
            <pc:docMk/>
            <pc:sldMk cId="2606736279" sldId="275"/>
            <ac:spMk id="2" creationId="{908E92CA-764A-4966-53DA-0C971014E868}"/>
          </ac:spMkLst>
        </pc:spChg>
        <pc:spChg chg="del mod">
          <ac:chgData name="Arti Yadav" userId="799217b0682d2450" providerId="LiveId" clId="{045F11C8-40F1-44DA-840F-605C286C9102}" dt="2024-05-06T03:33:45.449" v="306" actId="26606"/>
          <ac:spMkLst>
            <pc:docMk/>
            <pc:sldMk cId="2606736279" sldId="275"/>
            <ac:spMk id="3" creationId="{774FF96C-7435-7889-2D34-28422313AD72}"/>
          </ac:spMkLst>
        </pc:spChg>
        <pc:spChg chg="add mod">
          <ac:chgData name="Arti Yadav" userId="799217b0682d2450" providerId="LiveId" clId="{045F11C8-40F1-44DA-840F-605C286C9102}" dt="2024-05-06T04:32:36.510" v="676" actId="20577"/>
          <ac:spMkLst>
            <pc:docMk/>
            <pc:sldMk cId="2606736279" sldId="275"/>
            <ac:spMk id="6" creationId="{7D2A5216-70E0-EE61-6553-8911C3779871}"/>
          </ac:spMkLst>
        </pc:spChg>
        <pc:spChg chg="add del">
          <ac:chgData name="Arti Yadav" userId="799217b0682d2450" providerId="LiveId" clId="{045F11C8-40F1-44DA-840F-605C286C9102}" dt="2024-05-06T04:24:00.145" v="570" actId="26606"/>
          <ac:spMkLst>
            <pc:docMk/>
            <pc:sldMk cId="2606736279" sldId="275"/>
            <ac:spMk id="7" creationId="{482E7304-2AC2-4A5C-924D-A6AC3FFC5EAC}"/>
          </ac:spMkLst>
        </pc:spChg>
        <pc:spChg chg="add del">
          <ac:chgData name="Arti Yadav" userId="799217b0682d2450" providerId="LiveId" clId="{045F11C8-40F1-44DA-840F-605C286C9102}" dt="2024-05-06T04:24:00.145" v="570" actId="26606"/>
          <ac:spMkLst>
            <pc:docMk/>
            <pc:sldMk cId="2606736279" sldId="275"/>
            <ac:spMk id="9" creationId="{A3C183B1-1D4B-4E3D-A02E-A426E3BFA016}"/>
          </ac:spMkLst>
        </pc:spChg>
        <pc:spChg chg="add del">
          <ac:chgData name="Arti Yadav" userId="799217b0682d2450" providerId="LiveId" clId="{045F11C8-40F1-44DA-840F-605C286C9102}" dt="2024-05-06T03:34:23.595" v="313" actId="26606"/>
          <ac:spMkLst>
            <pc:docMk/>
            <pc:sldMk cId="2606736279" sldId="275"/>
            <ac:spMk id="10" creationId="{482E7304-2AC2-4A5C-924D-A6AC3FFC5EAC}"/>
          </ac:spMkLst>
        </pc:spChg>
        <pc:spChg chg="add del">
          <ac:chgData name="Arti Yadav" userId="799217b0682d2450" providerId="LiveId" clId="{045F11C8-40F1-44DA-840F-605C286C9102}" dt="2024-05-06T03:34:23.595" v="313" actId="26606"/>
          <ac:spMkLst>
            <pc:docMk/>
            <pc:sldMk cId="2606736279" sldId="275"/>
            <ac:spMk id="14" creationId="{A3C183B1-1D4B-4E3D-A02E-A426E3BFA016}"/>
          </ac:spMkLst>
        </pc:spChg>
        <pc:spChg chg="add del">
          <ac:chgData name="Arti Yadav" userId="799217b0682d2450" providerId="LiveId" clId="{045F11C8-40F1-44DA-840F-605C286C9102}" dt="2024-05-06T04:27:31.780" v="597" actId="26606"/>
          <ac:spMkLst>
            <pc:docMk/>
            <pc:sldMk cId="2606736279" sldId="275"/>
            <ac:spMk id="15" creationId="{7BEFDA1A-2A01-4C29-A5D0-AE6F050D07DF}"/>
          </ac:spMkLst>
        </pc:spChg>
        <pc:spChg chg="add del">
          <ac:chgData name="Arti Yadav" userId="799217b0682d2450" providerId="LiveId" clId="{045F11C8-40F1-44DA-840F-605C286C9102}" dt="2024-05-06T04:27:31.780" v="597" actId="26606"/>
          <ac:spMkLst>
            <pc:docMk/>
            <pc:sldMk cId="2606736279" sldId="275"/>
            <ac:spMk id="19" creationId="{279D3810-B86F-4009-84EC-DE0FEABD6FCE}"/>
          </ac:spMkLst>
        </pc:spChg>
        <pc:spChg chg="add">
          <ac:chgData name="Arti Yadav" userId="799217b0682d2450" providerId="LiveId" clId="{045F11C8-40F1-44DA-840F-605C286C9102}" dt="2024-05-06T04:27:31.780" v="597" actId="26606"/>
          <ac:spMkLst>
            <pc:docMk/>
            <pc:sldMk cId="2606736279" sldId="275"/>
            <ac:spMk id="28" creationId="{7BEFDA1A-2A01-4C29-A5D0-AE6F050D07DF}"/>
          </ac:spMkLst>
        </pc:spChg>
        <pc:spChg chg="add">
          <ac:chgData name="Arti Yadav" userId="799217b0682d2450" providerId="LiveId" clId="{045F11C8-40F1-44DA-840F-605C286C9102}" dt="2024-05-06T04:27:31.780" v="597" actId="26606"/>
          <ac:spMkLst>
            <pc:docMk/>
            <pc:sldMk cId="2606736279" sldId="275"/>
            <ac:spMk id="32" creationId="{279D3810-B86F-4009-84EC-DE0FEABD6FCE}"/>
          </ac:spMkLst>
        </pc:spChg>
        <pc:grpChg chg="add del">
          <ac:chgData name="Arti Yadav" userId="799217b0682d2450" providerId="LiveId" clId="{045F11C8-40F1-44DA-840F-605C286C9102}" dt="2024-05-06T04:08:01.951" v="455" actId="26606"/>
          <ac:grpSpMkLst>
            <pc:docMk/>
            <pc:sldMk cId="2606736279" sldId="275"/>
            <ac:grpSpMk id="11" creationId="{C0D013F3-C7D4-40E3-AE33-3E52BA2236AA}"/>
          </ac:grpSpMkLst>
        </pc:grpChg>
        <pc:graphicFrameChg chg="add del mod modGraphic">
          <ac:chgData name="Arti Yadav" userId="799217b0682d2450" providerId="LiveId" clId="{045F11C8-40F1-44DA-840F-605C286C9102}" dt="2024-05-06T04:23:45.049" v="566" actId="478"/>
          <ac:graphicFrameMkLst>
            <pc:docMk/>
            <pc:sldMk cId="2606736279" sldId="275"/>
            <ac:graphicFrameMk id="5" creationId="{B8202FA9-A232-B683-E448-2A508F30A88A}"/>
          </ac:graphicFrameMkLst>
        </pc:graphicFrameChg>
        <pc:picChg chg="add">
          <ac:chgData name="Arti Yadav" userId="799217b0682d2450" providerId="LiveId" clId="{045F11C8-40F1-44DA-840F-605C286C9102}" dt="2024-05-06T04:24:00.145" v="570" actId="26606"/>
          <ac:picMkLst>
            <pc:docMk/>
            <pc:sldMk cId="2606736279" sldId="275"/>
            <ac:picMk id="13" creationId="{7FB949F6-11EF-A480-EF0B-E78954377B08}"/>
          </ac:picMkLst>
        </pc:picChg>
        <pc:picChg chg="add del">
          <ac:chgData name="Arti Yadav" userId="799217b0682d2450" providerId="LiveId" clId="{045F11C8-40F1-44DA-840F-605C286C9102}" dt="2024-05-06T04:27:31.780" v="597" actId="26606"/>
          <ac:picMkLst>
            <pc:docMk/>
            <pc:sldMk cId="2606736279" sldId="275"/>
            <ac:picMk id="21" creationId="{C33612A4-0B77-4479-B2AA-F178599550AA}"/>
          </ac:picMkLst>
        </pc:picChg>
        <pc:picChg chg="add">
          <ac:chgData name="Arti Yadav" userId="799217b0682d2450" providerId="LiveId" clId="{045F11C8-40F1-44DA-840F-605C286C9102}" dt="2024-05-06T04:27:31.780" v="597" actId="26606"/>
          <ac:picMkLst>
            <pc:docMk/>
            <pc:sldMk cId="2606736279" sldId="275"/>
            <ac:picMk id="34" creationId="{C33612A4-0B77-4479-B2AA-F178599550AA}"/>
          </ac:picMkLst>
        </pc:picChg>
        <pc:cxnChg chg="add del">
          <ac:chgData name="Arti Yadav" userId="799217b0682d2450" providerId="LiveId" clId="{045F11C8-40F1-44DA-840F-605C286C9102}" dt="2024-05-06T04:24:00.145" v="570" actId="26606"/>
          <ac:cxnSpMkLst>
            <pc:docMk/>
            <pc:sldMk cId="2606736279" sldId="275"/>
            <ac:cxnSpMk id="8" creationId="{D259FEF2-F6A5-442F-BA10-4E39EECD0ABE}"/>
          </ac:cxnSpMkLst>
        </pc:cxnChg>
        <pc:cxnChg chg="add del">
          <ac:chgData name="Arti Yadav" userId="799217b0682d2450" providerId="LiveId" clId="{045F11C8-40F1-44DA-840F-605C286C9102}" dt="2024-05-06T03:34:23.595" v="313" actId="26606"/>
          <ac:cxnSpMkLst>
            <pc:docMk/>
            <pc:sldMk cId="2606736279" sldId="275"/>
            <ac:cxnSpMk id="12" creationId="{D259FEF2-F6A5-442F-BA10-4E39EECD0ABE}"/>
          </ac:cxnSpMkLst>
        </pc:cxnChg>
        <pc:cxnChg chg="add del">
          <ac:chgData name="Arti Yadav" userId="799217b0682d2450" providerId="LiveId" clId="{045F11C8-40F1-44DA-840F-605C286C9102}" dt="2024-05-06T04:27:31.780" v="597" actId="26606"/>
          <ac:cxnSpMkLst>
            <pc:docMk/>
            <pc:sldMk cId="2606736279" sldId="275"/>
            <ac:cxnSpMk id="17" creationId="{17FD20E5-30AF-47B9-9256-2E8E904CBBC1}"/>
          </ac:cxnSpMkLst>
        </pc:cxnChg>
        <pc:cxnChg chg="add del">
          <ac:chgData name="Arti Yadav" userId="799217b0682d2450" providerId="LiveId" clId="{045F11C8-40F1-44DA-840F-605C286C9102}" dt="2024-05-06T04:27:31.780" v="597" actId="26606"/>
          <ac:cxnSpMkLst>
            <pc:docMk/>
            <pc:sldMk cId="2606736279" sldId="275"/>
            <ac:cxnSpMk id="23" creationId="{078A367A-3E83-4B48-A0F7-43FBE33328F5}"/>
          </ac:cxnSpMkLst>
        </pc:cxnChg>
        <pc:cxnChg chg="add">
          <ac:chgData name="Arti Yadav" userId="799217b0682d2450" providerId="LiveId" clId="{045F11C8-40F1-44DA-840F-605C286C9102}" dt="2024-05-06T04:27:31.780" v="597" actId="26606"/>
          <ac:cxnSpMkLst>
            <pc:docMk/>
            <pc:sldMk cId="2606736279" sldId="275"/>
            <ac:cxnSpMk id="30" creationId="{17FD20E5-30AF-47B9-9256-2E8E904CBBC1}"/>
          </ac:cxnSpMkLst>
        </pc:cxnChg>
        <pc:cxnChg chg="add">
          <ac:chgData name="Arti Yadav" userId="799217b0682d2450" providerId="LiveId" clId="{045F11C8-40F1-44DA-840F-605C286C9102}" dt="2024-05-06T04:27:31.780" v="597" actId="26606"/>
          <ac:cxnSpMkLst>
            <pc:docMk/>
            <pc:sldMk cId="2606736279" sldId="275"/>
            <ac:cxnSpMk id="36" creationId="{078A367A-3E83-4B48-A0F7-43FBE33328F5}"/>
          </ac:cxnSpMkLst>
        </pc:cxnChg>
      </pc:sldChg>
      <pc:sldChg chg="addSp delSp modSp add mod modNotesTx">
        <pc:chgData name="Arti Yadav" userId="799217b0682d2450" providerId="LiveId" clId="{045F11C8-40F1-44DA-840F-605C286C9102}" dt="2024-05-06T03:54:59.167" v="414"/>
        <pc:sldMkLst>
          <pc:docMk/>
          <pc:sldMk cId="973463219" sldId="276"/>
        </pc:sldMkLst>
        <pc:spChg chg="mod">
          <ac:chgData name="Arti Yadav" userId="799217b0682d2450" providerId="LiveId" clId="{045F11C8-40F1-44DA-840F-605C286C9102}" dt="2024-05-06T03:54:21.132" v="411" actId="26606"/>
          <ac:spMkLst>
            <pc:docMk/>
            <pc:sldMk cId="973463219" sldId="276"/>
            <ac:spMk id="2" creationId="{DD01299A-B2A2-FF44-A309-69C884A3138B}"/>
          </ac:spMkLst>
        </pc:spChg>
        <pc:spChg chg="add del mod">
          <ac:chgData name="Arti Yadav" userId="799217b0682d2450" providerId="LiveId" clId="{045F11C8-40F1-44DA-840F-605C286C9102}" dt="2024-05-06T03:54:21.194" v="412" actId="26606"/>
          <ac:spMkLst>
            <pc:docMk/>
            <pc:sldMk cId="973463219" sldId="276"/>
            <ac:spMk id="4" creationId="{658ADE20-6078-538A-4752-214A64E362E2}"/>
          </ac:spMkLst>
        </pc:spChg>
        <pc:spChg chg="add del">
          <ac:chgData name="Arti Yadav" userId="799217b0682d2450" providerId="LiveId" clId="{045F11C8-40F1-44DA-840F-605C286C9102}" dt="2024-05-06T03:54:21.194" v="412" actId="26606"/>
          <ac:spMkLst>
            <pc:docMk/>
            <pc:sldMk cId="973463219" sldId="276"/>
            <ac:spMk id="58" creationId="{7BEFDA1A-2A01-4C29-A5D0-AE6F050D07DF}"/>
          </ac:spMkLst>
        </pc:spChg>
        <pc:spChg chg="add del">
          <ac:chgData name="Arti Yadav" userId="799217b0682d2450" providerId="LiveId" clId="{045F11C8-40F1-44DA-840F-605C286C9102}" dt="2024-05-06T03:54:21.194" v="412" actId="26606"/>
          <ac:spMkLst>
            <pc:docMk/>
            <pc:sldMk cId="973463219" sldId="276"/>
            <ac:spMk id="61" creationId="{279D3810-B86F-4009-84EC-DE0FEABD6FCE}"/>
          </ac:spMkLst>
        </pc:spChg>
        <pc:spChg chg="add del">
          <ac:chgData name="Arti Yadav" userId="799217b0682d2450" providerId="LiveId" clId="{045F11C8-40F1-44DA-840F-605C286C9102}" dt="2024-05-06T03:54:21.132" v="411" actId="26606"/>
          <ac:spMkLst>
            <pc:docMk/>
            <pc:sldMk cId="973463219" sldId="276"/>
            <ac:spMk id="66" creationId="{7BEFDA1A-2A01-4C29-A5D0-AE6F050D07DF}"/>
          </ac:spMkLst>
        </pc:spChg>
        <pc:spChg chg="add del">
          <ac:chgData name="Arti Yadav" userId="799217b0682d2450" providerId="LiveId" clId="{045F11C8-40F1-44DA-840F-605C286C9102}" dt="2024-05-06T03:54:21.132" v="411" actId="26606"/>
          <ac:spMkLst>
            <pc:docMk/>
            <pc:sldMk cId="973463219" sldId="276"/>
            <ac:spMk id="72" creationId="{279D3810-B86F-4009-84EC-DE0FEABD6FCE}"/>
          </ac:spMkLst>
        </pc:spChg>
        <pc:spChg chg="add">
          <ac:chgData name="Arti Yadav" userId="799217b0682d2450" providerId="LiveId" clId="{045F11C8-40F1-44DA-840F-605C286C9102}" dt="2024-05-06T03:54:21.194" v="412" actId="26606"/>
          <ac:spMkLst>
            <pc:docMk/>
            <pc:sldMk cId="973463219" sldId="276"/>
            <ac:spMk id="78" creationId="{7BEFDA1A-2A01-4C29-A5D0-AE6F050D07DF}"/>
          </ac:spMkLst>
        </pc:spChg>
        <pc:spChg chg="add">
          <ac:chgData name="Arti Yadav" userId="799217b0682d2450" providerId="LiveId" clId="{045F11C8-40F1-44DA-840F-605C286C9102}" dt="2024-05-06T03:54:21.194" v="412" actId="26606"/>
          <ac:spMkLst>
            <pc:docMk/>
            <pc:sldMk cId="973463219" sldId="276"/>
            <ac:spMk id="80" creationId="{279D3810-B86F-4009-84EC-DE0FEABD6FCE}"/>
          </ac:spMkLst>
        </pc:spChg>
        <pc:grpChg chg="add del">
          <ac:chgData name="Arti Yadav" userId="799217b0682d2450" providerId="LiveId" clId="{045F11C8-40F1-44DA-840F-605C286C9102}" dt="2024-05-06T03:54:05.692" v="409" actId="26606"/>
          <ac:grpSpMkLst>
            <pc:docMk/>
            <pc:sldMk cId="973463219" sldId="276"/>
            <ac:grpSpMk id="68" creationId="{7B733C3F-9682-42F2-95C8-440BBDB77DE1}"/>
          </ac:grpSpMkLst>
        </pc:grpChg>
        <pc:graphicFrameChg chg="del mod">
          <ac:chgData name="Arti Yadav" userId="799217b0682d2450" providerId="LiveId" clId="{045F11C8-40F1-44DA-840F-605C286C9102}" dt="2024-05-06T03:53:37.090" v="405" actId="478"/>
          <ac:graphicFrameMkLst>
            <pc:docMk/>
            <pc:sldMk cId="973463219" sldId="276"/>
            <ac:graphicFrameMk id="65" creationId="{A3757986-1F0C-6042-17AA-A8B6865B008B}"/>
          </ac:graphicFrameMkLst>
        </pc:graphicFrameChg>
        <pc:graphicFrameChg chg="add">
          <ac:chgData name="Arti Yadav" userId="799217b0682d2450" providerId="LiveId" clId="{045F11C8-40F1-44DA-840F-605C286C9102}" dt="2024-05-06T03:54:21.194" v="412" actId="26606"/>
          <ac:graphicFrameMkLst>
            <pc:docMk/>
            <pc:sldMk cId="973463219" sldId="276"/>
            <ac:graphicFrameMk id="83" creationId="{BE7B946D-5463-E6B6-0CC0-E26D6AAA5D99}"/>
          </ac:graphicFrameMkLst>
        </pc:graphicFrameChg>
        <pc:picChg chg="mod ord">
          <ac:chgData name="Arti Yadav" userId="799217b0682d2450" providerId="LiveId" clId="{045F11C8-40F1-44DA-840F-605C286C9102}" dt="2024-05-06T03:54:21.132" v="411" actId="26606"/>
          <ac:picMkLst>
            <pc:docMk/>
            <pc:sldMk cId="973463219" sldId="276"/>
            <ac:picMk id="59" creationId="{5649D21C-85B8-9D0A-B98B-39ABCDE231EF}"/>
          </ac:picMkLst>
        </pc:picChg>
        <pc:picChg chg="add del">
          <ac:chgData name="Arti Yadav" userId="799217b0682d2450" providerId="LiveId" clId="{045F11C8-40F1-44DA-840F-605C286C9102}" dt="2024-05-06T03:54:21.194" v="412" actId="26606"/>
          <ac:picMkLst>
            <pc:docMk/>
            <pc:sldMk cId="973463219" sldId="276"/>
            <ac:picMk id="63" creationId="{C33612A4-0B77-4479-B2AA-F178599550AA}"/>
          </ac:picMkLst>
        </pc:picChg>
        <pc:picChg chg="add del">
          <ac:chgData name="Arti Yadav" userId="799217b0682d2450" providerId="LiveId" clId="{045F11C8-40F1-44DA-840F-605C286C9102}" dt="2024-05-06T03:54:21.132" v="411" actId="26606"/>
          <ac:picMkLst>
            <pc:docMk/>
            <pc:sldMk cId="973463219" sldId="276"/>
            <ac:picMk id="74" creationId="{C33612A4-0B77-4479-B2AA-F178599550AA}"/>
          </ac:picMkLst>
        </pc:picChg>
        <pc:picChg chg="add">
          <ac:chgData name="Arti Yadav" userId="799217b0682d2450" providerId="LiveId" clId="{045F11C8-40F1-44DA-840F-605C286C9102}" dt="2024-05-06T03:54:21.194" v="412" actId="26606"/>
          <ac:picMkLst>
            <pc:docMk/>
            <pc:sldMk cId="973463219" sldId="276"/>
            <ac:picMk id="81" creationId="{C33612A4-0B77-4479-B2AA-F178599550AA}"/>
          </ac:picMkLst>
        </pc:picChg>
        <pc:cxnChg chg="add del">
          <ac:chgData name="Arti Yadav" userId="799217b0682d2450" providerId="LiveId" clId="{045F11C8-40F1-44DA-840F-605C286C9102}" dt="2024-05-06T03:54:21.194" v="412" actId="26606"/>
          <ac:cxnSpMkLst>
            <pc:docMk/>
            <pc:sldMk cId="973463219" sldId="276"/>
            <ac:cxnSpMk id="57" creationId="{078A367A-3E83-4B48-A0F7-43FBE33328F5}"/>
          </ac:cxnSpMkLst>
        </pc:cxnChg>
        <pc:cxnChg chg="add del">
          <ac:chgData name="Arti Yadav" userId="799217b0682d2450" providerId="LiveId" clId="{045F11C8-40F1-44DA-840F-605C286C9102}" dt="2024-05-06T03:54:21.194" v="412" actId="26606"/>
          <ac:cxnSpMkLst>
            <pc:docMk/>
            <pc:sldMk cId="973463219" sldId="276"/>
            <ac:cxnSpMk id="60" creationId="{17FD20E5-30AF-47B9-9256-2E8E904CBBC1}"/>
          </ac:cxnSpMkLst>
        </pc:cxnChg>
        <pc:cxnChg chg="add del">
          <ac:chgData name="Arti Yadav" userId="799217b0682d2450" providerId="LiveId" clId="{045F11C8-40F1-44DA-840F-605C286C9102}" dt="2024-05-06T03:54:21.132" v="411" actId="26606"/>
          <ac:cxnSpMkLst>
            <pc:docMk/>
            <pc:sldMk cId="973463219" sldId="276"/>
            <ac:cxnSpMk id="67" creationId="{17FD20E5-30AF-47B9-9256-2E8E904CBBC1}"/>
          </ac:cxnSpMkLst>
        </pc:cxnChg>
        <pc:cxnChg chg="add del">
          <ac:chgData name="Arti Yadav" userId="799217b0682d2450" providerId="LiveId" clId="{045F11C8-40F1-44DA-840F-605C286C9102}" dt="2024-05-06T03:54:21.132" v="411" actId="26606"/>
          <ac:cxnSpMkLst>
            <pc:docMk/>
            <pc:sldMk cId="973463219" sldId="276"/>
            <ac:cxnSpMk id="76" creationId="{078A367A-3E83-4B48-A0F7-43FBE33328F5}"/>
          </ac:cxnSpMkLst>
        </pc:cxnChg>
        <pc:cxnChg chg="add">
          <ac:chgData name="Arti Yadav" userId="799217b0682d2450" providerId="LiveId" clId="{045F11C8-40F1-44DA-840F-605C286C9102}" dt="2024-05-06T03:54:21.194" v="412" actId="26606"/>
          <ac:cxnSpMkLst>
            <pc:docMk/>
            <pc:sldMk cId="973463219" sldId="276"/>
            <ac:cxnSpMk id="79" creationId="{17FD20E5-30AF-47B9-9256-2E8E904CBBC1}"/>
          </ac:cxnSpMkLst>
        </pc:cxnChg>
        <pc:cxnChg chg="add">
          <ac:chgData name="Arti Yadav" userId="799217b0682d2450" providerId="LiveId" clId="{045F11C8-40F1-44DA-840F-605C286C9102}" dt="2024-05-06T03:54:21.194" v="412" actId="26606"/>
          <ac:cxnSpMkLst>
            <pc:docMk/>
            <pc:sldMk cId="973463219" sldId="276"/>
            <ac:cxnSpMk id="82" creationId="{078A367A-3E83-4B48-A0F7-43FBE33328F5}"/>
          </ac:cxnSpMkLst>
        </pc:cxnChg>
      </pc:sldChg>
      <pc:sldChg chg="addSp delSp modSp add mod modNotesTx">
        <pc:chgData name="Arti Yadav" userId="799217b0682d2450" providerId="LiveId" clId="{045F11C8-40F1-44DA-840F-605C286C9102}" dt="2024-05-06T03:57:11.904" v="438" actId="26606"/>
        <pc:sldMkLst>
          <pc:docMk/>
          <pc:sldMk cId="313811440" sldId="277"/>
        </pc:sldMkLst>
        <pc:spChg chg="mod">
          <ac:chgData name="Arti Yadav" userId="799217b0682d2450" providerId="LiveId" clId="{045F11C8-40F1-44DA-840F-605C286C9102}" dt="2024-05-06T03:57:11.841" v="437" actId="26606"/>
          <ac:spMkLst>
            <pc:docMk/>
            <pc:sldMk cId="313811440" sldId="277"/>
            <ac:spMk id="2" creationId="{DD01299A-B2A2-FF44-A309-69C884A3138B}"/>
          </ac:spMkLst>
        </pc:spChg>
        <pc:spChg chg="del">
          <ac:chgData name="Arti Yadav" userId="799217b0682d2450" providerId="LiveId" clId="{045F11C8-40F1-44DA-840F-605C286C9102}" dt="2024-05-06T03:56:52.667" v="432" actId="26606"/>
          <ac:spMkLst>
            <pc:docMk/>
            <pc:sldMk cId="313811440" sldId="277"/>
            <ac:spMk id="78" creationId="{7BEFDA1A-2A01-4C29-A5D0-AE6F050D07DF}"/>
          </ac:spMkLst>
        </pc:spChg>
        <pc:spChg chg="del">
          <ac:chgData name="Arti Yadav" userId="799217b0682d2450" providerId="LiveId" clId="{045F11C8-40F1-44DA-840F-605C286C9102}" dt="2024-05-06T03:56:52.667" v="432" actId="26606"/>
          <ac:spMkLst>
            <pc:docMk/>
            <pc:sldMk cId="313811440" sldId="277"/>
            <ac:spMk id="80" creationId="{279D3810-B86F-4009-84EC-DE0FEABD6FCE}"/>
          </ac:spMkLst>
        </pc:spChg>
        <pc:spChg chg="add del">
          <ac:chgData name="Arti Yadav" userId="799217b0682d2450" providerId="LiveId" clId="{045F11C8-40F1-44DA-840F-605C286C9102}" dt="2024-05-06T03:57:07.386" v="435" actId="26606"/>
          <ac:spMkLst>
            <pc:docMk/>
            <pc:sldMk cId="313811440" sldId="277"/>
            <ac:spMk id="88" creationId="{482E7304-2AC2-4A5C-924D-A6AC3FFC5EAC}"/>
          </ac:spMkLst>
        </pc:spChg>
        <pc:spChg chg="add del">
          <ac:chgData name="Arti Yadav" userId="799217b0682d2450" providerId="LiveId" clId="{045F11C8-40F1-44DA-840F-605C286C9102}" dt="2024-05-06T03:57:07.386" v="435" actId="26606"/>
          <ac:spMkLst>
            <pc:docMk/>
            <pc:sldMk cId="313811440" sldId="277"/>
            <ac:spMk id="92" creationId="{A3C183B1-1D4B-4E3D-A02E-A426E3BFA016}"/>
          </ac:spMkLst>
        </pc:spChg>
        <pc:spChg chg="add del">
          <ac:chgData name="Arti Yadav" userId="799217b0682d2450" providerId="LiveId" clId="{045F11C8-40F1-44DA-840F-605C286C9102}" dt="2024-05-06T03:57:11.841" v="437" actId="26606"/>
          <ac:spMkLst>
            <pc:docMk/>
            <pc:sldMk cId="313811440" sldId="277"/>
            <ac:spMk id="94" creationId="{A599AF7C-8D7E-4D1B-AB28-587084B3DEF2}"/>
          </ac:spMkLst>
        </pc:spChg>
        <pc:spChg chg="add del">
          <ac:chgData name="Arti Yadav" userId="799217b0682d2450" providerId="LiveId" clId="{045F11C8-40F1-44DA-840F-605C286C9102}" dt="2024-05-06T03:57:11.841" v="437" actId="26606"/>
          <ac:spMkLst>
            <pc:docMk/>
            <pc:sldMk cId="313811440" sldId="277"/>
            <ac:spMk id="95" creationId="{1A86B93D-0879-4BC3-B616-90E504482842}"/>
          </ac:spMkLst>
        </pc:spChg>
        <pc:spChg chg="add del">
          <ac:chgData name="Arti Yadav" userId="799217b0682d2450" providerId="LiveId" clId="{045F11C8-40F1-44DA-840F-605C286C9102}" dt="2024-05-06T03:57:11.841" v="437" actId="26606"/>
          <ac:spMkLst>
            <pc:docMk/>
            <pc:sldMk cId="313811440" sldId="277"/>
            <ac:spMk id="96" creationId="{720E885D-F4D2-48FD-95D9-DA0751F3D6E2}"/>
          </ac:spMkLst>
        </pc:spChg>
        <pc:graphicFrameChg chg="mod modGraphic">
          <ac:chgData name="Arti Yadav" userId="799217b0682d2450" providerId="LiveId" clId="{045F11C8-40F1-44DA-840F-605C286C9102}" dt="2024-05-06T03:57:11.904" v="438" actId="26606"/>
          <ac:graphicFrameMkLst>
            <pc:docMk/>
            <pc:sldMk cId="313811440" sldId="277"/>
            <ac:graphicFrameMk id="83" creationId="{BE7B946D-5463-E6B6-0CC0-E26D6AAA5D99}"/>
          </ac:graphicFrameMkLst>
        </pc:graphicFrameChg>
        <pc:picChg chg="del mod ord">
          <ac:chgData name="Arti Yadav" userId="799217b0682d2450" providerId="LiveId" clId="{045F11C8-40F1-44DA-840F-605C286C9102}" dt="2024-05-06T03:56:58.738" v="433" actId="478"/>
          <ac:picMkLst>
            <pc:docMk/>
            <pc:sldMk cId="313811440" sldId="277"/>
            <ac:picMk id="59" creationId="{5649D21C-85B8-9D0A-B98B-39ABCDE231EF}"/>
          </ac:picMkLst>
        </pc:picChg>
        <pc:picChg chg="del">
          <ac:chgData name="Arti Yadav" userId="799217b0682d2450" providerId="LiveId" clId="{045F11C8-40F1-44DA-840F-605C286C9102}" dt="2024-05-06T03:56:52.667" v="432" actId="26606"/>
          <ac:picMkLst>
            <pc:docMk/>
            <pc:sldMk cId="313811440" sldId="277"/>
            <ac:picMk id="81" creationId="{C33612A4-0B77-4479-B2AA-F178599550AA}"/>
          </ac:picMkLst>
        </pc:picChg>
        <pc:cxnChg chg="del">
          <ac:chgData name="Arti Yadav" userId="799217b0682d2450" providerId="LiveId" clId="{045F11C8-40F1-44DA-840F-605C286C9102}" dt="2024-05-06T03:56:52.667" v="432" actId="26606"/>
          <ac:cxnSpMkLst>
            <pc:docMk/>
            <pc:sldMk cId="313811440" sldId="277"/>
            <ac:cxnSpMk id="79" creationId="{17FD20E5-30AF-47B9-9256-2E8E904CBBC1}"/>
          </ac:cxnSpMkLst>
        </pc:cxnChg>
        <pc:cxnChg chg="del">
          <ac:chgData name="Arti Yadav" userId="799217b0682d2450" providerId="LiveId" clId="{045F11C8-40F1-44DA-840F-605C286C9102}" dt="2024-05-06T03:56:52.667" v="432" actId="26606"/>
          <ac:cxnSpMkLst>
            <pc:docMk/>
            <pc:sldMk cId="313811440" sldId="277"/>
            <ac:cxnSpMk id="82" creationId="{078A367A-3E83-4B48-A0F7-43FBE33328F5}"/>
          </ac:cxnSpMkLst>
        </pc:cxnChg>
        <pc:cxnChg chg="add del">
          <ac:chgData name="Arti Yadav" userId="799217b0682d2450" providerId="LiveId" clId="{045F11C8-40F1-44DA-840F-605C286C9102}" dt="2024-05-06T03:57:07.386" v="435" actId="26606"/>
          <ac:cxnSpMkLst>
            <pc:docMk/>
            <pc:sldMk cId="313811440" sldId="277"/>
            <ac:cxnSpMk id="90" creationId="{D259FEF2-F6A5-442F-BA10-4E39EECD0ABE}"/>
          </ac:cxnSpMkLst>
        </pc:cxnChg>
        <pc:cxnChg chg="add del">
          <ac:chgData name="Arti Yadav" userId="799217b0682d2450" providerId="LiveId" clId="{045F11C8-40F1-44DA-840F-605C286C9102}" dt="2024-05-06T03:57:11.841" v="437" actId="26606"/>
          <ac:cxnSpMkLst>
            <pc:docMk/>
            <pc:sldMk cId="313811440" sldId="277"/>
            <ac:cxnSpMk id="97" creationId="{39EC1CB8-4497-451C-9F6C-6BC9B650565D}"/>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0.svg"/></Relationships>
</file>

<file path=ppt/diagrams/_rels/data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0.svg"/></Relationships>
</file>

<file path=ppt/diagrams/_rels/drawing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5BF6B-3DF6-4498-BC2F-06FD65F5ECB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02784E6-0740-4D39-AB9B-4F049F8E707E}">
      <dgm:prSet/>
      <dgm:spPr/>
      <dgm:t>
        <a:bodyPr/>
        <a:lstStyle/>
        <a:p>
          <a:r>
            <a:rPr lang="en-US" b="0" i="0" baseline="0"/>
            <a:t>Purpose of the study: Understand customer purchasing behavior and segment customers.</a:t>
          </a:r>
          <a:endParaRPr lang="en-US"/>
        </a:p>
      </dgm:t>
    </dgm:pt>
    <dgm:pt modelId="{1CD8504E-CACB-4FCC-91BE-1DFFAD9AF9B7}" type="parTrans" cxnId="{1E30ED62-6FBB-4D92-A999-3CB43ED576FC}">
      <dgm:prSet/>
      <dgm:spPr/>
      <dgm:t>
        <a:bodyPr/>
        <a:lstStyle/>
        <a:p>
          <a:endParaRPr lang="en-US"/>
        </a:p>
      </dgm:t>
    </dgm:pt>
    <dgm:pt modelId="{B1E75F2A-41FD-4416-8C33-3AF1E880FA07}" type="sibTrans" cxnId="{1E30ED62-6FBB-4D92-A999-3CB43ED576FC}">
      <dgm:prSet/>
      <dgm:spPr/>
      <dgm:t>
        <a:bodyPr/>
        <a:lstStyle/>
        <a:p>
          <a:endParaRPr lang="en-US"/>
        </a:p>
      </dgm:t>
    </dgm:pt>
    <dgm:pt modelId="{4D0D0A76-2C10-4FE7-AC4F-552CEB4A59E7}">
      <dgm:prSet/>
      <dgm:spPr/>
      <dgm:t>
        <a:bodyPr/>
        <a:lstStyle/>
        <a:p>
          <a:r>
            <a:rPr lang="en-US" b="0" i="0" baseline="0"/>
            <a:t>Importance of customer segmentation for e-commerce.</a:t>
          </a:r>
          <a:endParaRPr lang="en-US"/>
        </a:p>
      </dgm:t>
    </dgm:pt>
    <dgm:pt modelId="{614CF092-0A4D-484A-A148-094339B1E738}" type="parTrans" cxnId="{96027A63-20C6-4267-8804-3E1996907D4C}">
      <dgm:prSet/>
      <dgm:spPr/>
      <dgm:t>
        <a:bodyPr/>
        <a:lstStyle/>
        <a:p>
          <a:endParaRPr lang="en-US"/>
        </a:p>
      </dgm:t>
    </dgm:pt>
    <dgm:pt modelId="{2EED347C-EF00-4250-B7B0-61EB418E58BF}" type="sibTrans" cxnId="{96027A63-20C6-4267-8804-3E1996907D4C}">
      <dgm:prSet/>
      <dgm:spPr/>
      <dgm:t>
        <a:bodyPr/>
        <a:lstStyle/>
        <a:p>
          <a:endParaRPr lang="en-US"/>
        </a:p>
      </dgm:t>
    </dgm:pt>
    <dgm:pt modelId="{31CBABA4-3E64-4E76-B3B6-AB7709DA0E83}">
      <dgm:prSet/>
      <dgm:spPr/>
      <dgm:t>
        <a:bodyPr/>
        <a:lstStyle/>
        <a:p>
          <a:r>
            <a:rPr lang="en-US" b="0" i="0" baseline="0"/>
            <a:t>Overview of the dataset: Amazon Sales Report (128,975 entries, 24 variables). </a:t>
          </a:r>
          <a:endParaRPr lang="en-US"/>
        </a:p>
      </dgm:t>
    </dgm:pt>
    <dgm:pt modelId="{6BA704E3-2677-456D-B0EB-D634D2F01334}" type="parTrans" cxnId="{43E3A2A2-FD44-4C3E-BA93-6588E9685CCF}">
      <dgm:prSet/>
      <dgm:spPr/>
      <dgm:t>
        <a:bodyPr/>
        <a:lstStyle/>
        <a:p>
          <a:endParaRPr lang="en-US"/>
        </a:p>
      </dgm:t>
    </dgm:pt>
    <dgm:pt modelId="{487D0AFB-F945-4B5C-9DCE-70BF2FAED691}" type="sibTrans" cxnId="{43E3A2A2-FD44-4C3E-BA93-6588E9685CCF}">
      <dgm:prSet/>
      <dgm:spPr/>
      <dgm:t>
        <a:bodyPr/>
        <a:lstStyle/>
        <a:p>
          <a:endParaRPr lang="en-US"/>
        </a:p>
      </dgm:t>
    </dgm:pt>
    <dgm:pt modelId="{A744293A-DDC3-458C-A144-361F60DEC254}" type="pres">
      <dgm:prSet presAssocID="{EAE5BF6B-3DF6-4498-BC2F-06FD65F5ECBB}" presName="root" presStyleCnt="0">
        <dgm:presLayoutVars>
          <dgm:dir/>
          <dgm:resizeHandles val="exact"/>
        </dgm:presLayoutVars>
      </dgm:prSet>
      <dgm:spPr/>
    </dgm:pt>
    <dgm:pt modelId="{F217015A-8C7E-4D68-B141-C6AB157B2169}" type="pres">
      <dgm:prSet presAssocID="{F02784E6-0740-4D39-AB9B-4F049F8E707E}" presName="compNode" presStyleCnt="0"/>
      <dgm:spPr/>
    </dgm:pt>
    <dgm:pt modelId="{FDDEAFF8-193F-4490-8D80-06D290DAA9A4}" type="pres">
      <dgm:prSet presAssocID="{F02784E6-0740-4D39-AB9B-4F049F8E707E}" presName="bgRect" presStyleLbl="bgShp" presStyleIdx="0" presStyleCnt="3"/>
      <dgm:spPr/>
    </dgm:pt>
    <dgm:pt modelId="{391D8EF2-CAEF-4AC2-A5D9-ADC74204CCAE}" type="pres">
      <dgm:prSet presAssocID="{F02784E6-0740-4D39-AB9B-4F049F8E70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91F2FB42-F6F5-4ECB-BAB8-E6A921E185A4}" type="pres">
      <dgm:prSet presAssocID="{F02784E6-0740-4D39-AB9B-4F049F8E707E}" presName="spaceRect" presStyleCnt="0"/>
      <dgm:spPr/>
    </dgm:pt>
    <dgm:pt modelId="{40B50B54-A4AE-4456-BB02-5D818AB56E4E}" type="pres">
      <dgm:prSet presAssocID="{F02784E6-0740-4D39-AB9B-4F049F8E707E}" presName="parTx" presStyleLbl="revTx" presStyleIdx="0" presStyleCnt="3">
        <dgm:presLayoutVars>
          <dgm:chMax val="0"/>
          <dgm:chPref val="0"/>
        </dgm:presLayoutVars>
      </dgm:prSet>
      <dgm:spPr/>
    </dgm:pt>
    <dgm:pt modelId="{E8B60FE8-0F40-4EFA-BE46-15B2878D4B45}" type="pres">
      <dgm:prSet presAssocID="{B1E75F2A-41FD-4416-8C33-3AF1E880FA07}" presName="sibTrans" presStyleCnt="0"/>
      <dgm:spPr/>
    </dgm:pt>
    <dgm:pt modelId="{19E3C965-45E6-4D4D-B301-A7339A586848}" type="pres">
      <dgm:prSet presAssocID="{4D0D0A76-2C10-4FE7-AC4F-552CEB4A59E7}" presName="compNode" presStyleCnt="0"/>
      <dgm:spPr/>
    </dgm:pt>
    <dgm:pt modelId="{2974F80C-4575-45E4-A3C5-95A4A7083F16}" type="pres">
      <dgm:prSet presAssocID="{4D0D0A76-2C10-4FE7-AC4F-552CEB4A59E7}" presName="bgRect" presStyleLbl="bgShp" presStyleIdx="1" presStyleCnt="3"/>
      <dgm:spPr/>
    </dgm:pt>
    <dgm:pt modelId="{4BD4A913-6016-4137-80DD-4C320136C4DD}" type="pres">
      <dgm:prSet presAssocID="{4D0D0A76-2C10-4FE7-AC4F-552CEB4A59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CDFCD9DA-F888-42BD-AE5C-0DF3491B3A75}" type="pres">
      <dgm:prSet presAssocID="{4D0D0A76-2C10-4FE7-AC4F-552CEB4A59E7}" presName="spaceRect" presStyleCnt="0"/>
      <dgm:spPr/>
    </dgm:pt>
    <dgm:pt modelId="{FF951512-11A2-4F18-890A-A7472898F7FA}" type="pres">
      <dgm:prSet presAssocID="{4D0D0A76-2C10-4FE7-AC4F-552CEB4A59E7}" presName="parTx" presStyleLbl="revTx" presStyleIdx="1" presStyleCnt="3">
        <dgm:presLayoutVars>
          <dgm:chMax val="0"/>
          <dgm:chPref val="0"/>
        </dgm:presLayoutVars>
      </dgm:prSet>
      <dgm:spPr/>
    </dgm:pt>
    <dgm:pt modelId="{22CB1C91-452B-4554-8A21-F53F9347955E}" type="pres">
      <dgm:prSet presAssocID="{2EED347C-EF00-4250-B7B0-61EB418E58BF}" presName="sibTrans" presStyleCnt="0"/>
      <dgm:spPr/>
    </dgm:pt>
    <dgm:pt modelId="{0F1C3956-66F0-4948-87B9-6B86FA6A1590}" type="pres">
      <dgm:prSet presAssocID="{31CBABA4-3E64-4E76-B3B6-AB7709DA0E83}" presName="compNode" presStyleCnt="0"/>
      <dgm:spPr/>
    </dgm:pt>
    <dgm:pt modelId="{ADAA6093-E894-4082-BF48-6F065A14E462}" type="pres">
      <dgm:prSet presAssocID="{31CBABA4-3E64-4E76-B3B6-AB7709DA0E83}" presName="bgRect" presStyleLbl="bgShp" presStyleIdx="2" presStyleCnt="3"/>
      <dgm:spPr/>
    </dgm:pt>
    <dgm:pt modelId="{D7E636B3-F1AA-46B3-9085-DFA075F44C3B}" type="pres">
      <dgm:prSet presAssocID="{31CBABA4-3E64-4E76-B3B6-AB7709DA0E8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26D29F66-730E-4451-95CF-66F337EC8AE1}" type="pres">
      <dgm:prSet presAssocID="{31CBABA4-3E64-4E76-B3B6-AB7709DA0E83}" presName="spaceRect" presStyleCnt="0"/>
      <dgm:spPr/>
    </dgm:pt>
    <dgm:pt modelId="{446F965E-EE2A-462E-A890-33AA28CB7F55}" type="pres">
      <dgm:prSet presAssocID="{31CBABA4-3E64-4E76-B3B6-AB7709DA0E83}" presName="parTx" presStyleLbl="revTx" presStyleIdx="2" presStyleCnt="3">
        <dgm:presLayoutVars>
          <dgm:chMax val="0"/>
          <dgm:chPref val="0"/>
        </dgm:presLayoutVars>
      </dgm:prSet>
      <dgm:spPr/>
    </dgm:pt>
  </dgm:ptLst>
  <dgm:cxnLst>
    <dgm:cxn modelId="{1E30ED62-6FBB-4D92-A999-3CB43ED576FC}" srcId="{EAE5BF6B-3DF6-4498-BC2F-06FD65F5ECBB}" destId="{F02784E6-0740-4D39-AB9B-4F049F8E707E}" srcOrd="0" destOrd="0" parTransId="{1CD8504E-CACB-4FCC-91BE-1DFFAD9AF9B7}" sibTransId="{B1E75F2A-41FD-4416-8C33-3AF1E880FA07}"/>
    <dgm:cxn modelId="{96027A63-20C6-4267-8804-3E1996907D4C}" srcId="{EAE5BF6B-3DF6-4498-BC2F-06FD65F5ECBB}" destId="{4D0D0A76-2C10-4FE7-AC4F-552CEB4A59E7}" srcOrd="1" destOrd="0" parTransId="{614CF092-0A4D-484A-A148-094339B1E738}" sibTransId="{2EED347C-EF00-4250-B7B0-61EB418E58BF}"/>
    <dgm:cxn modelId="{ED32BD63-ED96-4CE8-B140-06C514314637}" type="presOf" srcId="{F02784E6-0740-4D39-AB9B-4F049F8E707E}" destId="{40B50B54-A4AE-4456-BB02-5D818AB56E4E}" srcOrd="0" destOrd="0" presId="urn:microsoft.com/office/officeart/2018/2/layout/IconVerticalSolidList"/>
    <dgm:cxn modelId="{43E3A2A2-FD44-4C3E-BA93-6588E9685CCF}" srcId="{EAE5BF6B-3DF6-4498-BC2F-06FD65F5ECBB}" destId="{31CBABA4-3E64-4E76-B3B6-AB7709DA0E83}" srcOrd="2" destOrd="0" parTransId="{6BA704E3-2677-456D-B0EB-D634D2F01334}" sibTransId="{487D0AFB-F945-4B5C-9DCE-70BF2FAED691}"/>
    <dgm:cxn modelId="{081444A3-7D03-4816-ADB9-3C4BC5066D30}" type="presOf" srcId="{4D0D0A76-2C10-4FE7-AC4F-552CEB4A59E7}" destId="{FF951512-11A2-4F18-890A-A7472898F7FA}" srcOrd="0" destOrd="0" presId="urn:microsoft.com/office/officeart/2018/2/layout/IconVerticalSolidList"/>
    <dgm:cxn modelId="{6FCEFBB1-A01D-40F7-B686-ABEEB854C363}" type="presOf" srcId="{31CBABA4-3E64-4E76-B3B6-AB7709DA0E83}" destId="{446F965E-EE2A-462E-A890-33AA28CB7F55}" srcOrd="0" destOrd="0" presId="urn:microsoft.com/office/officeart/2018/2/layout/IconVerticalSolidList"/>
    <dgm:cxn modelId="{8E8907F2-2441-41B3-B81B-F0733F0A7791}" type="presOf" srcId="{EAE5BF6B-3DF6-4498-BC2F-06FD65F5ECBB}" destId="{A744293A-DDC3-458C-A144-361F60DEC254}" srcOrd="0" destOrd="0" presId="urn:microsoft.com/office/officeart/2018/2/layout/IconVerticalSolidList"/>
    <dgm:cxn modelId="{8B2D7874-236F-4E60-BDCA-DC973E96F3A8}" type="presParOf" srcId="{A744293A-DDC3-458C-A144-361F60DEC254}" destId="{F217015A-8C7E-4D68-B141-C6AB157B2169}" srcOrd="0" destOrd="0" presId="urn:microsoft.com/office/officeart/2018/2/layout/IconVerticalSolidList"/>
    <dgm:cxn modelId="{BFB50A36-BCE9-466A-8E96-ED0D78B488B1}" type="presParOf" srcId="{F217015A-8C7E-4D68-B141-C6AB157B2169}" destId="{FDDEAFF8-193F-4490-8D80-06D290DAA9A4}" srcOrd="0" destOrd="0" presId="urn:microsoft.com/office/officeart/2018/2/layout/IconVerticalSolidList"/>
    <dgm:cxn modelId="{9D007A23-CD9F-4DB2-BF6D-66C35CAF60B7}" type="presParOf" srcId="{F217015A-8C7E-4D68-B141-C6AB157B2169}" destId="{391D8EF2-CAEF-4AC2-A5D9-ADC74204CCAE}" srcOrd="1" destOrd="0" presId="urn:microsoft.com/office/officeart/2018/2/layout/IconVerticalSolidList"/>
    <dgm:cxn modelId="{8FF1661D-5233-4493-B57D-D35BE831A12D}" type="presParOf" srcId="{F217015A-8C7E-4D68-B141-C6AB157B2169}" destId="{91F2FB42-F6F5-4ECB-BAB8-E6A921E185A4}" srcOrd="2" destOrd="0" presId="urn:microsoft.com/office/officeart/2018/2/layout/IconVerticalSolidList"/>
    <dgm:cxn modelId="{0A8CF54A-81A8-4D2D-AF19-CA4A3EDFF133}" type="presParOf" srcId="{F217015A-8C7E-4D68-B141-C6AB157B2169}" destId="{40B50B54-A4AE-4456-BB02-5D818AB56E4E}" srcOrd="3" destOrd="0" presId="urn:microsoft.com/office/officeart/2018/2/layout/IconVerticalSolidList"/>
    <dgm:cxn modelId="{42CE5C76-FC3C-4D5C-ACCC-F7CA03AEE4D4}" type="presParOf" srcId="{A744293A-DDC3-458C-A144-361F60DEC254}" destId="{E8B60FE8-0F40-4EFA-BE46-15B2878D4B45}" srcOrd="1" destOrd="0" presId="urn:microsoft.com/office/officeart/2018/2/layout/IconVerticalSolidList"/>
    <dgm:cxn modelId="{0792A87E-12A2-4369-9B67-3D7A6ED1A72C}" type="presParOf" srcId="{A744293A-DDC3-458C-A144-361F60DEC254}" destId="{19E3C965-45E6-4D4D-B301-A7339A586848}" srcOrd="2" destOrd="0" presId="urn:microsoft.com/office/officeart/2018/2/layout/IconVerticalSolidList"/>
    <dgm:cxn modelId="{D2B11B5B-03FF-4275-8658-BF8938101E6A}" type="presParOf" srcId="{19E3C965-45E6-4D4D-B301-A7339A586848}" destId="{2974F80C-4575-45E4-A3C5-95A4A7083F16}" srcOrd="0" destOrd="0" presId="urn:microsoft.com/office/officeart/2018/2/layout/IconVerticalSolidList"/>
    <dgm:cxn modelId="{4C7D5DF1-5EF2-4A19-AFEA-63F1DA67344F}" type="presParOf" srcId="{19E3C965-45E6-4D4D-B301-A7339A586848}" destId="{4BD4A913-6016-4137-80DD-4C320136C4DD}" srcOrd="1" destOrd="0" presId="urn:microsoft.com/office/officeart/2018/2/layout/IconVerticalSolidList"/>
    <dgm:cxn modelId="{C1442D60-A000-40A6-8302-A4FF4E8E9332}" type="presParOf" srcId="{19E3C965-45E6-4D4D-B301-A7339A586848}" destId="{CDFCD9DA-F888-42BD-AE5C-0DF3491B3A75}" srcOrd="2" destOrd="0" presId="urn:microsoft.com/office/officeart/2018/2/layout/IconVerticalSolidList"/>
    <dgm:cxn modelId="{8B9AA295-519C-47DB-A823-E122CB9451C5}" type="presParOf" srcId="{19E3C965-45E6-4D4D-B301-A7339A586848}" destId="{FF951512-11A2-4F18-890A-A7472898F7FA}" srcOrd="3" destOrd="0" presId="urn:microsoft.com/office/officeart/2018/2/layout/IconVerticalSolidList"/>
    <dgm:cxn modelId="{74DFA24C-848D-407B-9592-4E45FD8E9177}" type="presParOf" srcId="{A744293A-DDC3-458C-A144-361F60DEC254}" destId="{22CB1C91-452B-4554-8A21-F53F9347955E}" srcOrd="3" destOrd="0" presId="urn:microsoft.com/office/officeart/2018/2/layout/IconVerticalSolidList"/>
    <dgm:cxn modelId="{AC062E5B-F182-44ED-A79A-CCFE35E0A59B}" type="presParOf" srcId="{A744293A-DDC3-458C-A144-361F60DEC254}" destId="{0F1C3956-66F0-4948-87B9-6B86FA6A1590}" srcOrd="4" destOrd="0" presId="urn:microsoft.com/office/officeart/2018/2/layout/IconVerticalSolidList"/>
    <dgm:cxn modelId="{4B0881CC-E54D-4F0D-9BA4-43228C1A07FA}" type="presParOf" srcId="{0F1C3956-66F0-4948-87B9-6B86FA6A1590}" destId="{ADAA6093-E894-4082-BF48-6F065A14E462}" srcOrd="0" destOrd="0" presId="urn:microsoft.com/office/officeart/2018/2/layout/IconVerticalSolidList"/>
    <dgm:cxn modelId="{5182F78F-51E6-44B9-A87A-B9E017EEA3D2}" type="presParOf" srcId="{0F1C3956-66F0-4948-87B9-6B86FA6A1590}" destId="{D7E636B3-F1AA-46B3-9085-DFA075F44C3B}" srcOrd="1" destOrd="0" presId="urn:microsoft.com/office/officeart/2018/2/layout/IconVerticalSolidList"/>
    <dgm:cxn modelId="{ED8AD57D-0B0F-47F9-A3AC-9E3FCD67375D}" type="presParOf" srcId="{0F1C3956-66F0-4948-87B9-6B86FA6A1590}" destId="{26D29F66-730E-4451-95CF-66F337EC8AE1}" srcOrd="2" destOrd="0" presId="urn:microsoft.com/office/officeart/2018/2/layout/IconVerticalSolidList"/>
    <dgm:cxn modelId="{F27ECBEF-4D6C-47BE-8AE6-D65257B61737}" type="presParOf" srcId="{0F1C3956-66F0-4948-87B9-6B86FA6A1590}" destId="{446F965E-EE2A-462E-A890-33AA28CB7F5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27D594-3A00-4BC6-A05E-DBC2FFE922C8}"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2637BC4F-45D3-4234-96B8-3D03A5E2FFA4}">
      <dgm:prSet/>
      <dgm:spPr/>
      <dgm:t>
        <a:bodyPr/>
        <a:lstStyle/>
        <a:p>
          <a:r>
            <a:rPr lang="en-US"/>
            <a:t>Hair, J. F., Black, W. C., Babin, B. J., &amp; Anderson, R. E. (2018). </a:t>
          </a:r>
          <a:r>
            <a:rPr lang="en-US" i="1"/>
            <a:t>Multivariate Data Analysis (8th ed.)</a:t>
          </a:r>
          <a:r>
            <a:rPr lang="en-US"/>
            <a:t>. Cengage Learning.</a:t>
          </a:r>
        </a:p>
      </dgm:t>
    </dgm:pt>
    <dgm:pt modelId="{A07B97F7-683E-4F55-BC13-63B09E298887}" type="parTrans" cxnId="{9455FB16-1635-4DEF-B3A0-29A3B5769043}">
      <dgm:prSet/>
      <dgm:spPr/>
      <dgm:t>
        <a:bodyPr/>
        <a:lstStyle/>
        <a:p>
          <a:endParaRPr lang="en-US"/>
        </a:p>
      </dgm:t>
    </dgm:pt>
    <dgm:pt modelId="{4B92A1F5-3D1C-471C-A57B-5A0DDD71ABF4}" type="sibTrans" cxnId="{9455FB16-1635-4DEF-B3A0-29A3B5769043}">
      <dgm:prSet/>
      <dgm:spPr/>
      <dgm:t>
        <a:bodyPr/>
        <a:lstStyle/>
        <a:p>
          <a:endParaRPr lang="en-US"/>
        </a:p>
      </dgm:t>
    </dgm:pt>
    <dgm:pt modelId="{0E1C77A4-31ED-4DB6-9894-92E284CC671C}">
      <dgm:prSet/>
      <dgm:spPr/>
      <dgm:t>
        <a:bodyPr/>
        <a:lstStyle/>
        <a:p>
          <a:r>
            <a:rPr lang="en-US"/>
            <a:t>Kotler, P., &amp; Keller, K. L. (2016). </a:t>
          </a:r>
          <a:r>
            <a:rPr lang="en-US" i="1"/>
            <a:t>Marketing Management (15th ed.)</a:t>
          </a:r>
          <a:r>
            <a:rPr lang="en-US"/>
            <a:t>. Pearson Education.</a:t>
          </a:r>
        </a:p>
      </dgm:t>
    </dgm:pt>
    <dgm:pt modelId="{E3B409C2-AAAE-4F23-9F5A-ED63BC7594C5}" type="parTrans" cxnId="{A6176127-348B-46D0-8662-90698665568D}">
      <dgm:prSet/>
      <dgm:spPr/>
      <dgm:t>
        <a:bodyPr/>
        <a:lstStyle/>
        <a:p>
          <a:endParaRPr lang="en-US"/>
        </a:p>
      </dgm:t>
    </dgm:pt>
    <dgm:pt modelId="{2D2DE84C-3EDF-4824-8D53-5E59D71FC1A7}" type="sibTrans" cxnId="{A6176127-348B-46D0-8662-90698665568D}">
      <dgm:prSet/>
      <dgm:spPr/>
      <dgm:t>
        <a:bodyPr/>
        <a:lstStyle/>
        <a:p>
          <a:endParaRPr lang="en-US"/>
        </a:p>
      </dgm:t>
    </dgm:pt>
    <dgm:pt modelId="{1331257E-6D51-412F-A684-3A98338AAA9E}">
      <dgm:prSet/>
      <dgm:spPr/>
      <dgm:t>
        <a:bodyPr/>
        <a:lstStyle/>
        <a:p>
          <a:r>
            <a:rPr lang="en-US"/>
            <a:t>Neslin, S. A., Grewal, D., Leghorn, R. A., Shankar, V., Teerling, M. L., Thomas, J. S., &amp; Verhoef, P. C. (2006). </a:t>
          </a:r>
          <a:r>
            <a:rPr lang="en-US" i="1"/>
            <a:t>Challenges and opportunities in multichannel customer management</a:t>
          </a:r>
          <a:r>
            <a:rPr lang="en-US"/>
            <a:t>. Journal of Service Research, 9(2), 95-112.</a:t>
          </a:r>
        </a:p>
      </dgm:t>
    </dgm:pt>
    <dgm:pt modelId="{8AAE5362-7399-4D14-AE48-8FA71AC6192F}" type="parTrans" cxnId="{DB99EAE4-C5E2-49A3-88FE-CFEFC93DBC2C}">
      <dgm:prSet/>
      <dgm:spPr/>
      <dgm:t>
        <a:bodyPr/>
        <a:lstStyle/>
        <a:p>
          <a:endParaRPr lang="en-US"/>
        </a:p>
      </dgm:t>
    </dgm:pt>
    <dgm:pt modelId="{BE5B6461-643F-4E5E-B99F-A8AF572F1982}" type="sibTrans" cxnId="{DB99EAE4-C5E2-49A3-88FE-CFEFC93DBC2C}">
      <dgm:prSet/>
      <dgm:spPr/>
      <dgm:t>
        <a:bodyPr/>
        <a:lstStyle/>
        <a:p>
          <a:endParaRPr lang="en-US"/>
        </a:p>
      </dgm:t>
    </dgm:pt>
    <dgm:pt modelId="{6332766A-44E0-4E33-BEE4-773F65324129}">
      <dgm:prSet/>
      <dgm:spPr/>
      <dgm:t>
        <a:bodyPr/>
        <a:lstStyle/>
        <a:p>
          <a:r>
            <a:rPr lang="en-US"/>
            <a:t>Rust, R. T., &amp; Verhoef, P. C. (2005). </a:t>
          </a:r>
          <a:r>
            <a:rPr lang="en-US" i="1"/>
            <a:t>Optimizing the marketing interventions mix in intermediate-term CRM.</a:t>
          </a:r>
          <a:r>
            <a:rPr lang="en-US"/>
            <a:t> Marketing Science, 24(3), 477-489.</a:t>
          </a:r>
        </a:p>
      </dgm:t>
    </dgm:pt>
    <dgm:pt modelId="{2B8D8D86-31C1-4070-9823-0251C4C3AF33}" type="parTrans" cxnId="{776D7EE5-9ED9-4115-BD07-4E6B84FD4771}">
      <dgm:prSet/>
      <dgm:spPr/>
      <dgm:t>
        <a:bodyPr/>
        <a:lstStyle/>
        <a:p>
          <a:endParaRPr lang="en-US"/>
        </a:p>
      </dgm:t>
    </dgm:pt>
    <dgm:pt modelId="{67AF3219-D756-4B33-A3C3-CF07DA6529AD}" type="sibTrans" cxnId="{776D7EE5-9ED9-4115-BD07-4E6B84FD4771}">
      <dgm:prSet/>
      <dgm:spPr/>
      <dgm:t>
        <a:bodyPr/>
        <a:lstStyle/>
        <a:p>
          <a:endParaRPr lang="en-US"/>
        </a:p>
      </dgm:t>
    </dgm:pt>
    <dgm:pt modelId="{5A5DB073-7AF9-41F0-8599-2FDF63EF0B1E}">
      <dgm:prSet/>
      <dgm:spPr/>
      <dgm:t>
        <a:bodyPr/>
        <a:lstStyle/>
        <a:p>
          <a:r>
            <a:rPr lang="en-US" dirty="0"/>
            <a:t>Verhoef, P. C., &amp; Lemon, K. N. (2013). </a:t>
          </a:r>
          <a:r>
            <a:rPr lang="en-US" i="1" dirty="0"/>
            <a:t>Successful customer value management: Key lessons and emerging trends</a:t>
          </a:r>
          <a:r>
            <a:rPr lang="en-US" dirty="0"/>
            <a:t>. European Management Journal, 31(1), 1-15.</a:t>
          </a:r>
        </a:p>
      </dgm:t>
    </dgm:pt>
    <dgm:pt modelId="{14F03BCF-F184-4F9E-8C38-6661302C2F3A}" type="parTrans" cxnId="{02E2F8AD-5313-4CD6-BAD2-EC92538B548B}">
      <dgm:prSet/>
      <dgm:spPr/>
      <dgm:t>
        <a:bodyPr/>
        <a:lstStyle/>
        <a:p>
          <a:endParaRPr lang="en-US"/>
        </a:p>
      </dgm:t>
    </dgm:pt>
    <dgm:pt modelId="{74327E9C-F262-4D34-BAC5-56AF99C23B60}" type="sibTrans" cxnId="{02E2F8AD-5313-4CD6-BAD2-EC92538B548B}">
      <dgm:prSet/>
      <dgm:spPr/>
      <dgm:t>
        <a:bodyPr/>
        <a:lstStyle/>
        <a:p>
          <a:endParaRPr lang="en-US"/>
        </a:p>
      </dgm:t>
    </dgm:pt>
    <dgm:pt modelId="{0C697453-36A7-4862-982D-30CB37C5C950}">
      <dgm:prSet/>
      <dgm:spPr/>
      <dgm:t>
        <a:bodyPr/>
        <a:lstStyle/>
        <a:p>
          <a:r>
            <a:rPr lang="en-US"/>
            <a:t>Villanueva, J., Yoo, S., &amp; Hanssens, D. M. (2008). </a:t>
          </a:r>
          <a:r>
            <a:rPr lang="en-US" i="1"/>
            <a:t>The impact of marketing-induced versus word-of-mouth customer acquisition on customer equity growth</a:t>
          </a:r>
          <a:r>
            <a:rPr lang="en-US"/>
            <a:t>. Journal of Marketing Research, 45(1), 48-59.</a:t>
          </a:r>
        </a:p>
      </dgm:t>
    </dgm:pt>
    <dgm:pt modelId="{B3E99FF2-3DCE-4CA2-908B-08448B5AD4FB}" type="parTrans" cxnId="{EEE2D3CE-9538-4880-B201-A25EE10DA75C}">
      <dgm:prSet/>
      <dgm:spPr/>
      <dgm:t>
        <a:bodyPr/>
        <a:lstStyle/>
        <a:p>
          <a:endParaRPr lang="en-US"/>
        </a:p>
      </dgm:t>
    </dgm:pt>
    <dgm:pt modelId="{E0023826-6179-439C-BDA4-1965CF75FFA1}" type="sibTrans" cxnId="{EEE2D3CE-9538-4880-B201-A25EE10DA75C}">
      <dgm:prSet/>
      <dgm:spPr/>
      <dgm:t>
        <a:bodyPr/>
        <a:lstStyle/>
        <a:p>
          <a:endParaRPr lang="en-US"/>
        </a:p>
      </dgm:t>
    </dgm:pt>
    <dgm:pt modelId="{6B560797-415E-4F60-B315-0813F7825AD4}">
      <dgm:prSet/>
      <dgm:spPr/>
      <dgm:t>
        <a:bodyPr/>
        <a:lstStyle/>
        <a:p>
          <a:r>
            <a:rPr lang="en-US"/>
            <a:t>Wedel, M., &amp; Kamakura, W. A. (2012). </a:t>
          </a:r>
          <a:r>
            <a:rPr lang="en-US" i="1"/>
            <a:t>Market Segmentation: Conceptual and Methodological Foundations.</a:t>
          </a:r>
          <a:r>
            <a:rPr lang="en-US"/>
            <a:t> Springer Science &amp; Business Media.</a:t>
          </a:r>
        </a:p>
      </dgm:t>
    </dgm:pt>
    <dgm:pt modelId="{DEAA11F8-7A0A-4D5F-93E9-F577B74CE6B9}" type="parTrans" cxnId="{6AE87F93-C985-44C6-983E-3A8FF855EC20}">
      <dgm:prSet/>
      <dgm:spPr/>
      <dgm:t>
        <a:bodyPr/>
        <a:lstStyle/>
        <a:p>
          <a:endParaRPr lang="en-US"/>
        </a:p>
      </dgm:t>
    </dgm:pt>
    <dgm:pt modelId="{29CF861D-EDC5-409C-90AA-4BCA6104DE8E}" type="sibTrans" cxnId="{6AE87F93-C985-44C6-983E-3A8FF855EC20}">
      <dgm:prSet/>
      <dgm:spPr/>
      <dgm:t>
        <a:bodyPr/>
        <a:lstStyle/>
        <a:p>
          <a:endParaRPr lang="en-US"/>
        </a:p>
      </dgm:t>
    </dgm:pt>
    <dgm:pt modelId="{F44B1DF3-1CB7-4461-87C1-94B1153EF562}">
      <dgm:prSet/>
      <dgm:spPr/>
      <dgm:t>
        <a:bodyPr/>
        <a:lstStyle/>
        <a:p>
          <a:r>
            <a:rPr lang="en-US" b="0"/>
            <a:t>Winer, R. S. (2017). </a:t>
          </a:r>
          <a:r>
            <a:rPr lang="en-US" b="0" i="1"/>
            <a:t>Marketing Management: A Data-Driven Approach.</a:t>
          </a:r>
          <a:r>
            <a:rPr lang="en-US" b="0"/>
            <a:t> Pearson Education.</a:t>
          </a:r>
          <a:endParaRPr lang="en-US"/>
        </a:p>
      </dgm:t>
    </dgm:pt>
    <dgm:pt modelId="{F1E8D682-B442-47CD-A2D4-1FDD57118724}" type="parTrans" cxnId="{33591EDB-0C5A-4DDF-B7E6-6897AB4CFAA7}">
      <dgm:prSet/>
      <dgm:spPr/>
      <dgm:t>
        <a:bodyPr/>
        <a:lstStyle/>
        <a:p>
          <a:endParaRPr lang="en-US"/>
        </a:p>
      </dgm:t>
    </dgm:pt>
    <dgm:pt modelId="{666681F8-7CE2-4E2E-BFCC-F7B035810E7E}" type="sibTrans" cxnId="{33591EDB-0C5A-4DDF-B7E6-6897AB4CFAA7}">
      <dgm:prSet/>
      <dgm:spPr/>
      <dgm:t>
        <a:bodyPr/>
        <a:lstStyle/>
        <a:p>
          <a:endParaRPr lang="en-US"/>
        </a:p>
      </dgm:t>
    </dgm:pt>
    <dgm:pt modelId="{C0B4D2C3-A850-4113-8E2B-E6045C037165}" type="pres">
      <dgm:prSet presAssocID="{4927D594-3A00-4BC6-A05E-DBC2FFE922C8}" presName="linear" presStyleCnt="0">
        <dgm:presLayoutVars>
          <dgm:animLvl val="lvl"/>
          <dgm:resizeHandles val="exact"/>
        </dgm:presLayoutVars>
      </dgm:prSet>
      <dgm:spPr/>
    </dgm:pt>
    <dgm:pt modelId="{9B7310E8-F66F-4493-9F2F-6B50C7F94D96}" type="pres">
      <dgm:prSet presAssocID="{2637BC4F-45D3-4234-96B8-3D03A5E2FFA4}" presName="parentText" presStyleLbl="node1" presStyleIdx="0" presStyleCnt="8">
        <dgm:presLayoutVars>
          <dgm:chMax val="0"/>
          <dgm:bulletEnabled val="1"/>
        </dgm:presLayoutVars>
      </dgm:prSet>
      <dgm:spPr/>
    </dgm:pt>
    <dgm:pt modelId="{FFC4F821-5CA4-4800-B36C-83E55031FDA1}" type="pres">
      <dgm:prSet presAssocID="{4B92A1F5-3D1C-471C-A57B-5A0DDD71ABF4}" presName="spacer" presStyleCnt="0"/>
      <dgm:spPr/>
    </dgm:pt>
    <dgm:pt modelId="{79E28B60-67BF-45B9-A375-BD552C926763}" type="pres">
      <dgm:prSet presAssocID="{0E1C77A4-31ED-4DB6-9894-92E284CC671C}" presName="parentText" presStyleLbl="node1" presStyleIdx="1" presStyleCnt="8">
        <dgm:presLayoutVars>
          <dgm:chMax val="0"/>
          <dgm:bulletEnabled val="1"/>
        </dgm:presLayoutVars>
      </dgm:prSet>
      <dgm:spPr/>
    </dgm:pt>
    <dgm:pt modelId="{03C71F19-4DC5-4F95-8D20-3F8A18B37700}" type="pres">
      <dgm:prSet presAssocID="{2D2DE84C-3EDF-4824-8D53-5E59D71FC1A7}" presName="spacer" presStyleCnt="0"/>
      <dgm:spPr/>
    </dgm:pt>
    <dgm:pt modelId="{88786137-C6A2-49B4-AE30-5D40D73C57BC}" type="pres">
      <dgm:prSet presAssocID="{1331257E-6D51-412F-A684-3A98338AAA9E}" presName="parentText" presStyleLbl="node1" presStyleIdx="2" presStyleCnt="8">
        <dgm:presLayoutVars>
          <dgm:chMax val="0"/>
          <dgm:bulletEnabled val="1"/>
        </dgm:presLayoutVars>
      </dgm:prSet>
      <dgm:spPr/>
    </dgm:pt>
    <dgm:pt modelId="{8C6297D5-23F3-4815-86D6-4304A31B4DFE}" type="pres">
      <dgm:prSet presAssocID="{BE5B6461-643F-4E5E-B99F-A8AF572F1982}" presName="spacer" presStyleCnt="0"/>
      <dgm:spPr/>
    </dgm:pt>
    <dgm:pt modelId="{837C2404-5D6F-42B8-B68A-094FD792315E}" type="pres">
      <dgm:prSet presAssocID="{6332766A-44E0-4E33-BEE4-773F65324129}" presName="parentText" presStyleLbl="node1" presStyleIdx="3" presStyleCnt="8">
        <dgm:presLayoutVars>
          <dgm:chMax val="0"/>
          <dgm:bulletEnabled val="1"/>
        </dgm:presLayoutVars>
      </dgm:prSet>
      <dgm:spPr/>
    </dgm:pt>
    <dgm:pt modelId="{3AE18C31-4EB2-4A24-8952-3898ED4F5584}" type="pres">
      <dgm:prSet presAssocID="{67AF3219-D756-4B33-A3C3-CF07DA6529AD}" presName="spacer" presStyleCnt="0"/>
      <dgm:spPr/>
    </dgm:pt>
    <dgm:pt modelId="{C5C43F55-87A4-48D4-8CC2-62C39593AE18}" type="pres">
      <dgm:prSet presAssocID="{5A5DB073-7AF9-41F0-8599-2FDF63EF0B1E}" presName="parentText" presStyleLbl="node1" presStyleIdx="4" presStyleCnt="8">
        <dgm:presLayoutVars>
          <dgm:chMax val="0"/>
          <dgm:bulletEnabled val="1"/>
        </dgm:presLayoutVars>
      </dgm:prSet>
      <dgm:spPr/>
    </dgm:pt>
    <dgm:pt modelId="{92EEE73B-8591-41DF-9430-6216E205A5B4}" type="pres">
      <dgm:prSet presAssocID="{74327E9C-F262-4D34-BAC5-56AF99C23B60}" presName="spacer" presStyleCnt="0"/>
      <dgm:spPr/>
    </dgm:pt>
    <dgm:pt modelId="{6E5E0095-A965-49C0-93A3-276FA1A8A1AF}" type="pres">
      <dgm:prSet presAssocID="{0C697453-36A7-4862-982D-30CB37C5C950}" presName="parentText" presStyleLbl="node1" presStyleIdx="5" presStyleCnt="8">
        <dgm:presLayoutVars>
          <dgm:chMax val="0"/>
          <dgm:bulletEnabled val="1"/>
        </dgm:presLayoutVars>
      </dgm:prSet>
      <dgm:spPr/>
    </dgm:pt>
    <dgm:pt modelId="{39FD155F-DBC1-4B34-B170-9BE85632AE6A}" type="pres">
      <dgm:prSet presAssocID="{E0023826-6179-439C-BDA4-1965CF75FFA1}" presName="spacer" presStyleCnt="0"/>
      <dgm:spPr/>
    </dgm:pt>
    <dgm:pt modelId="{ED865302-8E78-42EC-AA3B-B1A53D76D469}" type="pres">
      <dgm:prSet presAssocID="{6B560797-415E-4F60-B315-0813F7825AD4}" presName="parentText" presStyleLbl="node1" presStyleIdx="6" presStyleCnt="8">
        <dgm:presLayoutVars>
          <dgm:chMax val="0"/>
          <dgm:bulletEnabled val="1"/>
        </dgm:presLayoutVars>
      </dgm:prSet>
      <dgm:spPr/>
    </dgm:pt>
    <dgm:pt modelId="{33894199-7BFB-4A4E-9675-525E10757480}" type="pres">
      <dgm:prSet presAssocID="{29CF861D-EDC5-409C-90AA-4BCA6104DE8E}" presName="spacer" presStyleCnt="0"/>
      <dgm:spPr/>
    </dgm:pt>
    <dgm:pt modelId="{CE0DC778-66CB-4A15-A1D5-D7FF324AB047}" type="pres">
      <dgm:prSet presAssocID="{F44B1DF3-1CB7-4461-87C1-94B1153EF562}" presName="parentText" presStyleLbl="node1" presStyleIdx="7" presStyleCnt="8">
        <dgm:presLayoutVars>
          <dgm:chMax val="0"/>
          <dgm:bulletEnabled val="1"/>
        </dgm:presLayoutVars>
      </dgm:prSet>
      <dgm:spPr/>
    </dgm:pt>
  </dgm:ptLst>
  <dgm:cxnLst>
    <dgm:cxn modelId="{1F49C205-621A-4F57-AE40-E80D24176750}" type="presOf" srcId="{F44B1DF3-1CB7-4461-87C1-94B1153EF562}" destId="{CE0DC778-66CB-4A15-A1D5-D7FF324AB047}" srcOrd="0" destOrd="0" presId="urn:microsoft.com/office/officeart/2005/8/layout/vList2"/>
    <dgm:cxn modelId="{9455FB16-1635-4DEF-B3A0-29A3B5769043}" srcId="{4927D594-3A00-4BC6-A05E-DBC2FFE922C8}" destId="{2637BC4F-45D3-4234-96B8-3D03A5E2FFA4}" srcOrd="0" destOrd="0" parTransId="{A07B97F7-683E-4F55-BC13-63B09E298887}" sibTransId="{4B92A1F5-3D1C-471C-A57B-5A0DDD71ABF4}"/>
    <dgm:cxn modelId="{A6176127-348B-46D0-8662-90698665568D}" srcId="{4927D594-3A00-4BC6-A05E-DBC2FFE922C8}" destId="{0E1C77A4-31ED-4DB6-9894-92E284CC671C}" srcOrd="1" destOrd="0" parTransId="{E3B409C2-AAAE-4F23-9F5A-ED63BC7594C5}" sibTransId="{2D2DE84C-3EDF-4824-8D53-5E59D71FC1A7}"/>
    <dgm:cxn modelId="{C3C9533C-6DB3-40BB-B125-1F60C168A574}" type="presOf" srcId="{2637BC4F-45D3-4234-96B8-3D03A5E2FFA4}" destId="{9B7310E8-F66F-4493-9F2F-6B50C7F94D96}" srcOrd="0" destOrd="0" presId="urn:microsoft.com/office/officeart/2005/8/layout/vList2"/>
    <dgm:cxn modelId="{9C0A475E-3B50-4743-81AC-95FCC9EEEAA1}" type="presOf" srcId="{1331257E-6D51-412F-A684-3A98338AAA9E}" destId="{88786137-C6A2-49B4-AE30-5D40D73C57BC}" srcOrd="0" destOrd="0" presId="urn:microsoft.com/office/officeart/2005/8/layout/vList2"/>
    <dgm:cxn modelId="{365B4663-C10D-4668-85B8-DB6010CA30DC}" type="presOf" srcId="{6B560797-415E-4F60-B315-0813F7825AD4}" destId="{ED865302-8E78-42EC-AA3B-B1A53D76D469}" srcOrd="0" destOrd="0" presId="urn:microsoft.com/office/officeart/2005/8/layout/vList2"/>
    <dgm:cxn modelId="{C461877D-12DE-4C58-9B43-0B03A4F4A479}" type="presOf" srcId="{4927D594-3A00-4BC6-A05E-DBC2FFE922C8}" destId="{C0B4D2C3-A850-4113-8E2B-E6045C037165}" srcOrd="0" destOrd="0" presId="urn:microsoft.com/office/officeart/2005/8/layout/vList2"/>
    <dgm:cxn modelId="{6AE87F93-C985-44C6-983E-3A8FF855EC20}" srcId="{4927D594-3A00-4BC6-A05E-DBC2FFE922C8}" destId="{6B560797-415E-4F60-B315-0813F7825AD4}" srcOrd="6" destOrd="0" parTransId="{DEAA11F8-7A0A-4D5F-93E9-F577B74CE6B9}" sibTransId="{29CF861D-EDC5-409C-90AA-4BCA6104DE8E}"/>
    <dgm:cxn modelId="{5985969D-8D32-42DD-9531-C864114F882B}" type="presOf" srcId="{0C697453-36A7-4862-982D-30CB37C5C950}" destId="{6E5E0095-A965-49C0-93A3-276FA1A8A1AF}" srcOrd="0" destOrd="0" presId="urn:microsoft.com/office/officeart/2005/8/layout/vList2"/>
    <dgm:cxn modelId="{02E2F8AD-5313-4CD6-BAD2-EC92538B548B}" srcId="{4927D594-3A00-4BC6-A05E-DBC2FFE922C8}" destId="{5A5DB073-7AF9-41F0-8599-2FDF63EF0B1E}" srcOrd="4" destOrd="0" parTransId="{14F03BCF-F184-4F9E-8C38-6661302C2F3A}" sibTransId="{74327E9C-F262-4D34-BAC5-56AF99C23B60}"/>
    <dgm:cxn modelId="{D6D8E1B7-18BC-4ED9-B91D-19B5575A0E4D}" type="presOf" srcId="{6332766A-44E0-4E33-BEE4-773F65324129}" destId="{837C2404-5D6F-42B8-B68A-094FD792315E}" srcOrd="0" destOrd="0" presId="urn:microsoft.com/office/officeart/2005/8/layout/vList2"/>
    <dgm:cxn modelId="{EEE2D3CE-9538-4880-B201-A25EE10DA75C}" srcId="{4927D594-3A00-4BC6-A05E-DBC2FFE922C8}" destId="{0C697453-36A7-4862-982D-30CB37C5C950}" srcOrd="5" destOrd="0" parTransId="{B3E99FF2-3DCE-4CA2-908B-08448B5AD4FB}" sibTransId="{E0023826-6179-439C-BDA4-1965CF75FFA1}"/>
    <dgm:cxn modelId="{33591EDB-0C5A-4DDF-B7E6-6897AB4CFAA7}" srcId="{4927D594-3A00-4BC6-A05E-DBC2FFE922C8}" destId="{F44B1DF3-1CB7-4461-87C1-94B1153EF562}" srcOrd="7" destOrd="0" parTransId="{F1E8D682-B442-47CD-A2D4-1FDD57118724}" sibTransId="{666681F8-7CE2-4E2E-BFCC-F7B035810E7E}"/>
    <dgm:cxn modelId="{CCAF97DD-ECD3-4320-9333-2A10AE4F3185}" type="presOf" srcId="{0E1C77A4-31ED-4DB6-9894-92E284CC671C}" destId="{79E28B60-67BF-45B9-A375-BD552C926763}" srcOrd="0" destOrd="0" presId="urn:microsoft.com/office/officeart/2005/8/layout/vList2"/>
    <dgm:cxn modelId="{DB99EAE4-C5E2-49A3-88FE-CFEFC93DBC2C}" srcId="{4927D594-3A00-4BC6-A05E-DBC2FFE922C8}" destId="{1331257E-6D51-412F-A684-3A98338AAA9E}" srcOrd="2" destOrd="0" parTransId="{8AAE5362-7399-4D14-AE48-8FA71AC6192F}" sibTransId="{BE5B6461-643F-4E5E-B99F-A8AF572F1982}"/>
    <dgm:cxn modelId="{776D7EE5-9ED9-4115-BD07-4E6B84FD4771}" srcId="{4927D594-3A00-4BC6-A05E-DBC2FFE922C8}" destId="{6332766A-44E0-4E33-BEE4-773F65324129}" srcOrd="3" destOrd="0" parTransId="{2B8D8D86-31C1-4070-9823-0251C4C3AF33}" sibTransId="{67AF3219-D756-4B33-A3C3-CF07DA6529AD}"/>
    <dgm:cxn modelId="{9D81DDF3-E705-4E1D-A8D8-0BBEA8BFE1E2}" type="presOf" srcId="{5A5DB073-7AF9-41F0-8599-2FDF63EF0B1E}" destId="{C5C43F55-87A4-48D4-8CC2-62C39593AE18}" srcOrd="0" destOrd="0" presId="urn:microsoft.com/office/officeart/2005/8/layout/vList2"/>
    <dgm:cxn modelId="{D1723495-95FE-4F2C-BC4E-949580695F81}" type="presParOf" srcId="{C0B4D2C3-A850-4113-8E2B-E6045C037165}" destId="{9B7310E8-F66F-4493-9F2F-6B50C7F94D96}" srcOrd="0" destOrd="0" presId="urn:microsoft.com/office/officeart/2005/8/layout/vList2"/>
    <dgm:cxn modelId="{B6FF9E61-730B-4B22-9ECF-97A28715A47E}" type="presParOf" srcId="{C0B4D2C3-A850-4113-8E2B-E6045C037165}" destId="{FFC4F821-5CA4-4800-B36C-83E55031FDA1}" srcOrd="1" destOrd="0" presId="urn:microsoft.com/office/officeart/2005/8/layout/vList2"/>
    <dgm:cxn modelId="{2907940E-8D2F-4B9A-BA05-6609ECF2F0B9}" type="presParOf" srcId="{C0B4D2C3-A850-4113-8E2B-E6045C037165}" destId="{79E28B60-67BF-45B9-A375-BD552C926763}" srcOrd="2" destOrd="0" presId="urn:microsoft.com/office/officeart/2005/8/layout/vList2"/>
    <dgm:cxn modelId="{62402A5B-6B37-446F-9895-3ED32974915D}" type="presParOf" srcId="{C0B4D2C3-A850-4113-8E2B-E6045C037165}" destId="{03C71F19-4DC5-4F95-8D20-3F8A18B37700}" srcOrd="3" destOrd="0" presId="urn:microsoft.com/office/officeart/2005/8/layout/vList2"/>
    <dgm:cxn modelId="{C33149C9-25C8-4062-9719-B955A97E80AC}" type="presParOf" srcId="{C0B4D2C3-A850-4113-8E2B-E6045C037165}" destId="{88786137-C6A2-49B4-AE30-5D40D73C57BC}" srcOrd="4" destOrd="0" presId="urn:microsoft.com/office/officeart/2005/8/layout/vList2"/>
    <dgm:cxn modelId="{67B3A3F0-D799-46EC-9E5F-B12FF1E0D07B}" type="presParOf" srcId="{C0B4D2C3-A850-4113-8E2B-E6045C037165}" destId="{8C6297D5-23F3-4815-86D6-4304A31B4DFE}" srcOrd="5" destOrd="0" presId="urn:microsoft.com/office/officeart/2005/8/layout/vList2"/>
    <dgm:cxn modelId="{75C87E5D-C429-4873-970A-564F6061BD9D}" type="presParOf" srcId="{C0B4D2C3-A850-4113-8E2B-E6045C037165}" destId="{837C2404-5D6F-42B8-B68A-094FD792315E}" srcOrd="6" destOrd="0" presId="urn:microsoft.com/office/officeart/2005/8/layout/vList2"/>
    <dgm:cxn modelId="{9F736653-F569-44D7-BBA8-0F232F8D2B8D}" type="presParOf" srcId="{C0B4D2C3-A850-4113-8E2B-E6045C037165}" destId="{3AE18C31-4EB2-4A24-8952-3898ED4F5584}" srcOrd="7" destOrd="0" presId="urn:microsoft.com/office/officeart/2005/8/layout/vList2"/>
    <dgm:cxn modelId="{7139D54B-633C-494D-8DF8-D198BDF94631}" type="presParOf" srcId="{C0B4D2C3-A850-4113-8E2B-E6045C037165}" destId="{C5C43F55-87A4-48D4-8CC2-62C39593AE18}" srcOrd="8" destOrd="0" presId="urn:microsoft.com/office/officeart/2005/8/layout/vList2"/>
    <dgm:cxn modelId="{DA75EE4A-DA53-4BC5-BDF1-91FFA737016E}" type="presParOf" srcId="{C0B4D2C3-A850-4113-8E2B-E6045C037165}" destId="{92EEE73B-8591-41DF-9430-6216E205A5B4}" srcOrd="9" destOrd="0" presId="urn:microsoft.com/office/officeart/2005/8/layout/vList2"/>
    <dgm:cxn modelId="{DB0F5577-8952-4C15-89FF-ED43742A3070}" type="presParOf" srcId="{C0B4D2C3-A850-4113-8E2B-E6045C037165}" destId="{6E5E0095-A965-49C0-93A3-276FA1A8A1AF}" srcOrd="10" destOrd="0" presId="urn:microsoft.com/office/officeart/2005/8/layout/vList2"/>
    <dgm:cxn modelId="{7EBAFAD0-3837-435C-9A44-AA355E41D19F}" type="presParOf" srcId="{C0B4D2C3-A850-4113-8E2B-E6045C037165}" destId="{39FD155F-DBC1-4B34-B170-9BE85632AE6A}" srcOrd="11" destOrd="0" presId="urn:microsoft.com/office/officeart/2005/8/layout/vList2"/>
    <dgm:cxn modelId="{E8D512AE-E30B-4AF2-A83E-BFF241938F93}" type="presParOf" srcId="{C0B4D2C3-A850-4113-8E2B-E6045C037165}" destId="{ED865302-8E78-42EC-AA3B-B1A53D76D469}" srcOrd="12" destOrd="0" presId="urn:microsoft.com/office/officeart/2005/8/layout/vList2"/>
    <dgm:cxn modelId="{0D8B93B2-3966-4E2E-9717-B21CB8DC965F}" type="presParOf" srcId="{C0B4D2C3-A850-4113-8E2B-E6045C037165}" destId="{33894199-7BFB-4A4E-9675-525E10757480}" srcOrd="13" destOrd="0" presId="urn:microsoft.com/office/officeart/2005/8/layout/vList2"/>
    <dgm:cxn modelId="{034F5F4A-2211-4364-AF03-60E6D6EC4784}" type="presParOf" srcId="{C0B4D2C3-A850-4113-8E2B-E6045C037165}" destId="{CE0DC778-66CB-4A15-A1D5-D7FF324AB047}"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455B13-E427-4D46-8CA7-F426B606213B}"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8D19718F-BAE0-4B51-AE3E-95A2C4BD135E}">
      <dgm:prSet/>
      <dgm:spPr/>
      <dgm:t>
        <a:bodyPr/>
        <a:lstStyle/>
        <a:p>
          <a:pPr>
            <a:lnSpc>
              <a:spcPct val="100000"/>
            </a:lnSpc>
          </a:pPr>
          <a:r>
            <a:rPr lang="en-US" b="0" i="0" baseline="0"/>
            <a:t>Difficulty in identifying customer segments in e-commerce.</a:t>
          </a:r>
          <a:endParaRPr lang="en-US"/>
        </a:p>
      </dgm:t>
    </dgm:pt>
    <dgm:pt modelId="{8B13756E-0A4D-4A04-AECE-907B6350055C}" type="parTrans" cxnId="{6EC11127-9777-40ED-B3C1-13A7190FFEE1}">
      <dgm:prSet/>
      <dgm:spPr/>
      <dgm:t>
        <a:bodyPr/>
        <a:lstStyle/>
        <a:p>
          <a:endParaRPr lang="en-US"/>
        </a:p>
      </dgm:t>
    </dgm:pt>
    <dgm:pt modelId="{6CE94458-6A2C-43E3-9C07-9CFAA9FB2355}" type="sibTrans" cxnId="{6EC11127-9777-40ED-B3C1-13A7190FFEE1}">
      <dgm:prSet phldrT="01"/>
      <dgm:spPr/>
      <dgm:t>
        <a:bodyPr/>
        <a:lstStyle/>
        <a:p>
          <a:r>
            <a:rPr lang="en-US"/>
            <a:t>01</a:t>
          </a:r>
        </a:p>
      </dgm:t>
    </dgm:pt>
    <dgm:pt modelId="{9C93DF1C-AB2E-46EA-9406-58779F9A8A7A}">
      <dgm:prSet/>
      <dgm:spPr/>
      <dgm:t>
        <a:bodyPr/>
        <a:lstStyle/>
        <a:p>
          <a:pPr>
            <a:lnSpc>
              <a:spcPct val="100000"/>
            </a:lnSpc>
          </a:pPr>
          <a:r>
            <a:rPr lang="en-US" b="0" i="0" baseline="0"/>
            <a:t>Generic marketing leads to lower engagement.</a:t>
          </a:r>
          <a:endParaRPr lang="en-US"/>
        </a:p>
      </dgm:t>
    </dgm:pt>
    <dgm:pt modelId="{A5FFD06D-EB67-44DA-B093-DD7605F759CF}" type="parTrans" cxnId="{E4FEE309-651C-494A-9E42-188146B651CE}">
      <dgm:prSet/>
      <dgm:spPr/>
      <dgm:t>
        <a:bodyPr/>
        <a:lstStyle/>
        <a:p>
          <a:endParaRPr lang="en-US"/>
        </a:p>
      </dgm:t>
    </dgm:pt>
    <dgm:pt modelId="{5682667E-AFB7-4112-8967-9667CB2A4FBA}" type="sibTrans" cxnId="{E4FEE309-651C-494A-9E42-188146B651CE}">
      <dgm:prSet phldrT="02"/>
      <dgm:spPr/>
      <dgm:t>
        <a:bodyPr/>
        <a:lstStyle/>
        <a:p>
          <a:r>
            <a:rPr lang="en-US"/>
            <a:t>02</a:t>
          </a:r>
        </a:p>
      </dgm:t>
    </dgm:pt>
    <dgm:pt modelId="{6EEB8E95-67C5-49EA-87BC-522B0997046B}">
      <dgm:prSet/>
      <dgm:spPr/>
      <dgm:t>
        <a:bodyPr/>
        <a:lstStyle/>
        <a:p>
          <a:pPr>
            <a:lnSpc>
              <a:spcPct val="100000"/>
            </a:lnSpc>
          </a:pPr>
          <a:r>
            <a:rPr lang="en-US" b="0" i="0" baseline="0"/>
            <a:t>The need for data-driven marketing strategies based on purchasing behaviors. </a:t>
          </a:r>
          <a:endParaRPr lang="en-US"/>
        </a:p>
      </dgm:t>
    </dgm:pt>
    <dgm:pt modelId="{95F1ADD5-394E-428E-A9C3-B132803C9C78}" type="parTrans" cxnId="{457622A4-80ED-48D0-8056-C30E742C85D3}">
      <dgm:prSet/>
      <dgm:spPr/>
      <dgm:t>
        <a:bodyPr/>
        <a:lstStyle/>
        <a:p>
          <a:endParaRPr lang="en-US"/>
        </a:p>
      </dgm:t>
    </dgm:pt>
    <dgm:pt modelId="{FA482C0A-2D0E-4286-8584-33C428E7FB7C}" type="sibTrans" cxnId="{457622A4-80ED-48D0-8056-C30E742C85D3}">
      <dgm:prSet phldrT="03"/>
      <dgm:spPr/>
      <dgm:t>
        <a:bodyPr/>
        <a:lstStyle/>
        <a:p>
          <a:r>
            <a:rPr lang="en-US"/>
            <a:t>03</a:t>
          </a:r>
        </a:p>
      </dgm:t>
    </dgm:pt>
    <dgm:pt modelId="{2617F84C-7625-4D74-A9AF-3266A5EC67E2}" type="pres">
      <dgm:prSet presAssocID="{5A455B13-E427-4D46-8CA7-F426B606213B}" presName="Name0" presStyleCnt="0">
        <dgm:presLayoutVars>
          <dgm:animLvl val="lvl"/>
          <dgm:resizeHandles val="exact"/>
        </dgm:presLayoutVars>
      </dgm:prSet>
      <dgm:spPr/>
    </dgm:pt>
    <dgm:pt modelId="{9D3A09B9-93FE-4061-92EE-6259FCC4A3FF}" type="pres">
      <dgm:prSet presAssocID="{8D19718F-BAE0-4B51-AE3E-95A2C4BD135E}" presName="compositeNode" presStyleCnt="0">
        <dgm:presLayoutVars>
          <dgm:bulletEnabled val="1"/>
        </dgm:presLayoutVars>
      </dgm:prSet>
      <dgm:spPr/>
    </dgm:pt>
    <dgm:pt modelId="{59C84F4B-1B6A-4D8A-AC2F-5F878A6C2C59}" type="pres">
      <dgm:prSet presAssocID="{8D19718F-BAE0-4B51-AE3E-95A2C4BD135E}" presName="bgRect" presStyleLbl="alignNode1" presStyleIdx="0" presStyleCnt="3"/>
      <dgm:spPr/>
    </dgm:pt>
    <dgm:pt modelId="{4257D5E6-1748-4C98-BCD9-0E3E144AA962}" type="pres">
      <dgm:prSet presAssocID="{6CE94458-6A2C-43E3-9C07-9CFAA9FB2355}" presName="sibTransNodeRect" presStyleLbl="alignNode1" presStyleIdx="0" presStyleCnt="3">
        <dgm:presLayoutVars>
          <dgm:chMax val="0"/>
          <dgm:bulletEnabled val="1"/>
        </dgm:presLayoutVars>
      </dgm:prSet>
      <dgm:spPr/>
    </dgm:pt>
    <dgm:pt modelId="{52DCF743-3596-4730-A1C3-78D66CF3884D}" type="pres">
      <dgm:prSet presAssocID="{8D19718F-BAE0-4B51-AE3E-95A2C4BD135E}" presName="nodeRect" presStyleLbl="alignNode1" presStyleIdx="0" presStyleCnt="3">
        <dgm:presLayoutVars>
          <dgm:bulletEnabled val="1"/>
        </dgm:presLayoutVars>
      </dgm:prSet>
      <dgm:spPr/>
    </dgm:pt>
    <dgm:pt modelId="{493F1AB4-7A64-4655-9D17-69E3835C21D5}" type="pres">
      <dgm:prSet presAssocID="{6CE94458-6A2C-43E3-9C07-9CFAA9FB2355}" presName="sibTrans" presStyleCnt="0"/>
      <dgm:spPr/>
    </dgm:pt>
    <dgm:pt modelId="{8F63477F-047A-4656-B090-8CD143587510}" type="pres">
      <dgm:prSet presAssocID="{9C93DF1C-AB2E-46EA-9406-58779F9A8A7A}" presName="compositeNode" presStyleCnt="0">
        <dgm:presLayoutVars>
          <dgm:bulletEnabled val="1"/>
        </dgm:presLayoutVars>
      </dgm:prSet>
      <dgm:spPr/>
    </dgm:pt>
    <dgm:pt modelId="{FE85AF2E-9B05-4C58-B20E-078A3341101F}" type="pres">
      <dgm:prSet presAssocID="{9C93DF1C-AB2E-46EA-9406-58779F9A8A7A}" presName="bgRect" presStyleLbl="alignNode1" presStyleIdx="1" presStyleCnt="3"/>
      <dgm:spPr/>
    </dgm:pt>
    <dgm:pt modelId="{B12BEA87-1B8C-4C2E-B029-DD32085ACB03}" type="pres">
      <dgm:prSet presAssocID="{5682667E-AFB7-4112-8967-9667CB2A4FBA}" presName="sibTransNodeRect" presStyleLbl="alignNode1" presStyleIdx="1" presStyleCnt="3">
        <dgm:presLayoutVars>
          <dgm:chMax val="0"/>
          <dgm:bulletEnabled val="1"/>
        </dgm:presLayoutVars>
      </dgm:prSet>
      <dgm:spPr/>
    </dgm:pt>
    <dgm:pt modelId="{36870598-2387-4CE6-9102-18A1D59B4E9F}" type="pres">
      <dgm:prSet presAssocID="{9C93DF1C-AB2E-46EA-9406-58779F9A8A7A}" presName="nodeRect" presStyleLbl="alignNode1" presStyleIdx="1" presStyleCnt="3">
        <dgm:presLayoutVars>
          <dgm:bulletEnabled val="1"/>
        </dgm:presLayoutVars>
      </dgm:prSet>
      <dgm:spPr/>
    </dgm:pt>
    <dgm:pt modelId="{74D4E901-DDB0-44E1-B0FC-6149587B6F9B}" type="pres">
      <dgm:prSet presAssocID="{5682667E-AFB7-4112-8967-9667CB2A4FBA}" presName="sibTrans" presStyleCnt="0"/>
      <dgm:spPr/>
    </dgm:pt>
    <dgm:pt modelId="{8C6394B4-3DC5-42B5-B9A8-769721DA18D1}" type="pres">
      <dgm:prSet presAssocID="{6EEB8E95-67C5-49EA-87BC-522B0997046B}" presName="compositeNode" presStyleCnt="0">
        <dgm:presLayoutVars>
          <dgm:bulletEnabled val="1"/>
        </dgm:presLayoutVars>
      </dgm:prSet>
      <dgm:spPr/>
    </dgm:pt>
    <dgm:pt modelId="{B8A8FDAC-CA18-44CF-998F-3993B988FC74}" type="pres">
      <dgm:prSet presAssocID="{6EEB8E95-67C5-49EA-87BC-522B0997046B}" presName="bgRect" presStyleLbl="alignNode1" presStyleIdx="2" presStyleCnt="3"/>
      <dgm:spPr/>
    </dgm:pt>
    <dgm:pt modelId="{E7CD4D68-175F-41DE-AE8B-3E1FF26A06B6}" type="pres">
      <dgm:prSet presAssocID="{FA482C0A-2D0E-4286-8584-33C428E7FB7C}" presName="sibTransNodeRect" presStyleLbl="alignNode1" presStyleIdx="2" presStyleCnt="3">
        <dgm:presLayoutVars>
          <dgm:chMax val="0"/>
          <dgm:bulletEnabled val="1"/>
        </dgm:presLayoutVars>
      </dgm:prSet>
      <dgm:spPr/>
    </dgm:pt>
    <dgm:pt modelId="{4B1FA6B9-ED83-443B-A22B-83857C6A74FB}" type="pres">
      <dgm:prSet presAssocID="{6EEB8E95-67C5-49EA-87BC-522B0997046B}" presName="nodeRect" presStyleLbl="alignNode1" presStyleIdx="2" presStyleCnt="3">
        <dgm:presLayoutVars>
          <dgm:bulletEnabled val="1"/>
        </dgm:presLayoutVars>
      </dgm:prSet>
      <dgm:spPr/>
    </dgm:pt>
  </dgm:ptLst>
  <dgm:cxnLst>
    <dgm:cxn modelId="{E4FEE309-651C-494A-9E42-188146B651CE}" srcId="{5A455B13-E427-4D46-8CA7-F426B606213B}" destId="{9C93DF1C-AB2E-46EA-9406-58779F9A8A7A}" srcOrd="1" destOrd="0" parTransId="{A5FFD06D-EB67-44DA-B093-DD7605F759CF}" sibTransId="{5682667E-AFB7-4112-8967-9667CB2A4FBA}"/>
    <dgm:cxn modelId="{39EEA516-7F21-4A91-86C9-5980507711B9}" type="presOf" srcId="{8D19718F-BAE0-4B51-AE3E-95A2C4BD135E}" destId="{52DCF743-3596-4730-A1C3-78D66CF3884D}" srcOrd="1" destOrd="0" presId="urn:microsoft.com/office/officeart/2016/7/layout/LinearBlockProcessNumbered"/>
    <dgm:cxn modelId="{67B84F25-DCAD-406E-A885-FC6F1C07E123}" type="presOf" srcId="{5A455B13-E427-4D46-8CA7-F426B606213B}" destId="{2617F84C-7625-4D74-A9AF-3266A5EC67E2}" srcOrd="0" destOrd="0" presId="urn:microsoft.com/office/officeart/2016/7/layout/LinearBlockProcessNumbered"/>
    <dgm:cxn modelId="{6EC11127-9777-40ED-B3C1-13A7190FFEE1}" srcId="{5A455B13-E427-4D46-8CA7-F426B606213B}" destId="{8D19718F-BAE0-4B51-AE3E-95A2C4BD135E}" srcOrd="0" destOrd="0" parTransId="{8B13756E-0A4D-4A04-AECE-907B6350055C}" sibTransId="{6CE94458-6A2C-43E3-9C07-9CFAA9FB2355}"/>
    <dgm:cxn modelId="{0285474D-65C8-4B4D-9712-D10A4212FBC2}" type="presOf" srcId="{9C93DF1C-AB2E-46EA-9406-58779F9A8A7A}" destId="{FE85AF2E-9B05-4C58-B20E-078A3341101F}" srcOrd="0" destOrd="0" presId="urn:microsoft.com/office/officeart/2016/7/layout/LinearBlockProcessNumbered"/>
    <dgm:cxn modelId="{36D1584E-C8BB-4DF5-B262-731C8655F680}" type="presOf" srcId="{6EEB8E95-67C5-49EA-87BC-522B0997046B}" destId="{4B1FA6B9-ED83-443B-A22B-83857C6A74FB}" srcOrd="1" destOrd="0" presId="urn:microsoft.com/office/officeart/2016/7/layout/LinearBlockProcessNumbered"/>
    <dgm:cxn modelId="{BAE88377-939C-499E-AF07-2E0D2B73E0C7}" type="presOf" srcId="{6EEB8E95-67C5-49EA-87BC-522B0997046B}" destId="{B8A8FDAC-CA18-44CF-998F-3993B988FC74}" srcOrd="0" destOrd="0" presId="urn:microsoft.com/office/officeart/2016/7/layout/LinearBlockProcessNumbered"/>
    <dgm:cxn modelId="{72F94196-63A3-4B46-914D-A6E6ADA36533}" type="presOf" srcId="{8D19718F-BAE0-4B51-AE3E-95A2C4BD135E}" destId="{59C84F4B-1B6A-4D8A-AC2F-5F878A6C2C59}" srcOrd="0" destOrd="0" presId="urn:microsoft.com/office/officeart/2016/7/layout/LinearBlockProcessNumbered"/>
    <dgm:cxn modelId="{457622A4-80ED-48D0-8056-C30E742C85D3}" srcId="{5A455B13-E427-4D46-8CA7-F426B606213B}" destId="{6EEB8E95-67C5-49EA-87BC-522B0997046B}" srcOrd="2" destOrd="0" parTransId="{95F1ADD5-394E-428E-A9C3-B132803C9C78}" sibTransId="{FA482C0A-2D0E-4286-8584-33C428E7FB7C}"/>
    <dgm:cxn modelId="{F6EB5DC2-6838-488F-A82C-623BD6AC902B}" type="presOf" srcId="{FA482C0A-2D0E-4286-8584-33C428E7FB7C}" destId="{E7CD4D68-175F-41DE-AE8B-3E1FF26A06B6}" srcOrd="0" destOrd="0" presId="urn:microsoft.com/office/officeart/2016/7/layout/LinearBlockProcessNumbered"/>
    <dgm:cxn modelId="{7270B1C8-0CB2-4F04-B9D1-2018E41A60A5}" type="presOf" srcId="{5682667E-AFB7-4112-8967-9667CB2A4FBA}" destId="{B12BEA87-1B8C-4C2E-B029-DD32085ACB03}" srcOrd="0" destOrd="0" presId="urn:microsoft.com/office/officeart/2016/7/layout/LinearBlockProcessNumbered"/>
    <dgm:cxn modelId="{A68D7FD8-C900-474A-95FF-2A40B36A08BF}" type="presOf" srcId="{9C93DF1C-AB2E-46EA-9406-58779F9A8A7A}" destId="{36870598-2387-4CE6-9102-18A1D59B4E9F}" srcOrd="1" destOrd="0" presId="urn:microsoft.com/office/officeart/2016/7/layout/LinearBlockProcessNumbered"/>
    <dgm:cxn modelId="{7E6FC5F5-1A4E-4420-BF5F-0FEA01A29FCB}" type="presOf" srcId="{6CE94458-6A2C-43E3-9C07-9CFAA9FB2355}" destId="{4257D5E6-1748-4C98-BCD9-0E3E144AA962}" srcOrd="0" destOrd="0" presId="urn:microsoft.com/office/officeart/2016/7/layout/LinearBlockProcessNumbered"/>
    <dgm:cxn modelId="{8B007CAE-EDA6-45F7-931C-51D1F52F2761}" type="presParOf" srcId="{2617F84C-7625-4D74-A9AF-3266A5EC67E2}" destId="{9D3A09B9-93FE-4061-92EE-6259FCC4A3FF}" srcOrd="0" destOrd="0" presId="urn:microsoft.com/office/officeart/2016/7/layout/LinearBlockProcessNumbered"/>
    <dgm:cxn modelId="{A6DDEB3A-1394-44A2-9B31-86C4661674A8}" type="presParOf" srcId="{9D3A09B9-93FE-4061-92EE-6259FCC4A3FF}" destId="{59C84F4B-1B6A-4D8A-AC2F-5F878A6C2C59}" srcOrd="0" destOrd="0" presId="urn:microsoft.com/office/officeart/2016/7/layout/LinearBlockProcessNumbered"/>
    <dgm:cxn modelId="{752C13C2-ED06-49AA-96D4-4B493BDBC0DC}" type="presParOf" srcId="{9D3A09B9-93FE-4061-92EE-6259FCC4A3FF}" destId="{4257D5E6-1748-4C98-BCD9-0E3E144AA962}" srcOrd="1" destOrd="0" presId="urn:microsoft.com/office/officeart/2016/7/layout/LinearBlockProcessNumbered"/>
    <dgm:cxn modelId="{ABF4F067-4A71-441F-9F42-D711D7305C63}" type="presParOf" srcId="{9D3A09B9-93FE-4061-92EE-6259FCC4A3FF}" destId="{52DCF743-3596-4730-A1C3-78D66CF3884D}" srcOrd="2" destOrd="0" presId="urn:microsoft.com/office/officeart/2016/7/layout/LinearBlockProcessNumbered"/>
    <dgm:cxn modelId="{1BD69555-49E5-4C1F-8B49-7B538EA2812B}" type="presParOf" srcId="{2617F84C-7625-4D74-A9AF-3266A5EC67E2}" destId="{493F1AB4-7A64-4655-9D17-69E3835C21D5}" srcOrd="1" destOrd="0" presId="urn:microsoft.com/office/officeart/2016/7/layout/LinearBlockProcessNumbered"/>
    <dgm:cxn modelId="{167AF339-5D4A-4B55-8C0E-15604AF8B1E7}" type="presParOf" srcId="{2617F84C-7625-4D74-A9AF-3266A5EC67E2}" destId="{8F63477F-047A-4656-B090-8CD143587510}" srcOrd="2" destOrd="0" presId="urn:microsoft.com/office/officeart/2016/7/layout/LinearBlockProcessNumbered"/>
    <dgm:cxn modelId="{65DF1D4B-4436-44E7-AFF9-BA8A79BDFAF6}" type="presParOf" srcId="{8F63477F-047A-4656-B090-8CD143587510}" destId="{FE85AF2E-9B05-4C58-B20E-078A3341101F}" srcOrd="0" destOrd="0" presId="urn:microsoft.com/office/officeart/2016/7/layout/LinearBlockProcessNumbered"/>
    <dgm:cxn modelId="{3E54EEB9-8CB4-432C-B32F-51F9BDDF26FB}" type="presParOf" srcId="{8F63477F-047A-4656-B090-8CD143587510}" destId="{B12BEA87-1B8C-4C2E-B029-DD32085ACB03}" srcOrd="1" destOrd="0" presId="urn:microsoft.com/office/officeart/2016/7/layout/LinearBlockProcessNumbered"/>
    <dgm:cxn modelId="{1C58C7D9-A550-4FB4-B469-37878C778FB7}" type="presParOf" srcId="{8F63477F-047A-4656-B090-8CD143587510}" destId="{36870598-2387-4CE6-9102-18A1D59B4E9F}" srcOrd="2" destOrd="0" presId="urn:microsoft.com/office/officeart/2016/7/layout/LinearBlockProcessNumbered"/>
    <dgm:cxn modelId="{823089F0-0F3C-4CC9-A6AF-9EEDECFCB3F7}" type="presParOf" srcId="{2617F84C-7625-4D74-A9AF-3266A5EC67E2}" destId="{74D4E901-DDB0-44E1-B0FC-6149587B6F9B}" srcOrd="3" destOrd="0" presId="urn:microsoft.com/office/officeart/2016/7/layout/LinearBlockProcessNumbered"/>
    <dgm:cxn modelId="{F177DB2D-8441-4533-98D0-775B02F096F5}" type="presParOf" srcId="{2617F84C-7625-4D74-A9AF-3266A5EC67E2}" destId="{8C6394B4-3DC5-42B5-B9A8-769721DA18D1}" srcOrd="4" destOrd="0" presId="urn:microsoft.com/office/officeart/2016/7/layout/LinearBlockProcessNumbered"/>
    <dgm:cxn modelId="{3DC5DBC4-4B75-460F-BA4A-8083C00154A3}" type="presParOf" srcId="{8C6394B4-3DC5-42B5-B9A8-769721DA18D1}" destId="{B8A8FDAC-CA18-44CF-998F-3993B988FC74}" srcOrd="0" destOrd="0" presId="urn:microsoft.com/office/officeart/2016/7/layout/LinearBlockProcessNumbered"/>
    <dgm:cxn modelId="{46FC035E-FE63-4447-BFF1-221A27C9C873}" type="presParOf" srcId="{8C6394B4-3DC5-42B5-B9A8-769721DA18D1}" destId="{E7CD4D68-175F-41DE-AE8B-3E1FF26A06B6}" srcOrd="1" destOrd="0" presId="urn:microsoft.com/office/officeart/2016/7/layout/LinearBlockProcessNumbered"/>
    <dgm:cxn modelId="{B206CF89-F223-437D-8F6F-F484589E2B6E}" type="presParOf" srcId="{8C6394B4-3DC5-42B5-B9A8-769721DA18D1}" destId="{4B1FA6B9-ED83-443B-A22B-83857C6A74FB}"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C48E00-25C5-447F-BEDA-9568F0308A8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EB16867-5D3A-4617-8DF0-09D04D93154E}">
      <dgm:prSet/>
      <dgm:spPr/>
      <dgm:t>
        <a:bodyPr/>
        <a:lstStyle/>
        <a:p>
          <a:r>
            <a:rPr lang="en-US" b="0" i="0" baseline="0"/>
            <a:t>Analyze customer purchasing behaviors.</a:t>
          </a:r>
          <a:endParaRPr lang="en-US"/>
        </a:p>
      </dgm:t>
    </dgm:pt>
    <dgm:pt modelId="{92E9C2D1-EB37-4016-A65E-237D7A62F273}" type="parTrans" cxnId="{47CC21F9-8F1C-4075-973C-62B54E8F3EBB}">
      <dgm:prSet/>
      <dgm:spPr/>
      <dgm:t>
        <a:bodyPr/>
        <a:lstStyle/>
        <a:p>
          <a:endParaRPr lang="en-US"/>
        </a:p>
      </dgm:t>
    </dgm:pt>
    <dgm:pt modelId="{E679460C-C7C9-4150-98A8-9623813443EF}" type="sibTrans" cxnId="{47CC21F9-8F1C-4075-973C-62B54E8F3EBB}">
      <dgm:prSet/>
      <dgm:spPr/>
      <dgm:t>
        <a:bodyPr/>
        <a:lstStyle/>
        <a:p>
          <a:endParaRPr lang="en-US"/>
        </a:p>
      </dgm:t>
    </dgm:pt>
    <dgm:pt modelId="{60E00403-5F17-41AA-91AD-ECD7242C85AB}">
      <dgm:prSet/>
      <dgm:spPr/>
      <dgm:t>
        <a:bodyPr/>
        <a:lstStyle/>
        <a:p>
          <a:r>
            <a:rPr lang="en-US" b="0" i="0" baseline="0"/>
            <a:t>Segment customers based on key variables like order amount, product category, and sales channel.</a:t>
          </a:r>
          <a:endParaRPr lang="en-US"/>
        </a:p>
      </dgm:t>
    </dgm:pt>
    <dgm:pt modelId="{2635CF62-C5CA-4C87-A5D0-5739E5730142}" type="parTrans" cxnId="{13DC7BD8-53B6-465B-A3AA-63F8F4F92E8C}">
      <dgm:prSet/>
      <dgm:spPr/>
      <dgm:t>
        <a:bodyPr/>
        <a:lstStyle/>
        <a:p>
          <a:endParaRPr lang="en-US"/>
        </a:p>
      </dgm:t>
    </dgm:pt>
    <dgm:pt modelId="{1D34FCF7-7429-4C6B-BA6B-74109105CE81}" type="sibTrans" cxnId="{13DC7BD8-53B6-465B-A3AA-63F8F4F92E8C}">
      <dgm:prSet/>
      <dgm:spPr/>
      <dgm:t>
        <a:bodyPr/>
        <a:lstStyle/>
        <a:p>
          <a:endParaRPr lang="en-US"/>
        </a:p>
      </dgm:t>
    </dgm:pt>
    <dgm:pt modelId="{27ABE947-65ED-4C67-A11A-BDA20F0162FA}">
      <dgm:prSet/>
      <dgm:spPr/>
      <dgm:t>
        <a:bodyPr/>
        <a:lstStyle/>
        <a:p>
          <a:r>
            <a:rPr lang="en-US" b="0" i="0" baseline="0"/>
            <a:t>Develop insights to support personalized marketing efforts.</a:t>
          </a:r>
          <a:endParaRPr lang="en-US"/>
        </a:p>
      </dgm:t>
    </dgm:pt>
    <dgm:pt modelId="{1333C16A-3063-4DEA-B09C-D9B684D574DB}" type="parTrans" cxnId="{8FC1CE60-758B-438E-B4B2-A5CDDDD7B43E}">
      <dgm:prSet/>
      <dgm:spPr/>
      <dgm:t>
        <a:bodyPr/>
        <a:lstStyle/>
        <a:p>
          <a:endParaRPr lang="en-US"/>
        </a:p>
      </dgm:t>
    </dgm:pt>
    <dgm:pt modelId="{3CB428D0-4240-4DFE-9FF9-E176D9FBD4B2}" type="sibTrans" cxnId="{8FC1CE60-758B-438E-B4B2-A5CDDDD7B43E}">
      <dgm:prSet/>
      <dgm:spPr/>
      <dgm:t>
        <a:bodyPr/>
        <a:lstStyle/>
        <a:p>
          <a:endParaRPr lang="en-US"/>
        </a:p>
      </dgm:t>
    </dgm:pt>
    <dgm:pt modelId="{201EF69B-8FC0-4A95-A257-3B5D1A78F3F7}">
      <dgm:prSet/>
      <dgm:spPr/>
      <dgm:t>
        <a:bodyPr/>
        <a:lstStyle/>
        <a:p>
          <a:r>
            <a:rPr lang="en-US" b="0" i="0" baseline="0"/>
            <a:t>Use data to inform future business strategies. </a:t>
          </a:r>
          <a:endParaRPr lang="en-US"/>
        </a:p>
      </dgm:t>
    </dgm:pt>
    <dgm:pt modelId="{0ADF09D4-5250-405C-8DE9-F02716610462}" type="parTrans" cxnId="{3AE55228-E4FF-446E-A923-AF902C7325F4}">
      <dgm:prSet/>
      <dgm:spPr/>
      <dgm:t>
        <a:bodyPr/>
        <a:lstStyle/>
        <a:p>
          <a:endParaRPr lang="en-US"/>
        </a:p>
      </dgm:t>
    </dgm:pt>
    <dgm:pt modelId="{5ADF7902-3700-4B12-B559-79310FAA940D}" type="sibTrans" cxnId="{3AE55228-E4FF-446E-A923-AF902C7325F4}">
      <dgm:prSet/>
      <dgm:spPr/>
      <dgm:t>
        <a:bodyPr/>
        <a:lstStyle/>
        <a:p>
          <a:endParaRPr lang="en-US"/>
        </a:p>
      </dgm:t>
    </dgm:pt>
    <dgm:pt modelId="{F68E99CF-C186-4B82-9C81-EDC34B3291C8}" type="pres">
      <dgm:prSet presAssocID="{B1C48E00-25C5-447F-BEDA-9568F0308A8D}" presName="root" presStyleCnt="0">
        <dgm:presLayoutVars>
          <dgm:dir/>
          <dgm:resizeHandles val="exact"/>
        </dgm:presLayoutVars>
      </dgm:prSet>
      <dgm:spPr/>
    </dgm:pt>
    <dgm:pt modelId="{714BFB1D-8B18-43BF-B285-EB4F4EB71C26}" type="pres">
      <dgm:prSet presAssocID="{DEB16867-5D3A-4617-8DF0-09D04D93154E}" presName="compNode" presStyleCnt="0"/>
      <dgm:spPr/>
    </dgm:pt>
    <dgm:pt modelId="{4B6599EF-8FC4-4834-9E1C-6F6FD79A22AA}" type="pres">
      <dgm:prSet presAssocID="{DEB16867-5D3A-4617-8DF0-09D04D93154E}" presName="bgRect" presStyleLbl="bgShp" presStyleIdx="0" presStyleCnt="4"/>
      <dgm:spPr/>
    </dgm:pt>
    <dgm:pt modelId="{F25993CB-83A7-4ECA-996A-E2825F927240}" type="pres">
      <dgm:prSet presAssocID="{DEB16867-5D3A-4617-8DF0-09D04D93154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25BA4544-D31C-4419-8A95-620538C5EE47}" type="pres">
      <dgm:prSet presAssocID="{DEB16867-5D3A-4617-8DF0-09D04D93154E}" presName="spaceRect" presStyleCnt="0"/>
      <dgm:spPr/>
    </dgm:pt>
    <dgm:pt modelId="{BD333862-8200-48B3-A5C6-8FBF218D4F01}" type="pres">
      <dgm:prSet presAssocID="{DEB16867-5D3A-4617-8DF0-09D04D93154E}" presName="parTx" presStyleLbl="revTx" presStyleIdx="0" presStyleCnt="4">
        <dgm:presLayoutVars>
          <dgm:chMax val="0"/>
          <dgm:chPref val="0"/>
        </dgm:presLayoutVars>
      </dgm:prSet>
      <dgm:spPr/>
    </dgm:pt>
    <dgm:pt modelId="{478C3C3D-1350-4FEA-B6E0-1D0FF68FDE6D}" type="pres">
      <dgm:prSet presAssocID="{E679460C-C7C9-4150-98A8-9623813443EF}" presName="sibTrans" presStyleCnt="0"/>
      <dgm:spPr/>
    </dgm:pt>
    <dgm:pt modelId="{1CD0D3AA-4F60-4D17-9033-AD87746024C3}" type="pres">
      <dgm:prSet presAssocID="{60E00403-5F17-41AA-91AD-ECD7242C85AB}" presName="compNode" presStyleCnt="0"/>
      <dgm:spPr/>
    </dgm:pt>
    <dgm:pt modelId="{1463C7A3-D5A2-43E5-9BF1-CFEB7016E970}" type="pres">
      <dgm:prSet presAssocID="{60E00403-5F17-41AA-91AD-ECD7242C85AB}" presName="bgRect" presStyleLbl="bgShp" presStyleIdx="1" presStyleCnt="4"/>
      <dgm:spPr/>
    </dgm:pt>
    <dgm:pt modelId="{60357393-F62D-4D16-B61C-6A234C8FB359}" type="pres">
      <dgm:prSet presAssocID="{60E00403-5F17-41AA-91AD-ECD7242C85A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AB4AC616-E9B8-43A7-82E7-7082E214697F}" type="pres">
      <dgm:prSet presAssocID="{60E00403-5F17-41AA-91AD-ECD7242C85AB}" presName="spaceRect" presStyleCnt="0"/>
      <dgm:spPr/>
    </dgm:pt>
    <dgm:pt modelId="{15B3F038-5838-496B-BEEC-4172562BFF46}" type="pres">
      <dgm:prSet presAssocID="{60E00403-5F17-41AA-91AD-ECD7242C85AB}" presName="parTx" presStyleLbl="revTx" presStyleIdx="1" presStyleCnt="4">
        <dgm:presLayoutVars>
          <dgm:chMax val="0"/>
          <dgm:chPref val="0"/>
        </dgm:presLayoutVars>
      </dgm:prSet>
      <dgm:spPr/>
    </dgm:pt>
    <dgm:pt modelId="{E832F109-E915-4351-84B8-F929099653D3}" type="pres">
      <dgm:prSet presAssocID="{1D34FCF7-7429-4C6B-BA6B-74109105CE81}" presName="sibTrans" presStyleCnt="0"/>
      <dgm:spPr/>
    </dgm:pt>
    <dgm:pt modelId="{8BE9F519-E690-4A3A-AF0D-BFC56CB994C8}" type="pres">
      <dgm:prSet presAssocID="{27ABE947-65ED-4C67-A11A-BDA20F0162FA}" presName="compNode" presStyleCnt="0"/>
      <dgm:spPr/>
    </dgm:pt>
    <dgm:pt modelId="{CB8C4158-8309-4F3B-96D5-F886E73CFBA4}" type="pres">
      <dgm:prSet presAssocID="{27ABE947-65ED-4C67-A11A-BDA20F0162FA}" presName="bgRect" presStyleLbl="bgShp" presStyleIdx="2" presStyleCnt="4"/>
      <dgm:spPr/>
    </dgm:pt>
    <dgm:pt modelId="{B8A5BE4C-5C37-4532-8FFB-6F45EB8EE263}" type="pres">
      <dgm:prSet presAssocID="{27ABE947-65ED-4C67-A11A-BDA20F0162F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794A4E21-789F-4B9A-9079-168EDC1EAA40}" type="pres">
      <dgm:prSet presAssocID="{27ABE947-65ED-4C67-A11A-BDA20F0162FA}" presName="spaceRect" presStyleCnt="0"/>
      <dgm:spPr/>
    </dgm:pt>
    <dgm:pt modelId="{6A9E57E5-2F58-4886-ABD9-3A48AC9D4D0F}" type="pres">
      <dgm:prSet presAssocID="{27ABE947-65ED-4C67-A11A-BDA20F0162FA}" presName="parTx" presStyleLbl="revTx" presStyleIdx="2" presStyleCnt="4">
        <dgm:presLayoutVars>
          <dgm:chMax val="0"/>
          <dgm:chPref val="0"/>
        </dgm:presLayoutVars>
      </dgm:prSet>
      <dgm:spPr/>
    </dgm:pt>
    <dgm:pt modelId="{E8F9EB38-6CFF-4E74-B412-F80CC6F3834A}" type="pres">
      <dgm:prSet presAssocID="{3CB428D0-4240-4DFE-9FF9-E176D9FBD4B2}" presName="sibTrans" presStyleCnt="0"/>
      <dgm:spPr/>
    </dgm:pt>
    <dgm:pt modelId="{B9E87724-781D-47C6-9736-06475AC9AB74}" type="pres">
      <dgm:prSet presAssocID="{201EF69B-8FC0-4A95-A257-3B5D1A78F3F7}" presName="compNode" presStyleCnt="0"/>
      <dgm:spPr/>
    </dgm:pt>
    <dgm:pt modelId="{3F683446-ADE7-4539-8168-8F0C513218A4}" type="pres">
      <dgm:prSet presAssocID="{201EF69B-8FC0-4A95-A257-3B5D1A78F3F7}" presName="bgRect" presStyleLbl="bgShp" presStyleIdx="3" presStyleCnt="4"/>
      <dgm:spPr/>
    </dgm:pt>
    <dgm:pt modelId="{C8984A3F-9FE6-46AF-A0BF-48794275AC14}" type="pres">
      <dgm:prSet presAssocID="{201EF69B-8FC0-4A95-A257-3B5D1A78F3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8ACC381D-626B-4149-AB18-E69E2D36EB0E}" type="pres">
      <dgm:prSet presAssocID="{201EF69B-8FC0-4A95-A257-3B5D1A78F3F7}" presName="spaceRect" presStyleCnt="0"/>
      <dgm:spPr/>
    </dgm:pt>
    <dgm:pt modelId="{222E7869-7D88-47EF-8F5E-B6A903C7345A}" type="pres">
      <dgm:prSet presAssocID="{201EF69B-8FC0-4A95-A257-3B5D1A78F3F7}" presName="parTx" presStyleLbl="revTx" presStyleIdx="3" presStyleCnt="4">
        <dgm:presLayoutVars>
          <dgm:chMax val="0"/>
          <dgm:chPref val="0"/>
        </dgm:presLayoutVars>
      </dgm:prSet>
      <dgm:spPr/>
    </dgm:pt>
  </dgm:ptLst>
  <dgm:cxnLst>
    <dgm:cxn modelId="{87969218-82DC-41B0-B996-2345220F9102}" type="presOf" srcId="{27ABE947-65ED-4C67-A11A-BDA20F0162FA}" destId="{6A9E57E5-2F58-4886-ABD9-3A48AC9D4D0F}" srcOrd="0" destOrd="0" presId="urn:microsoft.com/office/officeart/2018/2/layout/IconVerticalSolidList"/>
    <dgm:cxn modelId="{3AE55228-E4FF-446E-A923-AF902C7325F4}" srcId="{B1C48E00-25C5-447F-BEDA-9568F0308A8D}" destId="{201EF69B-8FC0-4A95-A257-3B5D1A78F3F7}" srcOrd="3" destOrd="0" parTransId="{0ADF09D4-5250-405C-8DE9-F02716610462}" sibTransId="{5ADF7902-3700-4B12-B559-79310FAA940D}"/>
    <dgm:cxn modelId="{6B7BFA39-E032-4CE9-89B5-E67940406C61}" type="presOf" srcId="{DEB16867-5D3A-4617-8DF0-09D04D93154E}" destId="{BD333862-8200-48B3-A5C6-8FBF218D4F01}" srcOrd="0" destOrd="0" presId="urn:microsoft.com/office/officeart/2018/2/layout/IconVerticalSolidList"/>
    <dgm:cxn modelId="{8FC1CE60-758B-438E-B4B2-A5CDDDD7B43E}" srcId="{B1C48E00-25C5-447F-BEDA-9568F0308A8D}" destId="{27ABE947-65ED-4C67-A11A-BDA20F0162FA}" srcOrd="2" destOrd="0" parTransId="{1333C16A-3063-4DEA-B09C-D9B684D574DB}" sibTransId="{3CB428D0-4240-4DFE-9FF9-E176D9FBD4B2}"/>
    <dgm:cxn modelId="{BDB63484-6201-4D37-8642-52B3ACCCA07B}" type="presOf" srcId="{201EF69B-8FC0-4A95-A257-3B5D1A78F3F7}" destId="{222E7869-7D88-47EF-8F5E-B6A903C7345A}" srcOrd="0" destOrd="0" presId="urn:microsoft.com/office/officeart/2018/2/layout/IconVerticalSolidList"/>
    <dgm:cxn modelId="{B3BB2E9B-CE72-43C4-8826-0315C90EABA9}" type="presOf" srcId="{B1C48E00-25C5-447F-BEDA-9568F0308A8D}" destId="{F68E99CF-C186-4B82-9C81-EDC34B3291C8}" srcOrd="0" destOrd="0" presId="urn:microsoft.com/office/officeart/2018/2/layout/IconVerticalSolidList"/>
    <dgm:cxn modelId="{13DC7BD8-53B6-465B-A3AA-63F8F4F92E8C}" srcId="{B1C48E00-25C5-447F-BEDA-9568F0308A8D}" destId="{60E00403-5F17-41AA-91AD-ECD7242C85AB}" srcOrd="1" destOrd="0" parTransId="{2635CF62-C5CA-4C87-A5D0-5739E5730142}" sibTransId="{1D34FCF7-7429-4C6B-BA6B-74109105CE81}"/>
    <dgm:cxn modelId="{A50651E0-E489-4142-B26B-65FB53661035}" type="presOf" srcId="{60E00403-5F17-41AA-91AD-ECD7242C85AB}" destId="{15B3F038-5838-496B-BEEC-4172562BFF46}" srcOrd="0" destOrd="0" presId="urn:microsoft.com/office/officeart/2018/2/layout/IconVerticalSolidList"/>
    <dgm:cxn modelId="{47CC21F9-8F1C-4075-973C-62B54E8F3EBB}" srcId="{B1C48E00-25C5-447F-BEDA-9568F0308A8D}" destId="{DEB16867-5D3A-4617-8DF0-09D04D93154E}" srcOrd="0" destOrd="0" parTransId="{92E9C2D1-EB37-4016-A65E-237D7A62F273}" sibTransId="{E679460C-C7C9-4150-98A8-9623813443EF}"/>
    <dgm:cxn modelId="{9F5BB040-5CA1-4791-92E1-D57AA12F1CC0}" type="presParOf" srcId="{F68E99CF-C186-4B82-9C81-EDC34B3291C8}" destId="{714BFB1D-8B18-43BF-B285-EB4F4EB71C26}" srcOrd="0" destOrd="0" presId="urn:microsoft.com/office/officeart/2018/2/layout/IconVerticalSolidList"/>
    <dgm:cxn modelId="{D6467F70-3FB3-47E6-99D9-6339E80FDC62}" type="presParOf" srcId="{714BFB1D-8B18-43BF-B285-EB4F4EB71C26}" destId="{4B6599EF-8FC4-4834-9E1C-6F6FD79A22AA}" srcOrd="0" destOrd="0" presId="urn:microsoft.com/office/officeart/2018/2/layout/IconVerticalSolidList"/>
    <dgm:cxn modelId="{56C36538-E8DE-4C17-B8DF-05232EBA7B5C}" type="presParOf" srcId="{714BFB1D-8B18-43BF-B285-EB4F4EB71C26}" destId="{F25993CB-83A7-4ECA-996A-E2825F927240}" srcOrd="1" destOrd="0" presId="urn:microsoft.com/office/officeart/2018/2/layout/IconVerticalSolidList"/>
    <dgm:cxn modelId="{A17DE393-0E85-4F44-B5E7-185AB5B25056}" type="presParOf" srcId="{714BFB1D-8B18-43BF-B285-EB4F4EB71C26}" destId="{25BA4544-D31C-4419-8A95-620538C5EE47}" srcOrd="2" destOrd="0" presId="urn:microsoft.com/office/officeart/2018/2/layout/IconVerticalSolidList"/>
    <dgm:cxn modelId="{71CFF9AD-A9D2-4F3C-BD4C-D6CD5B97D6CA}" type="presParOf" srcId="{714BFB1D-8B18-43BF-B285-EB4F4EB71C26}" destId="{BD333862-8200-48B3-A5C6-8FBF218D4F01}" srcOrd="3" destOrd="0" presId="urn:microsoft.com/office/officeart/2018/2/layout/IconVerticalSolidList"/>
    <dgm:cxn modelId="{62D3295A-C4F9-43B7-8015-7393BF0DD3AA}" type="presParOf" srcId="{F68E99CF-C186-4B82-9C81-EDC34B3291C8}" destId="{478C3C3D-1350-4FEA-B6E0-1D0FF68FDE6D}" srcOrd="1" destOrd="0" presId="urn:microsoft.com/office/officeart/2018/2/layout/IconVerticalSolidList"/>
    <dgm:cxn modelId="{C76FB877-BD82-4429-8DCC-75F2C66EDE4A}" type="presParOf" srcId="{F68E99CF-C186-4B82-9C81-EDC34B3291C8}" destId="{1CD0D3AA-4F60-4D17-9033-AD87746024C3}" srcOrd="2" destOrd="0" presId="urn:microsoft.com/office/officeart/2018/2/layout/IconVerticalSolidList"/>
    <dgm:cxn modelId="{1A5D6109-471D-4A57-BDFD-B6F9A9ECC05F}" type="presParOf" srcId="{1CD0D3AA-4F60-4D17-9033-AD87746024C3}" destId="{1463C7A3-D5A2-43E5-9BF1-CFEB7016E970}" srcOrd="0" destOrd="0" presId="urn:microsoft.com/office/officeart/2018/2/layout/IconVerticalSolidList"/>
    <dgm:cxn modelId="{DF00EB79-7482-49A8-BE9A-F09EBCFC6653}" type="presParOf" srcId="{1CD0D3AA-4F60-4D17-9033-AD87746024C3}" destId="{60357393-F62D-4D16-B61C-6A234C8FB359}" srcOrd="1" destOrd="0" presId="urn:microsoft.com/office/officeart/2018/2/layout/IconVerticalSolidList"/>
    <dgm:cxn modelId="{FAD30365-1672-4B01-AB78-4E7AC80175C7}" type="presParOf" srcId="{1CD0D3AA-4F60-4D17-9033-AD87746024C3}" destId="{AB4AC616-E9B8-43A7-82E7-7082E214697F}" srcOrd="2" destOrd="0" presId="urn:microsoft.com/office/officeart/2018/2/layout/IconVerticalSolidList"/>
    <dgm:cxn modelId="{8EDD4166-6C1E-488C-81DC-5E91C837CDB1}" type="presParOf" srcId="{1CD0D3AA-4F60-4D17-9033-AD87746024C3}" destId="{15B3F038-5838-496B-BEEC-4172562BFF46}" srcOrd="3" destOrd="0" presId="urn:microsoft.com/office/officeart/2018/2/layout/IconVerticalSolidList"/>
    <dgm:cxn modelId="{8FC0481A-7680-4087-B1CE-BA395F5C1E8D}" type="presParOf" srcId="{F68E99CF-C186-4B82-9C81-EDC34B3291C8}" destId="{E832F109-E915-4351-84B8-F929099653D3}" srcOrd="3" destOrd="0" presId="urn:microsoft.com/office/officeart/2018/2/layout/IconVerticalSolidList"/>
    <dgm:cxn modelId="{DCBCCB94-C377-4928-930C-2E7D02F54D07}" type="presParOf" srcId="{F68E99CF-C186-4B82-9C81-EDC34B3291C8}" destId="{8BE9F519-E690-4A3A-AF0D-BFC56CB994C8}" srcOrd="4" destOrd="0" presId="urn:microsoft.com/office/officeart/2018/2/layout/IconVerticalSolidList"/>
    <dgm:cxn modelId="{482A9757-4B7F-4A3F-B0D4-90951C07B4F0}" type="presParOf" srcId="{8BE9F519-E690-4A3A-AF0D-BFC56CB994C8}" destId="{CB8C4158-8309-4F3B-96D5-F886E73CFBA4}" srcOrd="0" destOrd="0" presId="urn:microsoft.com/office/officeart/2018/2/layout/IconVerticalSolidList"/>
    <dgm:cxn modelId="{54AD5981-0FB3-4217-B343-29A3A1A939B5}" type="presParOf" srcId="{8BE9F519-E690-4A3A-AF0D-BFC56CB994C8}" destId="{B8A5BE4C-5C37-4532-8FFB-6F45EB8EE263}" srcOrd="1" destOrd="0" presId="urn:microsoft.com/office/officeart/2018/2/layout/IconVerticalSolidList"/>
    <dgm:cxn modelId="{EE0C450D-9BDD-4AA6-A5E9-3FC3227788B0}" type="presParOf" srcId="{8BE9F519-E690-4A3A-AF0D-BFC56CB994C8}" destId="{794A4E21-789F-4B9A-9079-168EDC1EAA40}" srcOrd="2" destOrd="0" presId="urn:microsoft.com/office/officeart/2018/2/layout/IconVerticalSolidList"/>
    <dgm:cxn modelId="{A2309989-D297-4187-BE17-F95ED9520DCC}" type="presParOf" srcId="{8BE9F519-E690-4A3A-AF0D-BFC56CB994C8}" destId="{6A9E57E5-2F58-4886-ABD9-3A48AC9D4D0F}" srcOrd="3" destOrd="0" presId="urn:microsoft.com/office/officeart/2018/2/layout/IconVerticalSolidList"/>
    <dgm:cxn modelId="{E144CDC9-26A1-4E2C-B41D-9E19FC55206E}" type="presParOf" srcId="{F68E99CF-C186-4B82-9C81-EDC34B3291C8}" destId="{E8F9EB38-6CFF-4E74-B412-F80CC6F3834A}" srcOrd="5" destOrd="0" presId="urn:microsoft.com/office/officeart/2018/2/layout/IconVerticalSolidList"/>
    <dgm:cxn modelId="{6D9CE91D-FC68-400E-A2FB-4D7A651A1FD6}" type="presParOf" srcId="{F68E99CF-C186-4B82-9C81-EDC34B3291C8}" destId="{B9E87724-781D-47C6-9736-06475AC9AB74}" srcOrd="6" destOrd="0" presId="urn:microsoft.com/office/officeart/2018/2/layout/IconVerticalSolidList"/>
    <dgm:cxn modelId="{198AD2C6-0AC6-4831-AFF3-C977E8970976}" type="presParOf" srcId="{B9E87724-781D-47C6-9736-06475AC9AB74}" destId="{3F683446-ADE7-4539-8168-8F0C513218A4}" srcOrd="0" destOrd="0" presId="urn:microsoft.com/office/officeart/2018/2/layout/IconVerticalSolidList"/>
    <dgm:cxn modelId="{7C154D92-AE63-427B-8EB0-5B09937D88F5}" type="presParOf" srcId="{B9E87724-781D-47C6-9736-06475AC9AB74}" destId="{C8984A3F-9FE6-46AF-A0BF-48794275AC14}" srcOrd="1" destOrd="0" presId="urn:microsoft.com/office/officeart/2018/2/layout/IconVerticalSolidList"/>
    <dgm:cxn modelId="{071AC87E-F5AE-4918-BD06-69BAAC36277C}" type="presParOf" srcId="{B9E87724-781D-47C6-9736-06475AC9AB74}" destId="{8ACC381D-626B-4149-AB18-E69E2D36EB0E}" srcOrd="2" destOrd="0" presId="urn:microsoft.com/office/officeart/2018/2/layout/IconVerticalSolidList"/>
    <dgm:cxn modelId="{2CF707D1-A716-4605-98CC-253F95D89FE2}" type="presParOf" srcId="{B9E87724-781D-47C6-9736-06475AC9AB74}" destId="{222E7869-7D88-47EF-8F5E-B6A903C7345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1E76E6-8DE7-4A5C-A271-7C0257DE9636}" type="doc">
      <dgm:prSet loTypeId="urn:microsoft.com/office/officeart/2005/8/layout/vProcess5" loCatId="process" qsTypeId="urn:microsoft.com/office/officeart/2005/8/quickstyle/simple2" qsCatId="simple" csTypeId="urn:microsoft.com/office/officeart/2005/8/colors/accent0_3" csCatId="mainScheme"/>
      <dgm:spPr/>
      <dgm:t>
        <a:bodyPr/>
        <a:lstStyle/>
        <a:p>
          <a:endParaRPr lang="en-US"/>
        </a:p>
      </dgm:t>
    </dgm:pt>
    <dgm:pt modelId="{5549743A-0350-4D23-A4EE-4348E6A03627}">
      <dgm:prSet/>
      <dgm:spPr/>
      <dgm:t>
        <a:bodyPr/>
        <a:lstStyle/>
        <a:p>
          <a:r>
            <a:rPr lang="en-US" b="0" i="0" baseline="0" dirty="0"/>
            <a:t>Overview of key variables: Order Amount, Quantity Ordered, Sales Channel, Product Category.</a:t>
          </a:r>
          <a:endParaRPr lang="en-US" dirty="0"/>
        </a:p>
      </dgm:t>
    </dgm:pt>
    <dgm:pt modelId="{A70C8DA1-47E2-43AC-A62E-AFCB24E9D26E}" type="parTrans" cxnId="{8622AFC1-CFEF-40E1-91B3-06D65FDBEB7D}">
      <dgm:prSet/>
      <dgm:spPr/>
      <dgm:t>
        <a:bodyPr/>
        <a:lstStyle/>
        <a:p>
          <a:endParaRPr lang="en-US"/>
        </a:p>
      </dgm:t>
    </dgm:pt>
    <dgm:pt modelId="{CAE0C7CB-AA5E-4765-8997-1BD8E49F0AB9}" type="sibTrans" cxnId="{8622AFC1-CFEF-40E1-91B3-06D65FDBEB7D}">
      <dgm:prSet/>
      <dgm:spPr/>
      <dgm:t>
        <a:bodyPr/>
        <a:lstStyle/>
        <a:p>
          <a:endParaRPr lang="en-US"/>
        </a:p>
      </dgm:t>
    </dgm:pt>
    <dgm:pt modelId="{C3B9386C-2917-45F7-87D7-8EC8921E33BC}">
      <dgm:prSet/>
      <dgm:spPr/>
      <dgm:t>
        <a:bodyPr/>
        <a:lstStyle/>
        <a:p>
          <a:r>
            <a:rPr lang="en-US" b="0" i="0" baseline="0" dirty="0"/>
            <a:t>Missing data in some variables (e.g., Promotion-IDs, Fulfillment). </a:t>
          </a:r>
          <a:endParaRPr lang="en-US" dirty="0"/>
        </a:p>
      </dgm:t>
    </dgm:pt>
    <dgm:pt modelId="{3942C357-7F88-4C1E-9265-F86C3E3D8297}" type="parTrans" cxnId="{2A5216EA-0171-4BAC-BA55-8085099FC817}">
      <dgm:prSet/>
      <dgm:spPr/>
      <dgm:t>
        <a:bodyPr/>
        <a:lstStyle/>
        <a:p>
          <a:endParaRPr lang="en-US"/>
        </a:p>
      </dgm:t>
    </dgm:pt>
    <dgm:pt modelId="{B1013A2A-DD94-49DD-95CC-11F472516D4A}" type="sibTrans" cxnId="{2A5216EA-0171-4BAC-BA55-8085099FC817}">
      <dgm:prSet/>
      <dgm:spPr/>
      <dgm:t>
        <a:bodyPr/>
        <a:lstStyle/>
        <a:p>
          <a:endParaRPr lang="en-US"/>
        </a:p>
      </dgm:t>
    </dgm:pt>
    <dgm:pt modelId="{6E85BA78-2CFB-404E-9A83-63E309E821D3}" type="pres">
      <dgm:prSet presAssocID="{6E1E76E6-8DE7-4A5C-A271-7C0257DE9636}" presName="outerComposite" presStyleCnt="0">
        <dgm:presLayoutVars>
          <dgm:chMax val="5"/>
          <dgm:dir/>
          <dgm:resizeHandles val="exact"/>
        </dgm:presLayoutVars>
      </dgm:prSet>
      <dgm:spPr/>
    </dgm:pt>
    <dgm:pt modelId="{7B38DB14-0BE2-4A88-A87F-BC96E4B87F17}" type="pres">
      <dgm:prSet presAssocID="{6E1E76E6-8DE7-4A5C-A271-7C0257DE9636}" presName="dummyMaxCanvas" presStyleCnt="0">
        <dgm:presLayoutVars/>
      </dgm:prSet>
      <dgm:spPr/>
    </dgm:pt>
    <dgm:pt modelId="{EC7EFA91-7391-4378-AE71-81F3A903D7D0}" type="pres">
      <dgm:prSet presAssocID="{6E1E76E6-8DE7-4A5C-A271-7C0257DE9636}" presName="TwoNodes_1" presStyleLbl="node1" presStyleIdx="0" presStyleCnt="2">
        <dgm:presLayoutVars>
          <dgm:bulletEnabled val="1"/>
        </dgm:presLayoutVars>
      </dgm:prSet>
      <dgm:spPr/>
    </dgm:pt>
    <dgm:pt modelId="{5D13403B-A831-46DB-A89B-44B5B0433AB8}" type="pres">
      <dgm:prSet presAssocID="{6E1E76E6-8DE7-4A5C-A271-7C0257DE9636}" presName="TwoNodes_2" presStyleLbl="node1" presStyleIdx="1" presStyleCnt="2">
        <dgm:presLayoutVars>
          <dgm:bulletEnabled val="1"/>
        </dgm:presLayoutVars>
      </dgm:prSet>
      <dgm:spPr/>
    </dgm:pt>
    <dgm:pt modelId="{206AA6F0-F121-4B1C-AA59-E652604F3807}" type="pres">
      <dgm:prSet presAssocID="{6E1E76E6-8DE7-4A5C-A271-7C0257DE9636}" presName="TwoConn_1-2" presStyleLbl="fgAccFollowNode1" presStyleIdx="0" presStyleCnt="1">
        <dgm:presLayoutVars>
          <dgm:bulletEnabled val="1"/>
        </dgm:presLayoutVars>
      </dgm:prSet>
      <dgm:spPr/>
    </dgm:pt>
    <dgm:pt modelId="{3A33A7E9-F8CB-4B53-9066-BE958ED48B0E}" type="pres">
      <dgm:prSet presAssocID="{6E1E76E6-8DE7-4A5C-A271-7C0257DE9636}" presName="TwoNodes_1_text" presStyleLbl="node1" presStyleIdx="1" presStyleCnt="2">
        <dgm:presLayoutVars>
          <dgm:bulletEnabled val="1"/>
        </dgm:presLayoutVars>
      </dgm:prSet>
      <dgm:spPr/>
    </dgm:pt>
    <dgm:pt modelId="{CEBA5FE5-3A77-4F0B-A47F-342148F7EF20}" type="pres">
      <dgm:prSet presAssocID="{6E1E76E6-8DE7-4A5C-A271-7C0257DE9636}" presName="TwoNodes_2_text" presStyleLbl="node1" presStyleIdx="1" presStyleCnt="2">
        <dgm:presLayoutVars>
          <dgm:bulletEnabled val="1"/>
        </dgm:presLayoutVars>
      </dgm:prSet>
      <dgm:spPr/>
    </dgm:pt>
  </dgm:ptLst>
  <dgm:cxnLst>
    <dgm:cxn modelId="{8D89C403-097C-46FC-8516-C71036DCE7D3}" type="presOf" srcId="{5549743A-0350-4D23-A4EE-4348E6A03627}" destId="{EC7EFA91-7391-4378-AE71-81F3A903D7D0}" srcOrd="0" destOrd="0" presId="urn:microsoft.com/office/officeart/2005/8/layout/vProcess5"/>
    <dgm:cxn modelId="{52754E21-E479-4E60-A0D4-DB702A53AD5B}" type="presOf" srcId="{C3B9386C-2917-45F7-87D7-8EC8921E33BC}" destId="{5D13403B-A831-46DB-A89B-44B5B0433AB8}" srcOrd="0" destOrd="0" presId="urn:microsoft.com/office/officeart/2005/8/layout/vProcess5"/>
    <dgm:cxn modelId="{0DE45228-81D3-43C4-8D16-8CB6DDD079C6}" type="presOf" srcId="{C3B9386C-2917-45F7-87D7-8EC8921E33BC}" destId="{CEBA5FE5-3A77-4F0B-A47F-342148F7EF20}" srcOrd="1" destOrd="0" presId="urn:microsoft.com/office/officeart/2005/8/layout/vProcess5"/>
    <dgm:cxn modelId="{AB4CCD9C-128F-4D84-9557-43D8080A36E9}" type="presOf" srcId="{5549743A-0350-4D23-A4EE-4348E6A03627}" destId="{3A33A7E9-F8CB-4B53-9066-BE958ED48B0E}" srcOrd="1" destOrd="0" presId="urn:microsoft.com/office/officeart/2005/8/layout/vProcess5"/>
    <dgm:cxn modelId="{8622AFC1-CFEF-40E1-91B3-06D65FDBEB7D}" srcId="{6E1E76E6-8DE7-4A5C-A271-7C0257DE9636}" destId="{5549743A-0350-4D23-A4EE-4348E6A03627}" srcOrd="0" destOrd="0" parTransId="{A70C8DA1-47E2-43AC-A62E-AFCB24E9D26E}" sibTransId="{CAE0C7CB-AA5E-4765-8997-1BD8E49F0AB9}"/>
    <dgm:cxn modelId="{89D265E7-5CB3-40C9-B540-49BE3E818FB3}" type="presOf" srcId="{CAE0C7CB-AA5E-4765-8997-1BD8E49F0AB9}" destId="{206AA6F0-F121-4B1C-AA59-E652604F3807}" srcOrd="0" destOrd="0" presId="urn:microsoft.com/office/officeart/2005/8/layout/vProcess5"/>
    <dgm:cxn modelId="{2A5216EA-0171-4BAC-BA55-8085099FC817}" srcId="{6E1E76E6-8DE7-4A5C-A271-7C0257DE9636}" destId="{C3B9386C-2917-45F7-87D7-8EC8921E33BC}" srcOrd="1" destOrd="0" parTransId="{3942C357-7F88-4C1E-9265-F86C3E3D8297}" sibTransId="{B1013A2A-DD94-49DD-95CC-11F472516D4A}"/>
    <dgm:cxn modelId="{F4C30AF9-DBE2-4EFD-81A5-6F951C6E45E3}" type="presOf" srcId="{6E1E76E6-8DE7-4A5C-A271-7C0257DE9636}" destId="{6E85BA78-2CFB-404E-9A83-63E309E821D3}" srcOrd="0" destOrd="0" presId="urn:microsoft.com/office/officeart/2005/8/layout/vProcess5"/>
    <dgm:cxn modelId="{259E3784-8600-43CB-A935-4764425B39E6}" type="presParOf" srcId="{6E85BA78-2CFB-404E-9A83-63E309E821D3}" destId="{7B38DB14-0BE2-4A88-A87F-BC96E4B87F17}" srcOrd="0" destOrd="0" presId="urn:microsoft.com/office/officeart/2005/8/layout/vProcess5"/>
    <dgm:cxn modelId="{1986FCE3-1360-40EC-96FA-2574B451CFB2}" type="presParOf" srcId="{6E85BA78-2CFB-404E-9A83-63E309E821D3}" destId="{EC7EFA91-7391-4378-AE71-81F3A903D7D0}" srcOrd="1" destOrd="0" presId="urn:microsoft.com/office/officeart/2005/8/layout/vProcess5"/>
    <dgm:cxn modelId="{1650A4B5-D779-43A5-B324-154BF60F59F1}" type="presParOf" srcId="{6E85BA78-2CFB-404E-9A83-63E309E821D3}" destId="{5D13403B-A831-46DB-A89B-44B5B0433AB8}" srcOrd="2" destOrd="0" presId="urn:microsoft.com/office/officeart/2005/8/layout/vProcess5"/>
    <dgm:cxn modelId="{DDA40725-4FAE-4EDE-A3AD-9742D3D7795D}" type="presParOf" srcId="{6E85BA78-2CFB-404E-9A83-63E309E821D3}" destId="{206AA6F0-F121-4B1C-AA59-E652604F3807}" srcOrd="3" destOrd="0" presId="urn:microsoft.com/office/officeart/2005/8/layout/vProcess5"/>
    <dgm:cxn modelId="{7D607DCD-F83E-4633-97E3-4607A1EB07B6}" type="presParOf" srcId="{6E85BA78-2CFB-404E-9A83-63E309E821D3}" destId="{3A33A7E9-F8CB-4B53-9066-BE958ED48B0E}" srcOrd="4" destOrd="0" presId="urn:microsoft.com/office/officeart/2005/8/layout/vProcess5"/>
    <dgm:cxn modelId="{7BFE803D-CF88-4EAD-A3EC-76CA07484C80}" type="presParOf" srcId="{6E85BA78-2CFB-404E-9A83-63E309E821D3}" destId="{CEBA5FE5-3A77-4F0B-A47F-342148F7EF20}" srcOrd="5"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7428FB-A078-4FBF-9792-3A1CB9D312E6}"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953C6AD6-A681-4A89-BE0F-F8AA5285BE76}">
      <dgm:prSet/>
      <dgm:spPr/>
      <dgm:t>
        <a:bodyPr/>
        <a:lstStyle/>
        <a:p>
          <a:r>
            <a:rPr lang="en-US" b="0" i="0" baseline="0"/>
            <a:t>Data preprocessing: Handling missing values, normalizing data, etc.</a:t>
          </a:r>
          <a:endParaRPr lang="en-US"/>
        </a:p>
      </dgm:t>
    </dgm:pt>
    <dgm:pt modelId="{7A19E04B-2500-440C-B7AD-2031F964934E}" type="parTrans" cxnId="{6A74BD62-FB85-47CC-8B03-8637F6D91422}">
      <dgm:prSet/>
      <dgm:spPr/>
      <dgm:t>
        <a:bodyPr/>
        <a:lstStyle/>
        <a:p>
          <a:endParaRPr lang="en-US"/>
        </a:p>
      </dgm:t>
    </dgm:pt>
    <dgm:pt modelId="{CDCB128A-8524-4A7D-80F4-50C5D291A79A}" type="sibTrans" cxnId="{6A74BD62-FB85-47CC-8B03-8637F6D91422}">
      <dgm:prSet/>
      <dgm:spPr/>
      <dgm:t>
        <a:bodyPr/>
        <a:lstStyle/>
        <a:p>
          <a:endParaRPr lang="en-US"/>
        </a:p>
      </dgm:t>
    </dgm:pt>
    <dgm:pt modelId="{E811F630-BE0A-4F76-91E1-336BAC05361E}">
      <dgm:prSet/>
      <dgm:spPr/>
      <dgm:t>
        <a:bodyPr/>
        <a:lstStyle/>
        <a:p>
          <a:r>
            <a:rPr lang="en-US" b="0" i="0" baseline="0"/>
            <a:t>Descriptive statistics to summarize key features.</a:t>
          </a:r>
          <a:endParaRPr lang="en-US"/>
        </a:p>
      </dgm:t>
    </dgm:pt>
    <dgm:pt modelId="{2FFB7BE2-17DB-475F-A8F0-122514CAA50D}" type="parTrans" cxnId="{453EF466-0CD7-488C-9E54-E846DECCE2E4}">
      <dgm:prSet/>
      <dgm:spPr/>
      <dgm:t>
        <a:bodyPr/>
        <a:lstStyle/>
        <a:p>
          <a:endParaRPr lang="en-US"/>
        </a:p>
      </dgm:t>
    </dgm:pt>
    <dgm:pt modelId="{976BAD2C-32A3-4A15-A950-5F9F78B7E826}" type="sibTrans" cxnId="{453EF466-0CD7-488C-9E54-E846DECCE2E4}">
      <dgm:prSet/>
      <dgm:spPr/>
      <dgm:t>
        <a:bodyPr/>
        <a:lstStyle/>
        <a:p>
          <a:endParaRPr lang="en-US"/>
        </a:p>
      </dgm:t>
    </dgm:pt>
    <dgm:pt modelId="{6430969F-CB2D-4AB7-A592-B74D4D8C9200}">
      <dgm:prSet/>
      <dgm:spPr/>
      <dgm:t>
        <a:bodyPr/>
        <a:lstStyle/>
        <a:p>
          <a:r>
            <a:rPr lang="en-US" b="0" i="0" baseline="0"/>
            <a:t>Hypothesis testing using correlation and ANOVA.</a:t>
          </a:r>
          <a:endParaRPr lang="en-US"/>
        </a:p>
      </dgm:t>
    </dgm:pt>
    <dgm:pt modelId="{672DEF69-228F-40A7-AC95-851A1938EF2E}" type="parTrans" cxnId="{84DB8DBB-4462-47FB-A4CD-2A3C3241E5CA}">
      <dgm:prSet/>
      <dgm:spPr/>
      <dgm:t>
        <a:bodyPr/>
        <a:lstStyle/>
        <a:p>
          <a:endParaRPr lang="en-US"/>
        </a:p>
      </dgm:t>
    </dgm:pt>
    <dgm:pt modelId="{6FFBEB15-9A64-4098-9E47-E45669FE5F3B}" type="sibTrans" cxnId="{84DB8DBB-4462-47FB-A4CD-2A3C3241E5CA}">
      <dgm:prSet/>
      <dgm:spPr/>
      <dgm:t>
        <a:bodyPr/>
        <a:lstStyle/>
        <a:p>
          <a:endParaRPr lang="en-US"/>
        </a:p>
      </dgm:t>
    </dgm:pt>
    <dgm:pt modelId="{DEA48253-3D30-4C9F-9B83-781ED18B8051}">
      <dgm:prSet/>
      <dgm:spPr/>
      <dgm:t>
        <a:bodyPr/>
        <a:lstStyle/>
        <a:p>
          <a:r>
            <a:rPr lang="en-US" b="0" i="0" baseline="0"/>
            <a:t>K-Means clustering for customer segmentation. </a:t>
          </a:r>
          <a:endParaRPr lang="en-US"/>
        </a:p>
      </dgm:t>
    </dgm:pt>
    <dgm:pt modelId="{D48FD2DB-295F-4BE6-B820-4B163C89BC06}" type="parTrans" cxnId="{6A24BA57-C426-4B42-AF15-FC1AB091F54E}">
      <dgm:prSet/>
      <dgm:spPr/>
      <dgm:t>
        <a:bodyPr/>
        <a:lstStyle/>
        <a:p>
          <a:endParaRPr lang="en-US"/>
        </a:p>
      </dgm:t>
    </dgm:pt>
    <dgm:pt modelId="{B07D6B65-F421-4048-A003-072DF2B58EE2}" type="sibTrans" cxnId="{6A24BA57-C426-4B42-AF15-FC1AB091F54E}">
      <dgm:prSet/>
      <dgm:spPr/>
      <dgm:t>
        <a:bodyPr/>
        <a:lstStyle/>
        <a:p>
          <a:endParaRPr lang="en-US"/>
        </a:p>
      </dgm:t>
    </dgm:pt>
    <dgm:pt modelId="{8F8520AB-B404-4EC5-9CDE-D186B53C075C}" type="pres">
      <dgm:prSet presAssocID="{CA7428FB-A078-4FBF-9792-3A1CB9D312E6}" presName="outerComposite" presStyleCnt="0">
        <dgm:presLayoutVars>
          <dgm:chMax val="5"/>
          <dgm:dir/>
          <dgm:resizeHandles val="exact"/>
        </dgm:presLayoutVars>
      </dgm:prSet>
      <dgm:spPr/>
    </dgm:pt>
    <dgm:pt modelId="{E65558FD-6E00-47B4-8B5E-077C662894DA}" type="pres">
      <dgm:prSet presAssocID="{CA7428FB-A078-4FBF-9792-3A1CB9D312E6}" presName="dummyMaxCanvas" presStyleCnt="0">
        <dgm:presLayoutVars/>
      </dgm:prSet>
      <dgm:spPr/>
    </dgm:pt>
    <dgm:pt modelId="{BBEF34C9-7F18-4AA2-BA7B-E5DE3292D479}" type="pres">
      <dgm:prSet presAssocID="{CA7428FB-A078-4FBF-9792-3A1CB9D312E6}" presName="FourNodes_1" presStyleLbl="node1" presStyleIdx="0" presStyleCnt="4">
        <dgm:presLayoutVars>
          <dgm:bulletEnabled val="1"/>
        </dgm:presLayoutVars>
      </dgm:prSet>
      <dgm:spPr/>
    </dgm:pt>
    <dgm:pt modelId="{5A3403E9-BE82-4388-9386-2A19C20850CB}" type="pres">
      <dgm:prSet presAssocID="{CA7428FB-A078-4FBF-9792-3A1CB9D312E6}" presName="FourNodes_2" presStyleLbl="node1" presStyleIdx="1" presStyleCnt="4">
        <dgm:presLayoutVars>
          <dgm:bulletEnabled val="1"/>
        </dgm:presLayoutVars>
      </dgm:prSet>
      <dgm:spPr/>
    </dgm:pt>
    <dgm:pt modelId="{1D4E353C-B1DE-4409-AD04-77973EBD5BE8}" type="pres">
      <dgm:prSet presAssocID="{CA7428FB-A078-4FBF-9792-3A1CB9D312E6}" presName="FourNodes_3" presStyleLbl="node1" presStyleIdx="2" presStyleCnt="4">
        <dgm:presLayoutVars>
          <dgm:bulletEnabled val="1"/>
        </dgm:presLayoutVars>
      </dgm:prSet>
      <dgm:spPr/>
    </dgm:pt>
    <dgm:pt modelId="{B29B16E5-5959-485F-BB1B-DC4292983891}" type="pres">
      <dgm:prSet presAssocID="{CA7428FB-A078-4FBF-9792-3A1CB9D312E6}" presName="FourNodes_4" presStyleLbl="node1" presStyleIdx="3" presStyleCnt="4">
        <dgm:presLayoutVars>
          <dgm:bulletEnabled val="1"/>
        </dgm:presLayoutVars>
      </dgm:prSet>
      <dgm:spPr/>
    </dgm:pt>
    <dgm:pt modelId="{12BB1CF1-F3CD-489C-8823-BB398BB1D598}" type="pres">
      <dgm:prSet presAssocID="{CA7428FB-A078-4FBF-9792-3A1CB9D312E6}" presName="FourConn_1-2" presStyleLbl="fgAccFollowNode1" presStyleIdx="0" presStyleCnt="3">
        <dgm:presLayoutVars>
          <dgm:bulletEnabled val="1"/>
        </dgm:presLayoutVars>
      </dgm:prSet>
      <dgm:spPr/>
    </dgm:pt>
    <dgm:pt modelId="{D10EC303-1EF1-406B-B91E-67CF3C79D461}" type="pres">
      <dgm:prSet presAssocID="{CA7428FB-A078-4FBF-9792-3A1CB9D312E6}" presName="FourConn_2-3" presStyleLbl="fgAccFollowNode1" presStyleIdx="1" presStyleCnt="3">
        <dgm:presLayoutVars>
          <dgm:bulletEnabled val="1"/>
        </dgm:presLayoutVars>
      </dgm:prSet>
      <dgm:spPr/>
    </dgm:pt>
    <dgm:pt modelId="{018BBFFB-E43C-4AE7-B445-D3169A021B91}" type="pres">
      <dgm:prSet presAssocID="{CA7428FB-A078-4FBF-9792-3A1CB9D312E6}" presName="FourConn_3-4" presStyleLbl="fgAccFollowNode1" presStyleIdx="2" presStyleCnt="3">
        <dgm:presLayoutVars>
          <dgm:bulletEnabled val="1"/>
        </dgm:presLayoutVars>
      </dgm:prSet>
      <dgm:spPr/>
    </dgm:pt>
    <dgm:pt modelId="{870827BE-7B92-4300-92BA-992C34A9E534}" type="pres">
      <dgm:prSet presAssocID="{CA7428FB-A078-4FBF-9792-3A1CB9D312E6}" presName="FourNodes_1_text" presStyleLbl="node1" presStyleIdx="3" presStyleCnt="4">
        <dgm:presLayoutVars>
          <dgm:bulletEnabled val="1"/>
        </dgm:presLayoutVars>
      </dgm:prSet>
      <dgm:spPr/>
    </dgm:pt>
    <dgm:pt modelId="{D10836B6-7617-418F-8EB7-66237D29B39C}" type="pres">
      <dgm:prSet presAssocID="{CA7428FB-A078-4FBF-9792-3A1CB9D312E6}" presName="FourNodes_2_text" presStyleLbl="node1" presStyleIdx="3" presStyleCnt="4">
        <dgm:presLayoutVars>
          <dgm:bulletEnabled val="1"/>
        </dgm:presLayoutVars>
      </dgm:prSet>
      <dgm:spPr/>
    </dgm:pt>
    <dgm:pt modelId="{7F23A625-1D46-4B31-9B8B-F4DFBF69DB38}" type="pres">
      <dgm:prSet presAssocID="{CA7428FB-A078-4FBF-9792-3A1CB9D312E6}" presName="FourNodes_3_text" presStyleLbl="node1" presStyleIdx="3" presStyleCnt="4">
        <dgm:presLayoutVars>
          <dgm:bulletEnabled val="1"/>
        </dgm:presLayoutVars>
      </dgm:prSet>
      <dgm:spPr/>
    </dgm:pt>
    <dgm:pt modelId="{A2CC151A-5D3D-4983-AF5B-6DE8B947D64E}" type="pres">
      <dgm:prSet presAssocID="{CA7428FB-A078-4FBF-9792-3A1CB9D312E6}" presName="FourNodes_4_text" presStyleLbl="node1" presStyleIdx="3" presStyleCnt="4">
        <dgm:presLayoutVars>
          <dgm:bulletEnabled val="1"/>
        </dgm:presLayoutVars>
      </dgm:prSet>
      <dgm:spPr/>
    </dgm:pt>
  </dgm:ptLst>
  <dgm:cxnLst>
    <dgm:cxn modelId="{7494C811-4669-4535-B6BA-B85459B264F4}" type="presOf" srcId="{E811F630-BE0A-4F76-91E1-336BAC05361E}" destId="{5A3403E9-BE82-4388-9386-2A19C20850CB}" srcOrd="0" destOrd="0" presId="urn:microsoft.com/office/officeart/2005/8/layout/vProcess5"/>
    <dgm:cxn modelId="{0A682F5E-9A24-4A06-82EE-F0B598C90E6D}" type="presOf" srcId="{DEA48253-3D30-4C9F-9B83-781ED18B8051}" destId="{B29B16E5-5959-485F-BB1B-DC4292983891}" srcOrd="0" destOrd="0" presId="urn:microsoft.com/office/officeart/2005/8/layout/vProcess5"/>
    <dgm:cxn modelId="{6A74BD62-FB85-47CC-8B03-8637F6D91422}" srcId="{CA7428FB-A078-4FBF-9792-3A1CB9D312E6}" destId="{953C6AD6-A681-4A89-BE0F-F8AA5285BE76}" srcOrd="0" destOrd="0" parTransId="{7A19E04B-2500-440C-B7AD-2031F964934E}" sibTransId="{CDCB128A-8524-4A7D-80F4-50C5D291A79A}"/>
    <dgm:cxn modelId="{E7DCED45-829E-47FD-BBD2-76EE999CB58D}" type="presOf" srcId="{CA7428FB-A078-4FBF-9792-3A1CB9D312E6}" destId="{8F8520AB-B404-4EC5-9CDE-D186B53C075C}" srcOrd="0" destOrd="0" presId="urn:microsoft.com/office/officeart/2005/8/layout/vProcess5"/>
    <dgm:cxn modelId="{453EF466-0CD7-488C-9E54-E846DECCE2E4}" srcId="{CA7428FB-A078-4FBF-9792-3A1CB9D312E6}" destId="{E811F630-BE0A-4F76-91E1-336BAC05361E}" srcOrd="1" destOrd="0" parTransId="{2FFB7BE2-17DB-475F-A8F0-122514CAA50D}" sibTransId="{976BAD2C-32A3-4A15-A950-5F9F78B7E826}"/>
    <dgm:cxn modelId="{DE609C4A-4FC8-4701-89D7-9AA2506E7654}" type="presOf" srcId="{953C6AD6-A681-4A89-BE0F-F8AA5285BE76}" destId="{BBEF34C9-7F18-4AA2-BA7B-E5DE3292D479}" srcOrd="0" destOrd="0" presId="urn:microsoft.com/office/officeart/2005/8/layout/vProcess5"/>
    <dgm:cxn modelId="{F74CDB73-DC54-404D-A438-00DA35FF0137}" type="presOf" srcId="{976BAD2C-32A3-4A15-A950-5F9F78B7E826}" destId="{D10EC303-1EF1-406B-B91E-67CF3C79D461}" srcOrd="0" destOrd="0" presId="urn:microsoft.com/office/officeart/2005/8/layout/vProcess5"/>
    <dgm:cxn modelId="{6A24BA57-C426-4B42-AF15-FC1AB091F54E}" srcId="{CA7428FB-A078-4FBF-9792-3A1CB9D312E6}" destId="{DEA48253-3D30-4C9F-9B83-781ED18B8051}" srcOrd="3" destOrd="0" parTransId="{D48FD2DB-295F-4BE6-B820-4B163C89BC06}" sibTransId="{B07D6B65-F421-4048-A003-072DF2B58EE2}"/>
    <dgm:cxn modelId="{C24D0186-98D9-45BF-B207-0E9814C9B214}" type="presOf" srcId="{DEA48253-3D30-4C9F-9B83-781ED18B8051}" destId="{A2CC151A-5D3D-4983-AF5B-6DE8B947D64E}" srcOrd="1" destOrd="0" presId="urn:microsoft.com/office/officeart/2005/8/layout/vProcess5"/>
    <dgm:cxn modelId="{337CCA87-654E-4419-8870-B06CB12073CE}" type="presOf" srcId="{6FFBEB15-9A64-4098-9E47-E45669FE5F3B}" destId="{018BBFFB-E43C-4AE7-B445-D3169A021B91}" srcOrd="0" destOrd="0" presId="urn:microsoft.com/office/officeart/2005/8/layout/vProcess5"/>
    <dgm:cxn modelId="{31DEA29D-88D3-45A0-AD4C-AAACFC4D48BF}" type="presOf" srcId="{6430969F-CB2D-4AB7-A592-B74D4D8C9200}" destId="{7F23A625-1D46-4B31-9B8B-F4DFBF69DB38}" srcOrd="1" destOrd="0" presId="urn:microsoft.com/office/officeart/2005/8/layout/vProcess5"/>
    <dgm:cxn modelId="{D66334A8-6A4F-4C64-874E-9C1F76428FCC}" type="presOf" srcId="{CDCB128A-8524-4A7D-80F4-50C5D291A79A}" destId="{12BB1CF1-F3CD-489C-8823-BB398BB1D598}" srcOrd="0" destOrd="0" presId="urn:microsoft.com/office/officeart/2005/8/layout/vProcess5"/>
    <dgm:cxn modelId="{84DB8DBB-4462-47FB-A4CD-2A3C3241E5CA}" srcId="{CA7428FB-A078-4FBF-9792-3A1CB9D312E6}" destId="{6430969F-CB2D-4AB7-A592-B74D4D8C9200}" srcOrd="2" destOrd="0" parTransId="{672DEF69-228F-40A7-AC95-851A1938EF2E}" sibTransId="{6FFBEB15-9A64-4098-9E47-E45669FE5F3B}"/>
    <dgm:cxn modelId="{92052CD5-8DF0-4D5F-90B8-A03D1FDAFC63}" type="presOf" srcId="{953C6AD6-A681-4A89-BE0F-F8AA5285BE76}" destId="{870827BE-7B92-4300-92BA-992C34A9E534}" srcOrd="1" destOrd="0" presId="urn:microsoft.com/office/officeart/2005/8/layout/vProcess5"/>
    <dgm:cxn modelId="{6AA05BD7-D248-4F31-AA2A-CE75ECA3BADD}" type="presOf" srcId="{E811F630-BE0A-4F76-91E1-336BAC05361E}" destId="{D10836B6-7617-418F-8EB7-66237D29B39C}" srcOrd="1" destOrd="0" presId="urn:microsoft.com/office/officeart/2005/8/layout/vProcess5"/>
    <dgm:cxn modelId="{DE6B76F9-CA6C-4F64-8F53-674B3F547882}" type="presOf" srcId="{6430969F-CB2D-4AB7-A592-B74D4D8C9200}" destId="{1D4E353C-B1DE-4409-AD04-77973EBD5BE8}" srcOrd="0" destOrd="0" presId="urn:microsoft.com/office/officeart/2005/8/layout/vProcess5"/>
    <dgm:cxn modelId="{43CCA303-EC79-4149-8078-9DD86D9307F6}" type="presParOf" srcId="{8F8520AB-B404-4EC5-9CDE-D186B53C075C}" destId="{E65558FD-6E00-47B4-8B5E-077C662894DA}" srcOrd="0" destOrd="0" presId="urn:microsoft.com/office/officeart/2005/8/layout/vProcess5"/>
    <dgm:cxn modelId="{A782B296-1E55-4F3B-BA0A-2A51964B8AC6}" type="presParOf" srcId="{8F8520AB-B404-4EC5-9CDE-D186B53C075C}" destId="{BBEF34C9-7F18-4AA2-BA7B-E5DE3292D479}" srcOrd="1" destOrd="0" presId="urn:microsoft.com/office/officeart/2005/8/layout/vProcess5"/>
    <dgm:cxn modelId="{E97F6B27-D9F2-43C1-8F4A-32EB08E0692D}" type="presParOf" srcId="{8F8520AB-B404-4EC5-9CDE-D186B53C075C}" destId="{5A3403E9-BE82-4388-9386-2A19C20850CB}" srcOrd="2" destOrd="0" presId="urn:microsoft.com/office/officeart/2005/8/layout/vProcess5"/>
    <dgm:cxn modelId="{4435708E-D37A-482E-A8B5-A49967FE62F1}" type="presParOf" srcId="{8F8520AB-B404-4EC5-9CDE-D186B53C075C}" destId="{1D4E353C-B1DE-4409-AD04-77973EBD5BE8}" srcOrd="3" destOrd="0" presId="urn:microsoft.com/office/officeart/2005/8/layout/vProcess5"/>
    <dgm:cxn modelId="{7EF0F307-3B6A-480F-8133-E10EEF76A533}" type="presParOf" srcId="{8F8520AB-B404-4EC5-9CDE-D186B53C075C}" destId="{B29B16E5-5959-485F-BB1B-DC4292983891}" srcOrd="4" destOrd="0" presId="urn:microsoft.com/office/officeart/2005/8/layout/vProcess5"/>
    <dgm:cxn modelId="{19F55ED6-5DEA-4D7B-8C73-F7C0EF9B69CA}" type="presParOf" srcId="{8F8520AB-B404-4EC5-9CDE-D186B53C075C}" destId="{12BB1CF1-F3CD-489C-8823-BB398BB1D598}" srcOrd="5" destOrd="0" presId="urn:microsoft.com/office/officeart/2005/8/layout/vProcess5"/>
    <dgm:cxn modelId="{D2A31077-82C8-453C-9F2C-A5931D692802}" type="presParOf" srcId="{8F8520AB-B404-4EC5-9CDE-D186B53C075C}" destId="{D10EC303-1EF1-406B-B91E-67CF3C79D461}" srcOrd="6" destOrd="0" presId="urn:microsoft.com/office/officeart/2005/8/layout/vProcess5"/>
    <dgm:cxn modelId="{4C24B6BD-D01B-48FE-94FF-A23C9BFFC470}" type="presParOf" srcId="{8F8520AB-B404-4EC5-9CDE-D186B53C075C}" destId="{018BBFFB-E43C-4AE7-B445-D3169A021B91}" srcOrd="7" destOrd="0" presId="urn:microsoft.com/office/officeart/2005/8/layout/vProcess5"/>
    <dgm:cxn modelId="{BE4B90D2-30B8-4B3A-B695-E94212D56D15}" type="presParOf" srcId="{8F8520AB-B404-4EC5-9CDE-D186B53C075C}" destId="{870827BE-7B92-4300-92BA-992C34A9E534}" srcOrd="8" destOrd="0" presId="urn:microsoft.com/office/officeart/2005/8/layout/vProcess5"/>
    <dgm:cxn modelId="{B65DDA2F-D5D4-4AAB-BD8D-A9CFEB670013}" type="presParOf" srcId="{8F8520AB-B404-4EC5-9CDE-D186B53C075C}" destId="{D10836B6-7617-418F-8EB7-66237D29B39C}" srcOrd="9" destOrd="0" presId="urn:microsoft.com/office/officeart/2005/8/layout/vProcess5"/>
    <dgm:cxn modelId="{CF210D97-0967-467A-80F8-B592673CA44E}" type="presParOf" srcId="{8F8520AB-B404-4EC5-9CDE-D186B53C075C}" destId="{7F23A625-1D46-4B31-9B8B-F4DFBF69DB38}" srcOrd="10" destOrd="0" presId="urn:microsoft.com/office/officeart/2005/8/layout/vProcess5"/>
    <dgm:cxn modelId="{3F073196-57FC-44BA-96D3-6D941D7AAACD}" type="presParOf" srcId="{8F8520AB-B404-4EC5-9CDE-D186B53C075C}" destId="{A2CC151A-5D3D-4983-AF5B-6DE8B947D64E}"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97417D-4966-4B54-A744-82047E1B3E2F}" type="doc">
      <dgm:prSet loTypeId="urn:microsoft.com/office/officeart/2005/8/layout/vProcess5" loCatId="process" qsTypeId="urn:microsoft.com/office/officeart/2005/8/quickstyle/simple2" qsCatId="simple" csTypeId="urn:microsoft.com/office/officeart/2005/8/colors/colorful1" csCatId="colorful" phldr="1"/>
      <dgm:spPr/>
      <dgm:t>
        <a:bodyPr/>
        <a:lstStyle/>
        <a:p>
          <a:endParaRPr lang="en-US"/>
        </a:p>
      </dgm:t>
    </dgm:pt>
    <dgm:pt modelId="{A408F49A-028D-43E1-8908-02F45574A7BE}">
      <dgm:prSet/>
      <dgm:spPr/>
      <dgm:t>
        <a:bodyPr/>
        <a:lstStyle/>
        <a:p>
          <a:r>
            <a:rPr lang="en-US" b="0" i="0" baseline="0" dirty="0"/>
            <a:t>Strong positive correlation between </a:t>
          </a:r>
          <a:r>
            <a:rPr lang="en-US" b="1" i="0" baseline="0" dirty="0"/>
            <a:t>Order Amount</a:t>
          </a:r>
          <a:r>
            <a:rPr lang="en-US" b="0" i="0" baseline="0" dirty="0"/>
            <a:t> and </a:t>
          </a:r>
          <a:r>
            <a:rPr lang="en-US" b="1" i="0" baseline="0" dirty="0"/>
            <a:t>Quantity Ordered</a:t>
          </a:r>
          <a:r>
            <a:rPr lang="en-US" b="0" i="0" baseline="0" dirty="0"/>
            <a:t> (r = 0.68, p &lt; 0.001).</a:t>
          </a:r>
          <a:endParaRPr lang="en-US" dirty="0"/>
        </a:p>
      </dgm:t>
    </dgm:pt>
    <dgm:pt modelId="{3FFEF5D2-A981-4B4C-8E26-4C07D678E9EB}" type="parTrans" cxnId="{E5D50068-FD6D-4E5D-8BA7-45CDC48216B4}">
      <dgm:prSet/>
      <dgm:spPr/>
      <dgm:t>
        <a:bodyPr/>
        <a:lstStyle/>
        <a:p>
          <a:endParaRPr lang="en-US"/>
        </a:p>
      </dgm:t>
    </dgm:pt>
    <dgm:pt modelId="{50BBB69E-6B6F-4D36-9DAB-B95CFA407DFE}" type="sibTrans" cxnId="{E5D50068-FD6D-4E5D-8BA7-45CDC48216B4}">
      <dgm:prSet/>
      <dgm:spPr/>
      <dgm:t>
        <a:bodyPr/>
        <a:lstStyle/>
        <a:p>
          <a:endParaRPr lang="en-US"/>
        </a:p>
      </dgm:t>
    </dgm:pt>
    <dgm:pt modelId="{FD2A3A54-60B1-4166-BFAE-00C9F30E6B3A}">
      <dgm:prSet/>
      <dgm:spPr/>
      <dgm:t>
        <a:bodyPr/>
        <a:lstStyle/>
        <a:p>
          <a:r>
            <a:rPr lang="en-US" b="0" i="0" baseline="0" dirty="0"/>
            <a:t>Significant differences in </a:t>
          </a:r>
          <a:r>
            <a:rPr lang="en-US" b="1" i="0" baseline="0" dirty="0"/>
            <a:t>Order Amount</a:t>
          </a:r>
          <a:r>
            <a:rPr lang="en-US" b="0" i="0" baseline="0" dirty="0"/>
            <a:t> across </a:t>
          </a:r>
          <a:r>
            <a:rPr lang="en-US" b="1" i="0" baseline="0" dirty="0"/>
            <a:t>Product Categories</a:t>
          </a:r>
          <a:r>
            <a:rPr lang="en-US" b="0" i="0" baseline="0" dirty="0"/>
            <a:t> and </a:t>
          </a:r>
          <a:r>
            <a:rPr lang="en-US" b="1" i="0" baseline="0" dirty="0"/>
            <a:t>Sales Channels</a:t>
          </a:r>
          <a:r>
            <a:rPr lang="en-US" b="0" i="0" baseline="0" dirty="0"/>
            <a:t> (ANOVA results).</a:t>
          </a:r>
          <a:endParaRPr lang="en-US" dirty="0"/>
        </a:p>
      </dgm:t>
    </dgm:pt>
    <dgm:pt modelId="{B7CF1806-0E2E-4452-98BC-2EDE9B4BE5AE}" type="parTrans" cxnId="{6560EEA7-6DE1-4399-BB4F-52501D2140BD}">
      <dgm:prSet/>
      <dgm:spPr/>
      <dgm:t>
        <a:bodyPr/>
        <a:lstStyle/>
        <a:p>
          <a:endParaRPr lang="en-US"/>
        </a:p>
      </dgm:t>
    </dgm:pt>
    <dgm:pt modelId="{BD2620CE-DD2E-4612-916B-70174F8B9302}" type="sibTrans" cxnId="{6560EEA7-6DE1-4399-BB4F-52501D2140BD}">
      <dgm:prSet/>
      <dgm:spPr/>
      <dgm:t>
        <a:bodyPr/>
        <a:lstStyle/>
        <a:p>
          <a:endParaRPr lang="en-US"/>
        </a:p>
      </dgm:t>
    </dgm:pt>
    <dgm:pt modelId="{902B4752-74D6-4876-86C1-2A42A66CD035}">
      <dgm:prSet/>
      <dgm:spPr/>
      <dgm:t>
        <a:bodyPr/>
        <a:lstStyle/>
        <a:p>
          <a:r>
            <a:rPr lang="en-US" b="0" i="0" baseline="0" dirty="0"/>
            <a:t>Identified segments: high-value frequent buyers, low-value occasional buyers, discount-driven buyers. </a:t>
          </a:r>
          <a:endParaRPr lang="en-US" dirty="0"/>
        </a:p>
      </dgm:t>
    </dgm:pt>
    <dgm:pt modelId="{5AB285B2-E359-4D2D-94F1-C9E9F3CF7BC0}" type="parTrans" cxnId="{0418E90E-0383-47DE-8DCE-2ACE4E803582}">
      <dgm:prSet/>
      <dgm:spPr/>
      <dgm:t>
        <a:bodyPr/>
        <a:lstStyle/>
        <a:p>
          <a:endParaRPr lang="en-US"/>
        </a:p>
      </dgm:t>
    </dgm:pt>
    <dgm:pt modelId="{75324F75-7763-4990-B8E0-A5A3AB74F77E}" type="sibTrans" cxnId="{0418E90E-0383-47DE-8DCE-2ACE4E803582}">
      <dgm:prSet/>
      <dgm:spPr/>
      <dgm:t>
        <a:bodyPr/>
        <a:lstStyle/>
        <a:p>
          <a:endParaRPr lang="en-US"/>
        </a:p>
      </dgm:t>
    </dgm:pt>
    <dgm:pt modelId="{B35C752E-4B75-471E-83C7-B1F31C75EFD5}" type="pres">
      <dgm:prSet presAssocID="{5897417D-4966-4B54-A744-82047E1B3E2F}" presName="outerComposite" presStyleCnt="0">
        <dgm:presLayoutVars>
          <dgm:chMax val="5"/>
          <dgm:dir/>
          <dgm:resizeHandles val="exact"/>
        </dgm:presLayoutVars>
      </dgm:prSet>
      <dgm:spPr/>
    </dgm:pt>
    <dgm:pt modelId="{C578C71F-68CE-4B88-8D7B-4C0331065C64}" type="pres">
      <dgm:prSet presAssocID="{5897417D-4966-4B54-A744-82047E1B3E2F}" presName="dummyMaxCanvas" presStyleCnt="0">
        <dgm:presLayoutVars/>
      </dgm:prSet>
      <dgm:spPr/>
    </dgm:pt>
    <dgm:pt modelId="{B0EEDA91-D74C-40D0-AC9B-3DEDB044C326}" type="pres">
      <dgm:prSet presAssocID="{5897417D-4966-4B54-A744-82047E1B3E2F}" presName="ThreeNodes_1" presStyleLbl="node1" presStyleIdx="0" presStyleCnt="3">
        <dgm:presLayoutVars>
          <dgm:bulletEnabled val="1"/>
        </dgm:presLayoutVars>
      </dgm:prSet>
      <dgm:spPr/>
    </dgm:pt>
    <dgm:pt modelId="{15176880-4C8B-472D-855B-461C9042DFE8}" type="pres">
      <dgm:prSet presAssocID="{5897417D-4966-4B54-A744-82047E1B3E2F}" presName="ThreeNodes_2" presStyleLbl="node1" presStyleIdx="1" presStyleCnt="3">
        <dgm:presLayoutVars>
          <dgm:bulletEnabled val="1"/>
        </dgm:presLayoutVars>
      </dgm:prSet>
      <dgm:spPr/>
    </dgm:pt>
    <dgm:pt modelId="{953A0E35-0B21-42B9-9494-0B9147B48D6D}" type="pres">
      <dgm:prSet presAssocID="{5897417D-4966-4B54-A744-82047E1B3E2F}" presName="ThreeNodes_3" presStyleLbl="node1" presStyleIdx="2" presStyleCnt="3">
        <dgm:presLayoutVars>
          <dgm:bulletEnabled val="1"/>
        </dgm:presLayoutVars>
      </dgm:prSet>
      <dgm:spPr/>
    </dgm:pt>
    <dgm:pt modelId="{7109E7EB-55F4-4A9F-8F6A-815CDD6413CB}" type="pres">
      <dgm:prSet presAssocID="{5897417D-4966-4B54-A744-82047E1B3E2F}" presName="ThreeConn_1-2" presStyleLbl="fgAccFollowNode1" presStyleIdx="0" presStyleCnt="2">
        <dgm:presLayoutVars>
          <dgm:bulletEnabled val="1"/>
        </dgm:presLayoutVars>
      </dgm:prSet>
      <dgm:spPr/>
    </dgm:pt>
    <dgm:pt modelId="{D966C733-2513-48B2-976C-1602FFCFD4D5}" type="pres">
      <dgm:prSet presAssocID="{5897417D-4966-4B54-A744-82047E1B3E2F}" presName="ThreeConn_2-3" presStyleLbl="fgAccFollowNode1" presStyleIdx="1" presStyleCnt="2">
        <dgm:presLayoutVars>
          <dgm:bulletEnabled val="1"/>
        </dgm:presLayoutVars>
      </dgm:prSet>
      <dgm:spPr/>
    </dgm:pt>
    <dgm:pt modelId="{B683853F-EF35-43CC-BA5A-A75CC02875C2}" type="pres">
      <dgm:prSet presAssocID="{5897417D-4966-4B54-A744-82047E1B3E2F}" presName="ThreeNodes_1_text" presStyleLbl="node1" presStyleIdx="2" presStyleCnt="3">
        <dgm:presLayoutVars>
          <dgm:bulletEnabled val="1"/>
        </dgm:presLayoutVars>
      </dgm:prSet>
      <dgm:spPr/>
    </dgm:pt>
    <dgm:pt modelId="{D572C012-7D5A-45A8-B681-AD76E55B3F08}" type="pres">
      <dgm:prSet presAssocID="{5897417D-4966-4B54-A744-82047E1B3E2F}" presName="ThreeNodes_2_text" presStyleLbl="node1" presStyleIdx="2" presStyleCnt="3">
        <dgm:presLayoutVars>
          <dgm:bulletEnabled val="1"/>
        </dgm:presLayoutVars>
      </dgm:prSet>
      <dgm:spPr/>
    </dgm:pt>
    <dgm:pt modelId="{5C1E4C73-8EDD-49F5-B6A6-D586E554AB01}" type="pres">
      <dgm:prSet presAssocID="{5897417D-4966-4B54-A744-82047E1B3E2F}" presName="ThreeNodes_3_text" presStyleLbl="node1" presStyleIdx="2" presStyleCnt="3">
        <dgm:presLayoutVars>
          <dgm:bulletEnabled val="1"/>
        </dgm:presLayoutVars>
      </dgm:prSet>
      <dgm:spPr/>
    </dgm:pt>
  </dgm:ptLst>
  <dgm:cxnLst>
    <dgm:cxn modelId="{C7F02D02-4C2E-4E1A-B02F-6F37AD015310}" type="presOf" srcId="{5897417D-4966-4B54-A744-82047E1B3E2F}" destId="{B35C752E-4B75-471E-83C7-B1F31C75EFD5}" srcOrd="0" destOrd="0" presId="urn:microsoft.com/office/officeart/2005/8/layout/vProcess5"/>
    <dgm:cxn modelId="{0418E90E-0383-47DE-8DCE-2ACE4E803582}" srcId="{5897417D-4966-4B54-A744-82047E1B3E2F}" destId="{902B4752-74D6-4876-86C1-2A42A66CD035}" srcOrd="2" destOrd="0" parTransId="{5AB285B2-E359-4D2D-94F1-C9E9F3CF7BC0}" sibTransId="{75324F75-7763-4990-B8E0-A5A3AB74F77E}"/>
    <dgm:cxn modelId="{8334553F-17DD-43F1-9CC2-0BB606AD39CF}" type="presOf" srcId="{FD2A3A54-60B1-4166-BFAE-00C9F30E6B3A}" destId="{D572C012-7D5A-45A8-B681-AD76E55B3F08}" srcOrd="1" destOrd="0" presId="urn:microsoft.com/office/officeart/2005/8/layout/vProcess5"/>
    <dgm:cxn modelId="{9B616E45-8A5C-4A2A-9D6D-F679366986DC}" type="presOf" srcId="{50BBB69E-6B6F-4D36-9DAB-B95CFA407DFE}" destId="{7109E7EB-55F4-4A9F-8F6A-815CDD6413CB}" srcOrd="0" destOrd="0" presId="urn:microsoft.com/office/officeart/2005/8/layout/vProcess5"/>
    <dgm:cxn modelId="{E5D50068-FD6D-4E5D-8BA7-45CDC48216B4}" srcId="{5897417D-4966-4B54-A744-82047E1B3E2F}" destId="{A408F49A-028D-43E1-8908-02F45574A7BE}" srcOrd="0" destOrd="0" parTransId="{3FFEF5D2-A981-4B4C-8E26-4C07D678E9EB}" sibTransId="{50BBB69E-6B6F-4D36-9DAB-B95CFA407DFE}"/>
    <dgm:cxn modelId="{FA527990-D461-4498-A936-2F0CC6283E3D}" type="presOf" srcId="{902B4752-74D6-4876-86C1-2A42A66CD035}" destId="{5C1E4C73-8EDD-49F5-B6A6-D586E554AB01}" srcOrd="1" destOrd="0" presId="urn:microsoft.com/office/officeart/2005/8/layout/vProcess5"/>
    <dgm:cxn modelId="{1FCC6293-2C1D-4358-B563-5146C3410C8E}" type="presOf" srcId="{A408F49A-028D-43E1-8908-02F45574A7BE}" destId="{B0EEDA91-D74C-40D0-AC9B-3DEDB044C326}" srcOrd="0" destOrd="0" presId="urn:microsoft.com/office/officeart/2005/8/layout/vProcess5"/>
    <dgm:cxn modelId="{6560EEA7-6DE1-4399-BB4F-52501D2140BD}" srcId="{5897417D-4966-4B54-A744-82047E1B3E2F}" destId="{FD2A3A54-60B1-4166-BFAE-00C9F30E6B3A}" srcOrd="1" destOrd="0" parTransId="{B7CF1806-0E2E-4452-98BC-2EDE9B4BE5AE}" sibTransId="{BD2620CE-DD2E-4612-916B-70174F8B9302}"/>
    <dgm:cxn modelId="{262007C7-0E89-426F-A7EF-1B5B50DB6B72}" type="presOf" srcId="{902B4752-74D6-4876-86C1-2A42A66CD035}" destId="{953A0E35-0B21-42B9-9494-0B9147B48D6D}" srcOrd="0" destOrd="0" presId="urn:microsoft.com/office/officeart/2005/8/layout/vProcess5"/>
    <dgm:cxn modelId="{525D10ED-C099-4A1C-A8A8-A2274187DF1C}" type="presOf" srcId="{BD2620CE-DD2E-4612-916B-70174F8B9302}" destId="{D966C733-2513-48B2-976C-1602FFCFD4D5}" srcOrd="0" destOrd="0" presId="urn:microsoft.com/office/officeart/2005/8/layout/vProcess5"/>
    <dgm:cxn modelId="{289DAAED-25B3-4463-BC93-9C98282739DE}" type="presOf" srcId="{A408F49A-028D-43E1-8908-02F45574A7BE}" destId="{B683853F-EF35-43CC-BA5A-A75CC02875C2}" srcOrd="1" destOrd="0" presId="urn:microsoft.com/office/officeart/2005/8/layout/vProcess5"/>
    <dgm:cxn modelId="{7700B1F5-3619-49ED-8892-A9ADD43D092E}" type="presOf" srcId="{FD2A3A54-60B1-4166-BFAE-00C9F30E6B3A}" destId="{15176880-4C8B-472D-855B-461C9042DFE8}" srcOrd="0" destOrd="0" presId="urn:microsoft.com/office/officeart/2005/8/layout/vProcess5"/>
    <dgm:cxn modelId="{E97A6391-95D7-4E57-B565-5E7E3B9DD2D2}" type="presParOf" srcId="{B35C752E-4B75-471E-83C7-B1F31C75EFD5}" destId="{C578C71F-68CE-4B88-8D7B-4C0331065C64}" srcOrd="0" destOrd="0" presId="urn:microsoft.com/office/officeart/2005/8/layout/vProcess5"/>
    <dgm:cxn modelId="{E2583942-CF19-487C-8B1B-D312920B9173}" type="presParOf" srcId="{B35C752E-4B75-471E-83C7-B1F31C75EFD5}" destId="{B0EEDA91-D74C-40D0-AC9B-3DEDB044C326}" srcOrd="1" destOrd="0" presId="urn:microsoft.com/office/officeart/2005/8/layout/vProcess5"/>
    <dgm:cxn modelId="{A13D13C0-97DC-43F4-B3BA-79A1BB0B162B}" type="presParOf" srcId="{B35C752E-4B75-471E-83C7-B1F31C75EFD5}" destId="{15176880-4C8B-472D-855B-461C9042DFE8}" srcOrd="2" destOrd="0" presId="urn:microsoft.com/office/officeart/2005/8/layout/vProcess5"/>
    <dgm:cxn modelId="{8ECF0695-3A76-4AC7-82AC-B8B3388C8AA6}" type="presParOf" srcId="{B35C752E-4B75-471E-83C7-B1F31C75EFD5}" destId="{953A0E35-0B21-42B9-9494-0B9147B48D6D}" srcOrd="3" destOrd="0" presId="urn:microsoft.com/office/officeart/2005/8/layout/vProcess5"/>
    <dgm:cxn modelId="{63F83A53-ACEE-4665-9B86-376F8CC340AB}" type="presParOf" srcId="{B35C752E-4B75-471E-83C7-B1F31C75EFD5}" destId="{7109E7EB-55F4-4A9F-8F6A-815CDD6413CB}" srcOrd="4" destOrd="0" presId="urn:microsoft.com/office/officeart/2005/8/layout/vProcess5"/>
    <dgm:cxn modelId="{4253C080-BBF4-4EC4-9726-C5545F44E027}" type="presParOf" srcId="{B35C752E-4B75-471E-83C7-B1F31C75EFD5}" destId="{D966C733-2513-48B2-976C-1602FFCFD4D5}" srcOrd="5" destOrd="0" presId="urn:microsoft.com/office/officeart/2005/8/layout/vProcess5"/>
    <dgm:cxn modelId="{BE5CCE9D-72AB-47BC-A81D-77FA5F6973F1}" type="presParOf" srcId="{B35C752E-4B75-471E-83C7-B1F31C75EFD5}" destId="{B683853F-EF35-43CC-BA5A-A75CC02875C2}" srcOrd="6" destOrd="0" presId="urn:microsoft.com/office/officeart/2005/8/layout/vProcess5"/>
    <dgm:cxn modelId="{ACE04667-00C2-4706-9C83-46294E434F5E}" type="presParOf" srcId="{B35C752E-4B75-471E-83C7-B1F31C75EFD5}" destId="{D572C012-7D5A-45A8-B681-AD76E55B3F08}" srcOrd="7" destOrd="0" presId="urn:microsoft.com/office/officeart/2005/8/layout/vProcess5"/>
    <dgm:cxn modelId="{3A6E5593-FB74-4880-9892-2848A3DCC77A}" type="presParOf" srcId="{B35C752E-4B75-471E-83C7-B1F31C75EFD5}" destId="{5C1E4C73-8EDD-49F5-B6A6-D586E554AB01}" srcOrd="8"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127DF3C-5E99-406E-BDDB-2CFCC2D38B77}" type="doc">
      <dgm:prSet loTypeId="urn:microsoft.com/office/officeart/2016/7/layout/VerticalSolidActionList" loCatId="List" qsTypeId="urn:microsoft.com/office/officeart/2005/8/quickstyle/simple4" qsCatId="simple" csTypeId="urn:microsoft.com/office/officeart/2005/8/colors/colorful1" csCatId="colorful"/>
      <dgm:spPr/>
      <dgm:t>
        <a:bodyPr/>
        <a:lstStyle/>
        <a:p>
          <a:endParaRPr lang="en-US"/>
        </a:p>
      </dgm:t>
    </dgm:pt>
    <dgm:pt modelId="{92378F5C-0716-4BF7-8041-A5AB91995A3B}">
      <dgm:prSet/>
      <dgm:spPr/>
      <dgm:t>
        <a:bodyPr/>
        <a:lstStyle/>
        <a:p>
          <a:r>
            <a:rPr lang="en-US"/>
            <a:t>Prioritize</a:t>
          </a:r>
        </a:p>
      </dgm:t>
    </dgm:pt>
    <dgm:pt modelId="{D900ABB3-1F45-4838-9A67-9AA460142ECF}" type="parTrans" cxnId="{5DFCFFDC-8599-459A-8F6F-7143EA589931}">
      <dgm:prSet/>
      <dgm:spPr/>
      <dgm:t>
        <a:bodyPr/>
        <a:lstStyle/>
        <a:p>
          <a:endParaRPr lang="en-US"/>
        </a:p>
      </dgm:t>
    </dgm:pt>
    <dgm:pt modelId="{861B1753-5A0E-4E02-A3D2-99EB365132B7}" type="sibTrans" cxnId="{5DFCFFDC-8599-459A-8F6F-7143EA589931}">
      <dgm:prSet/>
      <dgm:spPr/>
      <dgm:t>
        <a:bodyPr/>
        <a:lstStyle/>
        <a:p>
          <a:endParaRPr lang="en-US"/>
        </a:p>
      </dgm:t>
    </dgm:pt>
    <dgm:pt modelId="{03FAA0E7-76D3-4FA1-90A4-7F8157E54EEB}">
      <dgm:prSet/>
      <dgm:spPr/>
      <dgm:t>
        <a:bodyPr/>
        <a:lstStyle/>
        <a:p>
          <a:r>
            <a:rPr lang="en-US"/>
            <a:t>Prioritize high-value product categories.</a:t>
          </a:r>
        </a:p>
      </dgm:t>
    </dgm:pt>
    <dgm:pt modelId="{CA72C5D8-853A-4EEB-ACB5-2EE2CD3B5A8C}" type="parTrans" cxnId="{5F13774D-5E3D-45DC-A3A6-7CD766B3E1DD}">
      <dgm:prSet/>
      <dgm:spPr/>
      <dgm:t>
        <a:bodyPr/>
        <a:lstStyle/>
        <a:p>
          <a:endParaRPr lang="en-US"/>
        </a:p>
      </dgm:t>
    </dgm:pt>
    <dgm:pt modelId="{46DF9478-DFA3-44E0-992C-EC9A02F25FC8}" type="sibTrans" cxnId="{5F13774D-5E3D-45DC-A3A6-7CD766B3E1DD}">
      <dgm:prSet/>
      <dgm:spPr/>
      <dgm:t>
        <a:bodyPr/>
        <a:lstStyle/>
        <a:p>
          <a:endParaRPr lang="en-US"/>
        </a:p>
      </dgm:t>
    </dgm:pt>
    <dgm:pt modelId="{17647564-C845-489F-8848-7E7B1A7B0AF0}">
      <dgm:prSet/>
      <dgm:spPr/>
      <dgm:t>
        <a:bodyPr/>
        <a:lstStyle/>
        <a:p>
          <a:r>
            <a:rPr lang="en-US"/>
            <a:t>Develop</a:t>
          </a:r>
        </a:p>
      </dgm:t>
    </dgm:pt>
    <dgm:pt modelId="{5F596D0C-A9F4-43FE-880F-B3F1EF33529D}" type="parTrans" cxnId="{AF88C357-EEA4-442B-9E53-B1A068B6B806}">
      <dgm:prSet/>
      <dgm:spPr/>
      <dgm:t>
        <a:bodyPr/>
        <a:lstStyle/>
        <a:p>
          <a:endParaRPr lang="en-US"/>
        </a:p>
      </dgm:t>
    </dgm:pt>
    <dgm:pt modelId="{B863043C-98E0-46A1-BF63-B27EC607EE89}" type="sibTrans" cxnId="{AF88C357-EEA4-442B-9E53-B1A068B6B806}">
      <dgm:prSet/>
      <dgm:spPr/>
      <dgm:t>
        <a:bodyPr/>
        <a:lstStyle/>
        <a:p>
          <a:endParaRPr lang="en-US"/>
        </a:p>
      </dgm:t>
    </dgm:pt>
    <dgm:pt modelId="{497BCA4A-F4FC-4C0B-8BC3-C8339465CEAA}">
      <dgm:prSet/>
      <dgm:spPr/>
      <dgm:t>
        <a:bodyPr/>
        <a:lstStyle/>
        <a:p>
          <a:r>
            <a:rPr lang="en-US"/>
            <a:t>Develop targeted marketing strategies for different sales channels.</a:t>
          </a:r>
        </a:p>
      </dgm:t>
    </dgm:pt>
    <dgm:pt modelId="{05AB476A-75E8-4FAB-B0AD-9AAD2182501D}" type="parTrans" cxnId="{8243B650-F0E8-43EE-A81F-979624FEBADE}">
      <dgm:prSet/>
      <dgm:spPr/>
      <dgm:t>
        <a:bodyPr/>
        <a:lstStyle/>
        <a:p>
          <a:endParaRPr lang="en-US"/>
        </a:p>
      </dgm:t>
    </dgm:pt>
    <dgm:pt modelId="{534FEF0F-6B5F-4140-988A-DAF3173E9CA9}" type="sibTrans" cxnId="{8243B650-F0E8-43EE-A81F-979624FEBADE}">
      <dgm:prSet/>
      <dgm:spPr/>
      <dgm:t>
        <a:bodyPr/>
        <a:lstStyle/>
        <a:p>
          <a:endParaRPr lang="en-US"/>
        </a:p>
      </dgm:t>
    </dgm:pt>
    <dgm:pt modelId="{06B47E1C-BDD3-4277-BAA2-133FEFA19226}">
      <dgm:prSet/>
      <dgm:spPr/>
      <dgm:t>
        <a:bodyPr/>
        <a:lstStyle/>
        <a:p>
          <a:r>
            <a:rPr lang="en-US"/>
            <a:t>Cross</a:t>
          </a:r>
        </a:p>
      </dgm:t>
    </dgm:pt>
    <dgm:pt modelId="{4DD3E762-4DB0-4525-BBF0-6E492372D339}" type="parTrans" cxnId="{E3B2C1E8-2BC3-4681-AB74-63DA2482D443}">
      <dgm:prSet/>
      <dgm:spPr/>
      <dgm:t>
        <a:bodyPr/>
        <a:lstStyle/>
        <a:p>
          <a:endParaRPr lang="en-US"/>
        </a:p>
      </dgm:t>
    </dgm:pt>
    <dgm:pt modelId="{AB782205-A7D4-43B5-91A9-F51C8891A692}" type="sibTrans" cxnId="{E3B2C1E8-2BC3-4681-AB74-63DA2482D443}">
      <dgm:prSet/>
      <dgm:spPr/>
      <dgm:t>
        <a:bodyPr/>
        <a:lstStyle/>
        <a:p>
          <a:endParaRPr lang="en-US"/>
        </a:p>
      </dgm:t>
    </dgm:pt>
    <dgm:pt modelId="{231F280D-B2B0-4B34-BF19-780F5A7275DE}">
      <dgm:prSet/>
      <dgm:spPr/>
      <dgm:t>
        <a:bodyPr/>
        <a:lstStyle/>
        <a:p>
          <a:r>
            <a:rPr lang="en-US"/>
            <a:t>Cross-sell and upsell to increase order value.</a:t>
          </a:r>
        </a:p>
      </dgm:t>
    </dgm:pt>
    <dgm:pt modelId="{71DAB5A2-A8ED-4595-A050-C59354287A97}" type="parTrans" cxnId="{B8208C3F-1747-48C5-9360-5A9B7B6F5ECB}">
      <dgm:prSet/>
      <dgm:spPr/>
      <dgm:t>
        <a:bodyPr/>
        <a:lstStyle/>
        <a:p>
          <a:endParaRPr lang="en-US"/>
        </a:p>
      </dgm:t>
    </dgm:pt>
    <dgm:pt modelId="{0AD48CBB-176D-4562-AE3F-991BB5A936BD}" type="sibTrans" cxnId="{B8208C3F-1747-48C5-9360-5A9B7B6F5ECB}">
      <dgm:prSet/>
      <dgm:spPr/>
      <dgm:t>
        <a:bodyPr/>
        <a:lstStyle/>
        <a:p>
          <a:endParaRPr lang="en-US"/>
        </a:p>
      </dgm:t>
    </dgm:pt>
    <dgm:pt modelId="{2826CE74-BCF9-45CB-A5E0-EECD623E7641}">
      <dgm:prSet/>
      <dgm:spPr/>
      <dgm:t>
        <a:bodyPr/>
        <a:lstStyle/>
        <a:p>
          <a:r>
            <a:rPr lang="en-US"/>
            <a:t>Use</a:t>
          </a:r>
        </a:p>
      </dgm:t>
    </dgm:pt>
    <dgm:pt modelId="{666CFC46-BA8C-48F4-AAB4-1CAFE60F7B59}" type="parTrans" cxnId="{6E3EAA16-1E53-4D6B-B889-E0B8D9C9D226}">
      <dgm:prSet/>
      <dgm:spPr/>
      <dgm:t>
        <a:bodyPr/>
        <a:lstStyle/>
        <a:p>
          <a:endParaRPr lang="en-US"/>
        </a:p>
      </dgm:t>
    </dgm:pt>
    <dgm:pt modelId="{C757EB54-919F-4250-9872-645ED34DDD10}" type="sibTrans" cxnId="{6E3EAA16-1E53-4D6B-B889-E0B8D9C9D226}">
      <dgm:prSet/>
      <dgm:spPr/>
      <dgm:t>
        <a:bodyPr/>
        <a:lstStyle/>
        <a:p>
          <a:endParaRPr lang="en-US"/>
        </a:p>
      </dgm:t>
    </dgm:pt>
    <dgm:pt modelId="{A79C224A-33C2-4AD9-8E80-6AB68C986177}">
      <dgm:prSet/>
      <dgm:spPr/>
      <dgm:t>
        <a:bodyPr/>
        <a:lstStyle/>
        <a:p>
          <a:r>
            <a:rPr lang="en-US"/>
            <a:t>Use promotions to engage discount-driven customers. </a:t>
          </a:r>
        </a:p>
      </dgm:t>
    </dgm:pt>
    <dgm:pt modelId="{18FB9F96-C7CD-4E18-91AD-DAEE52599D91}" type="parTrans" cxnId="{A02228B1-1C0E-49F6-8339-8BACC6ED9CDB}">
      <dgm:prSet/>
      <dgm:spPr/>
      <dgm:t>
        <a:bodyPr/>
        <a:lstStyle/>
        <a:p>
          <a:endParaRPr lang="en-US"/>
        </a:p>
      </dgm:t>
    </dgm:pt>
    <dgm:pt modelId="{5BEA397F-B124-471F-8AC6-6DEFF7B2B23C}" type="sibTrans" cxnId="{A02228B1-1C0E-49F6-8339-8BACC6ED9CDB}">
      <dgm:prSet/>
      <dgm:spPr/>
      <dgm:t>
        <a:bodyPr/>
        <a:lstStyle/>
        <a:p>
          <a:endParaRPr lang="en-US"/>
        </a:p>
      </dgm:t>
    </dgm:pt>
    <dgm:pt modelId="{C7FF7C3E-5058-40C6-BC52-1FC7212D0668}" type="pres">
      <dgm:prSet presAssocID="{F127DF3C-5E99-406E-BDDB-2CFCC2D38B77}" presName="Name0" presStyleCnt="0">
        <dgm:presLayoutVars>
          <dgm:dir/>
          <dgm:animLvl val="lvl"/>
          <dgm:resizeHandles val="exact"/>
        </dgm:presLayoutVars>
      </dgm:prSet>
      <dgm:spPr/>
    </dgm:pt>
    <dgm:pt modelId="{40F51984-DFAF-4561-947A-1190088B74B2}" type="pres">
      <dgm:prSet presAssocID="{92378F5C-0716-4BF7-8041-A5AB91995A3B}" presName="linNode" presStyleCnt="0"/>
      <dgm:spPr/>
    </dgm:pt>
    <dgm:pt modelId="{BD7FB2F0-502D-4D90-B572-812E1ED49DAE}" type="pres">
      <dgm:prSet presAssocID="{92378F5C-0716-4BF7-8041-A5AB91995A3B}" presName="parentText" presStyleLbl="alignNode1" presStyleIdx="0" presStyleCnt="4">
        <dgm:presLayoutVars>
          <dgm:chMax val="1"/>
          <dgm:bulletEnabled/>
        </dgm:presLayoutVars>
      </dgm:prSet>
      <dgm:spPr/>
    </dgm:pt>
    <dgm:pt modelId="{F281CF2E-2C23-4938-B847-A69E8EADE73C}" type="pres">
      <dgm:prSet presAssocID="{92378F5C-0716-4BF7-8041-A5AB91995A3B}" presName="descendantText" presStyleLbl="alignAccFollowNode1" presStyleIdx="0" presStyleCnt="4">
        <dgm:presLayoutVars>
          <dgm:bulletEnabled/>
        </dgm:presLayoutVars>
      </dgm:prSet>
      <dgm:spPr/>
    </dgm:pt>
    <dgm:pt modelId="{5588C947-EDC7-4221-B4DF-9C957DFED500}" type="pres">
      <dgm:prSet presAssocID="{861B1753-5A0E-4E02-A3D2-99EB365132B7}" presName="sp" presStyleCnt="0"/>
      <dgm:spPr/>
    </dgm:pt>
    <dgm:pt modelId="{F6440482-3268-4C46-9761-C14C249D5AA7}" type="pres">
      <dgm:prSet presAssocID="{17647564-C845-489F-8848-7E7B1A7B0AF0}" presName="linNode" presStyleCnt="0"/>
      <dgm:spPr/>
    </dgm:pt>
    <dgm:pt modelId="{5C032ED4-27AE-4823-A85A-FEA7D2337D13}" type="pres">
      <dgm:prSet presAssocID="{17647564-C845-489F-8848-7E7B1A7B0AF0}" presName="parentText" presStyleLbl="alignNode1" presStyleIdx="1" presStyleCnt="4">
        <dgm:presLayoutVars>
          <dgm:chMax val="1"/>
          <dgm:bulletEnabled/>
        </dgm:presLayoutVars>
      </dgm:prSet>
      <dgm:spPr/>
    </dgm:pt>
    <dgm:pt modelId="{AD88593D-6EE2-46C3-8EE0-D41FABD687FE}" type="pres">
      <dgm:prSet presAssocID="{17647564-C845-489F-8848-7E7B1A7B0AF0}" presName="descendantText" presStyleLbl="alignAccFollowNode1" presStyleIdx="1" presStyleCnt="4">
        <dgm:presLayoutVars>
          <dgm:bulletEnabled/>
        </dgm:presLayoutVars>
      </dgm:prSet>
      <dgm:spPr/>
    </dgm:pt>
    <dgm:pt modelId="{F1EF4B2C-82ED-4ECE-A040-658BF2919B1C}" type="pres">
      <dgm:prSet presAssocID="{B863043C-98E0-46A1-BF63-B27EC607EE89}" presName="sp" presStyleCnt="0"/>
      <dgm:spPr/>
    </dgm:pt>
    <dgm:pt modelId="{9B636C63-3762-4D90-AF5C-FDCEC03C3E1E}" type="pres">
      <dgm:prSet presAssocID="{06B47E1C-BDD3-4277-BAA2-133FEFA19226}" presName="linNode" presStyleCnt="0"/>
      <dgm:spPr/>
    </dgm:pt>
    <dgm:pt modelId="{38603B99-13A9-4DF2-8D24-3B50C9093D08}" type="pres">
      <dgm:prSet presAssocID="{06B47E1C-BDD3-4277-BAA2-133FEFA19226}" presName="parentText" presStyleLbl="alignNode1" presStyleIdx="2" presStyleCnt="4">
        <dgm:presLayoutVars>
          <dgm:chMax val="1"/>
          <dgm:bulletEnabled/>
        </dgm:presLayoutVars>
      </dgm:prSet>
      <dgm:spPr/>
    </dgm:pt>
    <dgm:pt modelId="{01DA5A2D-C0B9-4F47-8CA3-AED328E71FD1}" type="pres">
      <dgm:prSet presAssocID="{06B47E1C-BDD3-4277-BAA2-133FEFA19226}" presName="descendantText" presStyleLbl="alignAccFollowNode1" presStyleIdx="2" presStyleCnt="4">
        <dgm:presLayoutVars>
          <dgm:bulletEnabled/>
        </dgm:presLayoutVars>
      </dgm:prSet>
      <dgm:spPr/>
    </dgm:pt>
    <dgm:pt modelId="{E22B2965-C99B-4D16-BE66-C254F585115C}" type="pres">
      <dgm:prSet presAssocID="{AB782205-A7D4-43B5-91A9-F51C8891A692}" presName="sp" presStyleCnt="0"/>
      <dgm:spPr/>
    </dgm:pt>
    <dgm:pt modelId="{797E064B-3868-41A1-A8E1-34FC4F3E39D6}" type="pres">
      <dgm:prSet presAssocID="{2826CE74-BCF9-45CB-A5E0-EECD623E7641}" presName="linNode" presStyleCnt="0"/>
      <dgm:spPr/>
    </dgm:pt>
    <dgm:pt modelId="{296B84B4-1A72-4FC2-A512-04690F771918}" type="pres">
      <dgm:prSet presAssocID="{2826CE74-BCF9-45CB-A5E0-EECD623E7641}" presName="parentText" presStyleLbl="alignNode1" presStyleIdx="3" presStyleCnt="4">
        <dgm:presLayoutVars>
          <dgm:chMax val="1"/>
          <dgm:bulletEnabled/>
        </dgm:presLayoutVars>
      </dgm:prSet>
      <dgm:spPr/>
    </dgm:pt>
    <dgm:pt modelId="{4746A94C-C91B-4BD9-9834-B92999EBCB88}" type="pres">
      <dgm:prSet presAssocID="{2826CE74-BCF9-45CB-A5E0-EECD623E7641}" presName="descendantText" presStyleLbl="alignAccFollowNode1" presStyleIdx="3" presStyleCnt="4">
        <dgm:presLayoutVars>
          <dgm:bulletEnabled/>
        </dgm:presLayoutVars>
      </dgm:prSet>
      <dgm:spPr/>
    </dgm:pt>
  </dgm:ptLst>
  <dgm:cxnLst>
    <dgm:cxn modelId="{57605C05-0CA8-4ADB-9767-78FA253164B7}" type="presOf" srcId="{497BCA4A-F4FC-4C0B-8BC3-C8339465CEAA}" destId="{AD88593D-6EE2-46C3-8EE0-D41FABD687FE}" srcOrd="0" destOrd="0" presId="urn:microsoft.com/office/officeart/2016/7/layout/VerticalSolidActionList"/>
    <dgm:cxn modelId="{6E3EAA16-1E53-4D6B-B889-E0B8D9C9D226}" srcId="{F127DF3C-5E99-406E-BDDB-2CFCC2D38B77}" destId="{2826CE74-BCF9-45CB-A5E0-EECD623E7641}" srcOrd="3" destOrd="0" parTransId="{666CFC46-BA8C-48F4-AAB4-1CAFE60F7B59}" sibTransId="{C757EB54-919F-4250-9872-645ED34DDD10}"/>
    <dgm:cxn modelId="{E16EA129-D971-4C68-AFBB-25BDF8CB36E4}" type="presOf" srcId="{06B47E1C-BDD3-4277-BAA2-133FEFA19226}" destId="{38603B99-13A9-4DF2-8D24-3B50C9093D08}" srcOrd="0" destOrd="0" presId="urn:microsoft.com/office/officeart/2016/7/layout/VerticalSolidActionList"/>
    <dgm:cxn modelId="{B8208C3F-1747-48C5-9360-5A9B7B6F5ECB}" srcId="{06B47E1C-BDD3-4277-BAA2-133FEFA19226}" destId="{231F280D-B2B0-4B34-BF19-780F5A7275DE}" srcOrd="0" destOrd="0" parTransId="{71DAB5A2-A8ED-4595-A050-C59354287A97}" sibTransId="{0AD48CBB-176D-4562-AE3F-991BB5A936BD}"/>
    <dgm:cxn modelId="{02292E42-98E8-46A0-9D17-C5E9ABFCC098}" type="presOf" srcId="{03FAA0E7-76D3-4FA1-90A4-7F8157E54EEB}" destId="{F281CF2E-2C23-4938-B847-A69E8EADE73C}" srcOrd="0" destOrd="0" presId="urn:microsoft.com/office/officeart/2016/7/layout/VerticalSolidActionList"/>
    <dgm:cxn modelId="{5F13774D-5E3D-45DC-A3A6-7CD766B3E1DD}" srcId="{92378F5C-0716-4BF7-8041-A5AB91995A3B}" destId="{03FAA0E7-76D3-4FA1-90A4-7F8157E54EEB}" srcOrd="0" destOrd="0" parTransId="{CA72C5D8-853A-4EEB-ACB5-2EE2CD3B5A8C}" sibTransId="{46DF9478-DFA3-44E0-992C-EC9A02F25FC8}"/>
    <dgm:cxn modelId="{8243B650-F0E8-43EE-A81F-979624FEBADE}" srcId="{17647564-C845-489F-8848-7E7B1A7B0AF0}" destId="{497BCA4A-F4FC-4C0B-8BC3-C8339465CEAA}" srcOrd="0" destOrd="0" parTransId="{05AB476A-75E8-4FAB-B0AD-9AAD2182501D}" sibTransId="{534FEF0F-6B5F-4140-988A-DAF3173E9CA9}"/>
    <dgm:cxn modelId="{0D652951-D66E-4986-B65C-89048F0BDD03}" type="presOf" srcId="{231F280D-B2B0-4B34-BF19-780F5A7275DE}" destId="{01DA5A2D-C0B9-4F47-8CA3-AED328E71FD1}" srcOrd="0" destOrd="0" presId="urn:microsoft.com/office/officeart/2016/7/layout/VerticalSolidActionList"/>
    <dgm:cxn modelId="{AF88C357-EEA4-442B-9E53-B1A068B6B806}" srcId="{F127DF3C-5E99-406E-BDDB-2CFCC2D38B77}" destId="{17647564-C845-489F-8848-7E7B1A7B0AF0}" srcOrd="1" destOrd="0" parTransId="{5F596D0C-A9F4-43FE-880F-B3F1EF33529D}" sibTransId="{B863043C-98E0-46A1-BF63-B27EC607EE89}"/>
    <dgm:cxn modelId="{B2BA4482-8C67-4938-B6B8-DE0C819A9E09}" type="presOf" srcId="{17647564-C845-489F-8848-7E7B1A7B0AF0}" destId="{5C032ED4-27AE-4823-A85A-FEA7D2337D13}" srcOrd="0" destOrd="0" presId="urn:microsoft.com/office/officeart/2016/7/layout/VerticalSolidActionList"/>
    <dgm:cxn modelId="{33E70F87-20E4-4D88-901A-A8931E6191E8}" type="presOf" srcId="{92378F5C-0716-4BF7-8041-A5AB91995A3B}" destId="{BD7FB2F0-502D-4D90-B572-812E1ED49DAE}" srcOrd="0" destOrd="0" presId="urn:microsoft.com/office/officeart/2016/7/layout/VerticalSolidActionList"/>
    <dgm:cxn modelId="{A02228B1-1C0E-49F6-8339-8BACC6ED9CDB}" srcId="{2826CE74-BCF9-45CB-A5E0-EECD623E7641}" destId="{A79C224A-33C2-4AD9-8E80-6AB68C986177}" srcOrd="0" destOrd="0" parTransId="{18FB9F96-C7CD-4E18-91AD-DAEE52599D91}" sibTransId="{5BEA397F-B124-471F-8AC6-6DEFF7B2B23C}"/>
    <dgm:cxn modelId="{46A2DDC6-8701-4620-9948-47A78510D4CB}" type="presOf" srcId="{A79C224A-33C2-4AD9-8E80-6AB68C986177}" destId="{4746A94C-C91B-4BD9-9834-B92999EBCB88}" srcOrd="0" destOrd="0" presId="urn:microsoft.com/office/officeart/2016/7/layout/VerticalSolidActionList"/>
    <dgm:cxn modelId="{2710CCDC-2B04-4426-961B-75851E8060EC}" type="presOf" srcId="{F127DF3C-5E99-406E-BDDB-2CFCC2D38B77}" destId="{C7FF7C3E-5058-40C6-BC52-1FC7212D0668}" srcOrd="0" destOrd="0" presId="urn:microsoft.com/office/officeart/2016/7/layout/VerticalSolidActionList"/>
    <dgm:cxn modelId="{5DFCFFDC-8599-459A-8F6F-7143EA589931}" srcId="{F127DF3C-5E99-406E-BDDB-2CFCC2D38B77}" destId="{92378F5C-0716-4BF7-8041-A5AB91995A3B}" srcOrd="0" destOrd="0" parTransId="{D900ABB3-1F45-4838-9A67-9AA460142ECF}" sibTransId="{861B1753-5A0E-4E02-A3D2-99EB365132B7}"/>
    <dgm:cxn modelId="{F0B058E4-385E-4C7C-8E92-1D782E26E57D}" type="presOf" srcId="{2826CE74-BCF9-45CB-A5E0-EECD623E7641}" destId="{296B84B4-1A72-4FC2-A512-04690F771918}" srcOrd="0" destOrd="0" presId="urn:microsoft.com/office/officeart/2016/7/layout/VerticalSolidActionList"/>
    <dgm:cxn modelId="{E3B2C1E8-2BC3-4681-AB74-63DA2482D443}" srcId="{F127DF3C-5E99-406E-BDDB-2CFCC2D38B77}" destId="{06B47E1C-BDD3-4277-BAA2-133FEFA19226}" srcOrd="2" destOrd="0" parTransId="{4DD3E762-4DB0-4525-BBF0-6E492372D339}" sibTransId="{AB782205-A7D4-43B5-91A9-F51C8891A692}"/>
    <dgm:cxn modelId="{341E17A9-A398-4177-9668-28FCBCD2768A}" type="presParOf" srcId="{C7FF7C3E-5058-40C6-BC52-1FC7212D0668}" destId="{40F51984-DFAF-4561-947A-1190088B74B2}" srcOrd="0" destOrd="0" presId="urn:microsoft.com/office/officeart/2016/7/layout/VerticalSolidActionList"/>
    <dgm:cxn modelId="{5B0868F7-8426-4FCC-8E94-E33B90348977}" type="presParOf" srcId="{40F51984-DFAF-4561-947A-1190088B74B2}" destId="{BD7FB2F0-502D-4D90-B572-812E1ED49DAE}" srcOrd="0" destOrd="0" presId="urn:microsoft.com/office/officeart/2016/7/layout/VerticalSolidActionList"/>
    <dgm:cxn modelId="{EF0F8A9C-0543-463B-B1F7-47B85F7B0428}" type="presParOf" srcId="{40F51984-DFAF-4561-947A-1190088B74B2}" destId="{F281CF2E-2C23-4938-B847-A69E8EADE73C}" srcOrd="1" destOrd="0" presId="urn:microsoft.com/office/officeart/2016/7/layout/VerticalSolidActionList"/>
    <dgm:cxn modelId="{6795B233-2FC7-49C5-ADAB-0C04B9382004}" type="presParOf" srcId="{C7FF7C3E-5058-40C6-BC52-1FC7212D0668}" destId="{5588C947-EDC7-4221-B4DF-9C957DFED500}" srcOrd="1" destOrd="0" presId="urn:microsoft.com/office/officeart/2016/7/layout/VerticalSolidActionList"/>
    <dgm:cxn modelId="{3F0BE01B-7F6E-4384-9889-7A1A79F7B77F}" type="presParOf" srcId="{C7FF7C3E-5058-40C6-BC52-1FC7212D0668}" destId="{F6440482-3268-4C46-9761-C14C249D5AA7}" srcOrd="2" destOrd="0" presId="urn:microsoft.com/office/officeart/2016/7/layout/VerticalSolidActionList"/>
    <dgm:cxn modelId="{ED45048D-E366-4D4B-A32F-115880B8DD2D}" type="presParOf" srcId="{F6440482-3268-4C46-9761-C14C249D5AA7}" destId="{5C032ED4-27AE-4823-A85A-FEA7D2337D13}" srcOrd="0" destOrd="0" presId="urn:microsoft.com/office/officeart/2016/7/layout/VerticalSolidActionList"/>
    <dgm:cxn modelId="{CDD6AACA-D7F1-41BB-8B91-C43E51566631}" type="presParOf" srcId="{F6440482-3268-4C46-9761-C14C249D5AA7}" destId="{AD88593D-6EE2-46C3-8EE0-D41FABD687FE}" srcOrd="1" destOrd="0" presId="urn:microsoft.com/office/officeart/2016/7/layout/VerticalSolidActionList"/>
    <dgm:cxn modelId="{984A427E-8C9D-4882-84A4-D2B114BDBB9C}" type="presParOf" srcId="{C7FF7C3E-5058-40C6-BC52-1FC7212D0668}" destId="{F1EF4B2C-82ED-4ECE-A040-658BF2919B1C}" srcOrd="3" destOrd="0" presId="urn:microsoft.com/office/officeart/2016/7/layout/VerticalSolidActionList"/>
    <dgm:cxn modelId="{E5C7B016-16A7-4B61-9138-44A48136EA6B}" type="presParOf" srcId="{C7FF7C3E-5058-40C6-BC52-1FC7212D0668}" destId="{9B636C63-3762-4D90-AF5C-FDCEC03C3E1E}" srcOrd="4" destOrd="0" presId="urn:microsoft.com/office/officeart/2016/7/layout/VerticalSolidActionList"/>
    <dgm:cxn modelId="{FCE89F8B-3BDB-43F0-B4DD-D495E95C156C}" type="presParOf" srcId="{9B636C63-3762-4D90-AF5C-FDCEC03C3E1E}" destId="{38603B99-13A9-4DF2-8D24-3B50C9093D08}" srcOrd="0" destOrd="0" presId="urn:microsoft.com/office/officeart/2016/7/layout/VerticalSolidActionList"/>
    <dgm:cxn modelId="{C45720A0-2C2A-4F98-A969-342DD5947F17}" type="presParOf" srcId="{9B636C63-3762-4D90-AF5C-FDCEC03C3E1E}" destId="{01DA5A2D-C0B9-4F47-8CA3-AED328E71FD1}" srcOrd="1" destOrd="0" presId="urn:microsoft.com/office/officeart/2016/7/layout/VerticalSolidActionList"/>
    <dgm:cxn modelId="{CEFA93DB-73A9-4008-A346-998801F5DD10}" type="presParOf" srcId="{C7FF7C3E-5058-40C6-BC52-1FC7212D0668}" destId="{E22B2965-C99B-4D16-BE66-C254F585115C}" srcOrd="5" destOrd="0" presId="urn:microsoft.com/office/officeart/2016/7/layout/VerticalSolidActionList"/>
    <dgm:cxn modelId="{FAB393E5-246D-4725-8B68-03E88E4AC7D3}" type="presParOf" srcId="{C7FF7C3E-5058-40C6-BC52-1FC7212D0668}" destId="{797E064B-3868-41A1-A8E1-34FC4F3E39D6}" srcOrd="6" destOrd="0" presId="urn:microsoft.com/office/officeart/2016/7/layout/VerticalSolidActionList"/>
    <dgm:cxn modelId="{532F4ABF-7DAC-433F-ACE3-BB8859CB0700}" type="presParOf" srcId="{797E064B-3868-41A1-A8E1-34FC4F3E39D6}" destId="{296B84B4-1A72-4FC2-A512-04690F771918}" srcOrd="0" destOrd="0" presId="urn:microsoft.com/office/officeart/2016/7/layout/VerticalSolidActionList"/>
    <dgm:cxn modelId="{FADE228A-CD2B-426E-AC4D-D83691FDA374}" type="presParOf" srcId="{797E064B-3868-41A1-A8E1-34FC4F3E39D6}" destId="{4746A94C-C91B-4BD9-9834-B92999EBCB88}"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2D59E9-630E-43C9-8E05-51F0F10F621A}"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63E5D7D7-4C6C-4A04-9EDD-9C1D361FD551}">
      <dgm:prSet/>
      <dgm:spPr/>
      <dgm:t>
        <a:bodyPr/>
        <a:lstStyle/>
        <a:p>
          <a:r>
            <a:rPr lang="en-US" b="0" i="0" baseline="0"/>
            <a:t>Handling missing values in some key variables (e.g., Promotion-IDs).</a:t>
          </a:r>
          <a:endParaRPr lang="en-US"/>
        </a:p>
      </dgm:t>
    </dgm:pt>
    <dgm:pt modelId="{A5F306F3-4BA3-4F98-9F52-C406AFCA6E60}" type="parTrans" cxnId="{E2479E59-A62B-4801-BB53-B66A4A1D0725}">
      <dgm:prSet/>
      <dgm:spPr/>
      <dgm:t>
        <a:bodyPr/>
        <a:lstStyle/>
        <a:p>
          <a:endParaRPr lang="en-US"/>
        </a:p>
      </dgm:t>
    </dgm:pt>
    <dgm:pt modelId="{45855117-3A18-44DB-B0A3-AC360EB45907}" type="sibTrans" cxnId="{E2479E59-A62B-4801-BB53-B66A4A1D0725}">
      <dgm:prSet/>
      <dgm:spPr/>
      <dgm:t>
        <a:bodyPr/>
        <a:lstStyle/>
        <a:p>
          <a:endParaRPr lang="en-US"/>
        </a:p>
      </dgm:t>
    </dgm:pt>
    <dgm:pt modelId="{B0B706DD-15D5-4F37-BA23-BC97D10DDD3D}">
      <dgm:prSet/>
      <dgm:spPr/>
      <dgm:t>
        <a:bodyPr/>
        <a:lstStyle/>
        <a:p>
          <a:r>
            <a:rPr lang="en-US" b="0" i="0" baseline="0"/>
            <a:t>Difficulty in selecting the most appropriate segmentation model.</a:t>
          </a:r>
          <a:endParaRPr lang="en-US"/>
        </a:p>
      </dgm:t>
    </dgm:pt>
    <dgm:pt modelId="{20DFAA04-71B2-4939-BD71-8632174CC0A4}" type="parTrans" cxnId="{043C186F-FCF1-47C1-92A1-094531DB6345}">
      <dgm:prSet/>
      <dgm:spPr/>
      <dgm:t>
        <a:bodyPr/>
        <a:lstStyle/>
        <a:p>
          <a:endParaRPr lang="en-US"/>
        </a:p>
      </dgm:t>
    </dgm:pt>
    <dgm:pt modelId="{A2F3AF92-8762-474D-8A41-B00F88FA7781}" type="sibTrans" cxnId="{043C186F-FCF1-47C1-92A1-094531DB6345}">
      <dgm:prSet/>
      <dgm:spPr/>
      <dgm:t>
        <a:bodyPr/>
        <a:lstStyle/>
        <a:p>
          <a:endParaRPr lang="en-US"/>
        </a:p>
      </dgm:t>
    </dgm:pt>
    <dgm:pt modelId="{762B7282-A3CE-4504-857F-49E3DF562D13}">
      <dgm:prSet/>
      <dgm:spPr/>
      <dgm:t>
        <a:bodyPr/>
        <a:lstStyle/>
        <a:p>
          <a:r>
            <a:rPr lang="en-US" b="0" i="0" baseline="0"/>
            <a:t>Time constraints for model optimization and validation. </a:t>
          </a:r>
          <a:endParaRPr lang="en-US"/>
        </a:p>
      </dgm:t>
    </dgm:pt>
    <dgm:pt modelId="{A3862FB5-54E5-4BB0-A129-28BEF9129257}" type="parTrans" cxnId="{26E00C11-B1F8-4903-9BEB-6B867723A5D8}">
      <dgm:prSet/>
      <dgm:spPr/>
      <dgm:t>
        <a:bodyPr/>
        <a:lstStyle/>
        <a:p>
          <a:endParaRPr lang="en-US"/>
        </a:p>
      </dgm:t>
    </dgm:pt>
    <dgm:pt modelId="{BA23B908-AA78-48E0-A1C1-3140AAF1F96B}" type="sibTrans" cxnId="{26E00C11-B1F8-4903-9BEB-6B867723A5D8}">
      <dgm:prSet/>
      <dgm:spPr/>
      <dgm:t>
        <a:bodyPr/>
        <a:lstStyle/>
        <a:p>
          <a:endParaRPr lang="en-US"/>
        </a:p>
      </dgm:t>
    </dgm:pt>
    <dgm:pt modelId="{44F42154-606B-4E4F-B1A9-A9A14793BA37}" type="pres">
      <dgm:prSet presAssocID="{892D59E9-630E-43C9-8E05-51F0F10F621A}" presName="linear" presStyleCnt="0">
        <dgm:presLayoutVars>
          <dgm:animLvl val="lvl"/>
          <dgm:resizeHandles val="exact"/>
        </dgm:presLayoutVars>
      </dgm:prSet>
      <dgm:spPr/>
    </dgm:pt>
    <dgm:pt modelId="{66616BE2-3C47-4CF4-843F-965CE5B60D89}" type="pres">
      <dgm:prSet presAssocID="{63E5D7D7-4C6C-4A04-9EDD-9C1D361FD551}" presName="parentText" presStyleLbl="node1" presStyleIdx="0" presStyleCnt="3">
        <dgm:presLayoutVars>
          <dgm:chMax val="0"/>
          <dgm:bulletEnabled val="1"/>
        </dgm:presLayoutVars>
      </dgm:prSet>
      <dgm:spPr/>
    </dgm:pt>
    <dgm:pt modelId="{8A917289-01F8-4C65-8B0A-8B7FD4F821A9}" type="pres">
      <dgm:prSet presAssocID="{45855117-3A18-44DB-B0A3-AC360EB45907}" presName="spacer" presStyleCnt="0"/>
      <dgm:spPr/>
    </dgm:pt>
    <dgm:pt modelId="{6B31A187-2C3D-4065-82CF-B7BFEA14453B}" type="pres">
      <dgm:prSet presAssocID="{B0B706DD-15D5-4F37-BA23-BC97D10DDD3D}" presName="parentText" presStyleLbl="node1" presStyleIdx="1" presStyleCnt="3">
        <dgm:presLayoutVars>
          <dgm:chMax val="0"/>
          <dgm:bulletEnabled val="1"/>
        </dgm:presLayoutVars>
      </dgm:prSet>
      <dgm:spPr/>
    </dgm:pt>
    <dgm:pt modelId="{03456A5D-F933-4F09-A6B4-9402E2E032E1}" type="pres">
      <dgm:prSet presAssocID="{A2F3AF92-8762-474D-8A41-B00F88FA7781}" presName="spacer" presStyleCnt="0"/>
      <dgm:spPr/>
    </dgm:pt>
    <dgm:pt modelId="{B286347B-9C5F-4773-9E84-1143655D1C69}" type="pres">
      <dgm:prSet presAssocID="{762B7282-A3CE-4504-857F-49E3DF562D13}" presName="parentText" presStyleLbl="node1" presStyleIdx="2" presStyleCnt="3">
        <dgm:presLayoutVars>
          <dgm:chMax val="0"/>
          <dgm:bulletEnabled val="1"/>
        </dgm:presLayoutVars>
      </dgm:prSet>
      <dgm:spPr/>
    </dgm:pt>
  </dgm:ptLst>
  <dgm:cxnLst>
    <dgm:cxn modelId="{26E00C11-B1F8-4903-9BEB-6B867723A5D8}" srcId="{892D59E9-630E-43C9-8E05-51F0F10F621A}" destId="{762B7282-A3CE-4504-857F-49E3DF562D13}" srcOrd="2" destOrd="0" parTransId="{A3862FB5-54E5-4BB0-A129-28BEF9129257}" sibTransId="{BA23B908-AA78-48E0-A1C1-3140AAF1F96B}"/>
    <dgm:cxn modelId="{043C186F-FCF1-47C1-92A1-094531DB6345}" srcId="{892D59E9-630E-43C9-8E05-51F0F10F621A}" destId="{B0B706DD-15D5-4F37-BA23-BC97D10DDD3D}" srcOrd="1" destOrd="0" parTransId="{20DFAA04-71B2-4939-BD71-8632174CC0A4}" sibTransId="{A2F3AF92-8762-474D-8A41-B00F88FA7781}"/>
    <dgm:cxn modelId="{009E1E56-4FDB-46EB-8404-F675F90F0E5E}" type="presOf" srcId="{892D59E9-630E-43C9-8E05-51F0F10F621A}" destId="{44F42154-606B-4E4F-B1A9-A9A14793BA37}" srcOrd="0" destOrd="0" presId="urn:microsoft.com/office/officeart/2005/8/layout/vList2"/>
    <dgm:cxn modelId="{E2479E59-A62B-4801-BB53-B66A4A1D0725}" srcId="{892D59E9-630E-43C9-8E05-51F0F10F621A}" destId="{63E5D7D7-4C6C-4A04-9EDD-9C1D361FD551}" srcOrd="0" destOrd="0" parTransId="{A5F306F3-4BA3-4F98-9F52-C406AFCA6E60}" sibTransId="{45855117-3A18-44DB-B0A3-AC360EB45907}"/>
    <dgm:cxn modelId="{97AC0FD1-0F9E-44A0-9972-D12725FDE48A}" type="presOf" srcId="{B0B706DD-15D5-4F37-BA23-BC97D10DDD3D}" destId="{6B31A187-2C3D-4065-82CF-B7BFEA14453B}" srcOrd="0" destOrd="0" presId="urn:microsoft.com/office/officeart/2005/8/layout/vList2"/>
    <dgm:cxn modelId="{C444D8E0-7996-48B6-8013-75225C19E709}" type="presOf" srcId="{63E5D7D7-4C6C-4A04-9EDD-9C1D361FD551}" destId="{66616BE2-3C47-4CF4-843F-965CE5B60D89}" srcOrd="0" destOrd="0" presId="urn:microsoft.com/office/officeart/2005/8/layout/vList2"/>
    <dgm:cxn modelId="{647E5DED-DDD1-4820-9982-EC3DAEDA8205}" type="presOf" srcId="{762B7282-A3CE-4504-857F-49E3DF562D13}" destId="{B286347B-9C5F-4773-9E84-1143655D1C69}" srcOrd="0" destOrd="0" presId="urn:microsoft.com/office/officeart/2005/8/layout/vList2"/>
    <dgm:cxn modelId="{F4B70C7A-5FD8-4BD8-A6FE-95D3E2F8AC9E}" type="presParOf" srcId="{44F42154-606B-4E4F-B1A9-A9A14793BA37}" destId="{66616BE2-3C47-4CF4-843F-965CE5B60D89}" srcOrd="0" destOrd="0" presId="urn:microsoft.com/office/officeart/2005/8/layout/vList2"/>
    <dgm:cxn modelId="{AC3DD54E-96AE-446B-AAE3-3BDBB7049E99}" type="presParOf" srcId="{44F42154-606B-4E4F-B1A9-A9A14793BA37}" destId="{8A917289-01F8-4C65-8B0A-8B7FD4F821A9}" srcOrd="1" destOrd="0" presId="urn:microsoft.com/office/officeart/2005/8/layout/vList2"/>
    <dgm:cxn modelId="{2C3A21D3-5EAF-45E1-BF74-1BEAFDDBE116}" type="presParOf" srcId="{44F42154-606B-4E4F-B1A9-A9A14793BA37}" destId="{6B31A187-2C3D-4065-82CF-B7BFEA14453B}" srcOrd="2" destOrd="0" presId="urn:microsoft.com/office/officeart/2005/8/layout/vList2"/>
    <dgm:cxn modelId="{9618C955-C33A-4FF6-A8DB-CE40B0C2341F}" type="presParOf" srcId="{44F42154-606B-4E4F-B1A9-A9A14793BA37}" destId="{03456A5D-F933-4F09-A6B4-9402E2E032E1}" srcOrd="3" destOrd="0" presId="urn:microsoft.com/office/officeart/2005/8/layout/vList2"/>
    <dgm:cxn modelId="{A94930F0-D02B-45DA-8A0C-E5AC9076EBB1}" type="presParOf" srcId="{44F42154-606B-4E4F-B1A9-A9A14793BA37}" destId="{B286347B-9C5F-4773-9E84-1143655D1C69}"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A90B885-3DFE-4D35-B7E6-F5F75D7B75E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32023728-98BE-41E4-BE73-E2241A467365}">
      <dgm:prSet/>
      <dgm:spPr/>
      <dgm:t>
        <a:bodyPr/>
        <a:lstStyle/>
        <a:p>
          <a:pPr>
            <a:lnSpc>
              <a:spcPct val="100000"/>
            </a:lnSpc>
            <a:defRPr cap="all"/>
          </a:pPr>
          <a:r>
            <a:rPr lang="en-US" b="0" i="0" baseline="0"/>
            <a:t>Customer segmentation provides actionable insights.</a:t>
          </a:r>
          <a:endParaRPr lang="en-US"/>
        </a:p>
      </dgm:t>
    </dgm:pt>
    <dgm:pt modelId="{19F55E1F-560F-4DEB-A816-E20C7C375702}" type="parTrans" cxnId="{17E1A5C4-EC59-41A9-87EC-EA464480CA65}">
      <dgm:prSet/>
      <dgm:spPr/>
      <dgm:t>
        <a:bodyPr/>
        <a:lstStyle/>
        <a:p>
          <a:endParaRPr lang="en-US"/>
        </a:p>
      </dgm:t>
    </dgm:pt>
    <dgm:pt modelId="{CF0B0B59-21DC-413F-957B-938DA7D1511E}" type="sibTrans" cxnId="{17E1A5C4-EC59-41A9-87EC-EA464480CA65}">
      <dgm:prSet/>
      <dgm:spPr/>
      <dgm:t>
        <a:bodyPr/>
        <a:lstStyle/>
        <a:p>
          <a:endParaRPr lang="en-US"/>
        </a:p>
      </dgm:t>
    </dgm:pt>
    <dgm:pt modelId="{7CAAB4C4-E718-43B9-B5BE-6C4D07DAB87D}">
      <dgm:prSet/>
      <dgm:spPr/>
      <dgm:t>
        <a:bodyPr/>
        <a:lstStyle/>
        <a:p>
          <a:pPr>
            <a:lnSpc>
              <a:spcPct val="100000"/>
            </a:lnSpc>
            <a:defRPr cap="all"/>
          </a:pPr>
          <a:r>
            <a:rPr lang="en-US" b="0" i="0" baseline="0"/>
            <a:t>Future work: include demographic and seasonal data.</a:t>
          </a:r>
          <a:endParaRPr lang="en-US"/>
        </a:p>
      </dgm:t>
    </dgm:pt>
    <dgm:pt modelId="{03377CE8-A142-4D78-9C1C-59AF495A781D}" type="parTrans" cxnId="{3CE4660C-42DF-441D-A594-D76FC2D54D61}">
      <dgm:prSet/>
      <dgm:spPr/>
      <dgm:t>
        <a:bodyPr/>
        <a:lstStyle/>
        <a:p>
          <a:endParaRPr lang="en-US"/>
        </a:p>
      </dgm:t>
    </dgm:pt>
    <dgm:pt modelId="{4C026FE5-EED0-4D42-A16C-5E69C4E90CDB}" type="sibTrans" cxnId="{3CE4660C-42DF-441D-A594-D76FC2D54D61}">
      <dgm:prSet/>
      <dgm:spPr/>
      <dgm:t>
        <a:bodyPr/>
        <a:lstStyle/>
        <a:p>
          <a:endParaRPr lang="en-US"/>
        </a:p>
      </dgm:t>
    </dgm:pt>
    <dgm:pt modelId="{2DA9E7CB-89AE-46E9-9871-4FF2E687B704}">
      <dgm:prSet/>
      <dgm:spPr/>
      <dgm:t>
        <a:bodyPr/>
        <a:lstStyle/>
        <a:p>
          <a:pPr>
            <a:lnSpc>
              <a:spcPct val="100000"/>
            </a:lnSpc>
            <a:defRPr cap="all"/>
          </a:pPr>
          <a:r>
            <a:rPr lang="en-US" b="0" i="0" baseline="0"/>
            <a:t>Recommendations for data-driven marketing. </a:t>
          </a:r>
          <a:endParaRPr lang="en-US"/>
        </a:p>
      </dgm:t>
    </dgm:pt>
    <dgm:pt modelId="{043EE0D1-EAAC-4B82-BD3C-99CED5500672}" type="parTrans" cxnId="{90597DD3-72B6-4E4E-B4F6-CB71447ED2D5}">
      <dgm:prSet/>
      <dgm:spPr/>
      <dgm:t>
        <a:bodyPr/>
        <a:lstStyle/>
        <a:p>
          <a:endParaRPr lang="en-US"/>
        </a:p>
      </dgm:t>
    </dgm:pt>
    <dgm:pt modelId="{D96DEF58-22B3-474D-81C7-C7A7B8782A5B}" type="sibTrans" cxnId="{90597DD3-72B6-4E4E-B4F6-CB71447ED2D5}">
      <dgm:prSet/>
      <dgm:spPr/>
      <dgm:t>
        <a:bodyPr/>
        <a:lstStyle/>
        <a:p>
          <a:endParaRPr lang="en-US"/>
        </a:p>
      </dgm:t>
    </dgm:pt>
    <dgm:pt modelId="{996F3F2A-A879-45A9-8FF2-543A1624CE6F}" type="pres">
      <dgm:prSet presAssocID="{3A90B885-3DFE-4D35-B7E6-F5F75D7B75E2}" presName="root" presStyleCnt="0">
        <dgm:presLayoutVars>
          <dgm:dir/>
          <dgm:resizeHandles val="exact"/>
        </dgm:presLayoutVars>
      </dgm:prSet>
      <dgm:spPr/>
    </dgm:pt>
    <dgm:pt modelId="{14FB36DF-2B38-40F5-AB7E-C94F975473B4}" type="pres">
      <dgm:prSet presAssocID="{32023728-98BE-41E4-BE73-E2241A467365}" presName="compNode" presStyleCnt="0"/>
      <dgm:spPr/>
    </dgm:pt>
    <dgm:pt modelId="{138A8D4D-350D-47DE-BC9F-727B181F912E}" type="pres">
      <dgm:prSet presAssocID="{32023728-98BE-41E4-BE73-E2241A467365}" presName="iconBgRect" presStyleLbl="bgShp" presStyleIdx="0" presStyleCnt="3"/>
      <dgm:spPr/>
    </dgm:pt>
    <dgm:pt modelId="{593629C6-1A02-4615-8D70-A27682F7C390}" type="pres">
      <dgm:prSet presAssocID="{32023728-98BE-41E4-BE73-E2241A4673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RM Customer Insights App"/>
        </a:ext>
      </dgm:extLst>
    </dgm:pt>
    <dgm:pt modelId="{F2F5DDE8-CD90-41D6-83CB-DAF19BB24A84}" type="pres">
      <dgm:prSet presAssocID="{32023728-98BE-41E4-BE73-E2241A467365}" presName="spaceRect" presStyleCnt="0"/>
      <dgm:spPr/>
    </dgm:pt>
    <dgm:pt modelId="{24C103B1-D287-4626-89B8-899A488BFF70}" type="pres">
      <dgm:prSet presAssocID="{32023728-98BE-41E4-BE73-E2241A467365}" presName="textRect" presStyleLbl="revTx" presStyleIdx="0" presStyleCnt="3">
        <dgm:presLayoutVars>
          <dgm:chMax val="1"/>
          <dgm:chPref val="1"/>
        </dgm:presLayoutVars>
      </dgm:prSet>
      <dgm:spPr/>
    </dgm:pt>
    <dgm:pt modelId="{6661AA83-F1E7-4353-AFF9-9A088EAA8418}" type="pres">
      <dgm:prSet presAssocID="{CF0B0B59-21DC-413F-957B-938DA7D1511E}" presName="sibTrans" presStyleCnt="0"/>
      <dgm:spPr/>
    </dgm:pt>
    <dgm:pt modelId="{870CAF2E-CA2D-4DA0-86D2-5A74DF8690D3}" type="pres">
      <dgm:prSet presAssocID="{7CAAB4C4-E718-43B9-B5BE-6C4D07DAB87D}" presName="compNode" presStyleCnt="0"/>
      <dgm:spPr/>
    </dgm:pt>
    <dgm:pt modelId="{C88D1121-C49E-4D24-A8E4-88B7483FDD57}" type="pres">
      <dgm:prSet presAssocID="{7CAAB4C4-E718-43B9-B5BE-6C4D07DAB87D}" presName="iconBgRect" presStyleLbl="bgShp" presStyleIdx="1" presStyleCnt="3"/>
      <dgm:spPr/>
    </dgm:pt>
    <dgm:pt modelId="{C73C0780-49DE-4514-A78F-A89FE3C67CF7}" type="pres">
      <dgm:prSet presAssocID="{7CAAB4C4-E718-43B9-B5BE-6C4D07DAB87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Secure"/>
        </a:ext>
      </dgm:extLst>
    </dgm:pt>
    <dgm:pt modelId="{3458A945-1CEF-4C1A-986A-95989B8C702F}" type="pres">
      <dgm:prSet presAssocID="{7CAAB4C4-E718-43B9-B5BE-6C4D07DAB87D}" presName="spaceRect" presStyleCnt="0"/>
      <dgm:spPr/>
    </dgm:pt>
    <dgm:pt modelId="{6010CCC9-36D5-4E12-9911-6A9C9E620522}" type="pres">
      <dgm:prSet presAssocID="{7CAAB4C4-E718-43B9-B5BE-6C4D07DAB87D}" presName="textRect" presStyleLbl="revTx" presStyleIdx="1" presStyleCnt="3">
        <dgm:presLayoutVars>
          <dgm:chMax val="1"/>
          <dgm:chPref val="1"/>
        </dgm:presLayoutVars>
      </dgm:prSet>
      <dgm:spPr/>
    </dgm:pt>
    <dgm:pt modelId="{71CE1FB7-4D0F-428F-B21D-9978F8D78CF0}" type="pres">
      <dgm:prSet presAssocID="{4C026FE5-EED0-4D42-A16C-5E69C4E90CDB}" presName="sibTrans" presStyleCnt="0"/>
      <dgm:spPr/>
    </dgm:pt>
    <dgm:pt modelId="{E2C6C7BE-7746-4B7F-A9D6-F8F1A57E4368}" type="pres">
      <dgm:prSet presAssocID="{2DA9E7CB-89AE-46E9-9871-4FF2E687B704}" presName="compNode" presStyleCnt="0"/>
      <dgm:spPr/>
    </dgm:pt>
    <dgm:pt modelId="{78F7DDCE-5FE2-4F9E-8793-DB0AB26588FB}" type="pres">
      <dgm:prSet presAssocID="{2DA9E7CB-89AE-46E9-9871-4FF2E687B704}" presName="iconBgRect" presStyleLbl="bgShp" presStyleIdx="2" presStyleCnt="3"/>
      <dgm:spPr/>
    </dgm:pt>
    <dgm:pt modelId="{7B425D21-6BDC-4ECC-8085-923350C43E91}" type="pres">
      <dgm:prSet presAssocID="{2DA9E7CB-89AE-46E9-9871-4FF2E687B7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bric Report Library"/>
        </a:ext>
      </dgm:extLst>
    </dgm:pt>
    <dgm:pt modelId="{3CB55EA9-4104-4A14-9DAB-4EA9641F80D1}" type="pres">
      <dgm:prSet presAssocID="{2DA9E7CB-89AE-46E9-9871-4FF2E687B704}" presName="spaceRect" presStyleCnt="0"/>
      <dgm:spPr/>
    </dgm:pt>
    <dgm:pt modelId="{7F68DD31-E37C-444D-A5EE-FC5C81049ECA}" type="pres">
      <dgm:prSet presAssocID="{2DA9E7CB-89AE-46E9-9871-4FF2E687B704}" presName="textRect" presStyleLbl="revTx" presStyleIdx="2" presStyleCnt="3">
        <dgm:presLayoutVars>
          <dgm:chMax val="1"/>
          <dgm:chPref val="1"/>
        </dgm:presLayoutVars>
      </dgm:prSet>
      <dgm:spPr/>
    </dgm:pt>
  </dgm:ptLst>
  <dgm:cxnLst>
    <dgm:cxn modelId="{3CE4660C-42DF-441D-A594-D76FC2D54D61}" srcId="{3A90B885-3DFE-4D35-B7E6-F5F75D7B75E2}" destId="{7CAAB4C4-E718-43B9-B5BE-6C4D07DAB87D}" srcOrd="1" destOrd="0" parTransId="{03377CE8-A142-4D78-9C1C-59AF495A781D}" sibTransId="{4C026FE5-EED0-4D42-A16C-5E69C4E90CDB}"/>
    <dgm:cxn modelId="{EF5C9177-A341-4644-BF1A-E69AAAA16E70}" type="presOf" srcId="{2DA9E7CB-89AE-46E9-9871-4FF2E687B704}" destId="{7F68DD31-E37C-444D-A5EE-FC5C81049ECA}" srcOrd="0" destOrd="0" presId="urn:microsoft.com/office/officeart/2018/5/layout/IconCircleLabelList"/>
    <dgm:cxn modelId="{F15D36B8-C37B-4A46-B144-14548CB1C834}" type="presOf" srcId="{32023728-98BE-41E4-BE73-E2241A467365}" destId="{24C103B1-D287-4626-89B8-899A488BFF70}" srcOrd="0" destOrd="0" presId="urn:microsoft.com/office/officeart/2018/5/layout/IconCircleLabelList"/>
    <dgm:cxn modelId="{17E1A5C4-EC59-41A9-87EC-EA464480CA65}" srcId="{3A90B885-3DFE-4D35-B7E6-F5F75D7B75E2}" destId="{32023728-98BE-41E4-BE73-E2241A467365}" srcOrd="0" destOrd="0" parTransId="{19F55E1F-560F-4DEB-A816-E20C7C375702}" sibTransId="{CF0B0B59-21DC-413F-957B-938DA7D1511E}"/>
    <dgm:cxn modelId="{90597DD3-72B6-4E4E-B4F6-CB71447ED2D5}" srcId="{3A90B885-3DFE-4D35-B7E6-F5F75D7B75E2}" destId="{2DA9E7CB-89AE-46E9-9871-4FF2E687B704}" srcOrd="2" destOrd="0" parTransId="{043EE0D1-EAAC-4B82-BD3C-99CED5500672}" sibTransId="{D96DEF58-22B3-474D-81C7-C7A7B8782A5B}"/>
    <dgm:cxn modelId="{17E537F7-728D-4726-BDE1-04FCAC5432E6}" type="presOf" srcId="{7CAAB4C4-E718-43B9-B5BE-6C4D07DAB87D}" destId="{6010CCC9-36D5-4E12-9911-6A9C9E620522}" srcOrd="0" destOrd="0" presId="urn:microsoft.com/office/officeart/2018/5/layout/IconCircleLabelList"/>
    <dgm:cxn modelId="{367565FE-C688-48FC-B77C-E9D3FEED447F}" type="presOf" srcId="{3A90B885-3DFE-4D35-B7E6-F5F75D7B75E2}" destId="{996F3F2A-A879-45A9-8FF2-543A1624CE6F}" srcOrd="0" destOrd="0" presId="urn:microsoft.com/office/officeart/2018/5/layout/IconCircleLabelList"/>
    <dgm:cxn modelId="{18F41D3E-C7E9-4F3B-B4F8-999BDE7E1A80}" type="presParOf" srcId="{996F3F2A-A879-45A9-8FF2-543A1624CE6F}" destId="{14FB36DF-2B38-40F5-AB7E-C94F975473B4}" srcOrd="0" destOrd="0" presId="urn:microsoft.com/office/officeart/2018/5/layout/IconCircleLabelList"/>
    <dgm:cxn modelId="{0AC1F400-37B1-4479-9E36-03C315549405}" type="presParOf" srcId="{14FB36DF-2B38-40F5-AB7E-C94F975473B4}" destId="{138A8D4D-350D-47DE-BC9F-727B181F912E}" srcOrd="0" destOrd="0" presId="urn:microsoft.com/office/officeart/2018/5/layout/IconCircleLabelList"/>
    <dgm:cxn modelId="{F4A17D05-54BE-49E2-A0CE-4DEDA39BB759}" type="presParOf" srcId="{14FB36DF-2B38-40F5-AB7E-C94F975473B4}" destId="{593629C6-1A02-4615-8D70-A27682F7C390}" srcOrd="1" destOrd="0" presId="urn:microsoft.com/office/officeart/2018/5/layout/IconCircleLabelList"/>
    <dgm:cxn modelId="{9C75F766-CD56-4B1C-B904-482CB8E7CBB2}" type="presParOf" srcId="{14FB36DF-2B38-40F5-AB7E-C94F975473B4}" destId="{F2F5DDE8-CD90-41D6-83CB-DAF19BB24A84}" srcOrd="2" destOrd="0" presId="urn:microsoft.com/office/officeart/2018/5/layout/IconCircleLabelList"/>
    <dgm:cxn modelId="{06F126E4-D739-4457-A196-33F5DDF5A901}" type="presParOf" srcId="{14FB36DF-2B38-40F5-AB7E-C94F975473B4}" destId="{24C103B1-D287-4626-89B8-899A488BFF70}" srcOrd="3" destOrd="0" presId="urn:microsoft.com/office/officeart/2018/5/layout/IconCircleLabelList"/>
    <dgm:cxn modelId="{0D4D6ECC-9D6B-4C4D-AC9F-4085454F660E}" type="presParOf" srcId="{996F3F2A-A879-45A9-8FF2-543A1624CE6F}" destId="{6661AA83-F1E7-4353-AFF9-9A088EAA8418}" srcOrd="1" destOrd="0" presId="urn:microsoft.com/office/officeart/2018/5/layout/IconCircleLabelList"/>
    <dgm:cxn modelId="{9EA348BA-D934-4DB5-87F3-95D58CE2D11B}" type="presParOf" srcId="{996F3F2A-A879-45A9-8FF2-543A1624CE6F}" destId="{870CAF2E-CA2D-4DA0-86D2-5A74DF8690D3}" srcOrd="2" destOrd="0" presId="urn:microsoft.com/office/officeart/2018/5/layout/IconCircleLabelList"/>
    <dgm:cxn modelId="{3EFA5D29-CBA5-4530-AEFB-430F21507B5A}" type="presParOf" srcId="{870CAF2E-CA2D-4DA0-86D2-5A74DF8690D3}" destId="{C88D1121-C49E-4D24-A8E4-88B7483FDD57}" srcOrd="0" destOrd="0" presId="urn:microsoft.com/office/officeart/2018/5/layout/IconCircleLabelList"/>
    <dgm:cxn modelId="{7CA1A22F-E401-48D4-9C1A-62402A2B1941}" type="presParOf" srcId="{870CAF2E-CA2D-4DA0-86D2-5A74DF8690D3}" destId="{C73C0780-49DE-4514-A78F-A89FE3C67CF7}" srcOrd="1" destOrd="0" presId="urn:microsoft.com/office/officeart/2018/5/layout/IconCircleLabelList"/>
    <dgm:cxn modelId="{BD61AD27-83A8-4B56-8093-58D80A33AA34}" type="presParOf" srcId="{870CAF2E-CA2D-4DA0-86D2-5A74DF8690D3}" destId="{3458A945-1CEF-4C1A-986A-95989B8C702F}" srcOrd="2" destOrd="0" presId="urn:microsoft.com/office/officeart/2018/5/layout/IconCircleLabelList"/>
    <dgm:cxn modelId="{88E3A790-6B3A-4683-BEAE-6CE745EAFA78}" type="presParOf" srcId="{870CAF2E-CA2D-4DA0-86D2-5A74DF8690D3}" destId="{6010CCC9-36D5-4E12-9911-6A9C9E620522}" srcOrd="3" destOrd="0" presId="urn:microsoft.com/office/officeart/2018/5/layout/IconCircleLabelList"/>
    <dgm:cxn modelId="{BDC81ACF-3044-4A4E-B99A-43457184396A}" type="presParOf" srcId="{996F3F2A-A879-45A9-8FF2-543A1624CE6F}" destId="{71CE1FB7-4D0F-428F-B21D-9978F8D78CF0}" srcOrd="3" destOrd="0" presId="urn:microsoft.com/office/officeart/2018/5/layout/IconCircleLabelList"/>
    <dgm:cxn modelId="{A87B295B-14A7-4748-9454-E62A76A86B03}" type="presParOf" srcId="{996F3F2A-A879-45A9-8FF2-543A1624CE6F}" destId="{E2C6C7BE-7746-4B7F-A9D6-F8F1A57E4368}" srcOrd="4" destOrd="0" presId="urn:microsoft.com/office/officeart/2018/5/layout/IconCircleLabelList"/>
    <dgm:cxn modelId="{67C00511-778D-480D-BCB7-D960C1499F80}" type="presParOf" srcId="{E2C6C7BE-7746-4B7F-A9D6-F8F1A57E4368}" destId="{78F7DDCE-5FE2-4F9E-8793-DB0AB26588FB}" srcOrd="0" destOrd="0" presId="urn:microsoft.com/office/officeart/2018/5/layout/IconCircleLabelList"/>
    <dgm:cxn modelId="{2312E4B9-FF3C-445E-B49F-5E12F24617B2}" type="presParOf" srcId="{E2C6C7BE-7746-4B7F-A9D6-F8F1A57E4368}" destId="{7B425D21-6BDC-4ECC-8085-923350C43E91}" srcOrd="1" destOrd="0" presId="urn:microsoft.com/office/officeart/2018/5/layout/IconCircleLabelList"/>
    <dgm:cxn modelId="{D116A8A7-FD1E-444F-9235-69AACDB126AA}" type="presParOf" srcId="{E2C6C7BE-7746-4B7F-A9D6-F8F1A57E4368}" destId="{3CB55EA9-4104-4A14-9DAB-4EA9641F80D1}" srcOrd="2" destOrd="0" presId="urn:microsoft.com/office/officeart/2018/5/layout/IconCircleLabelList"/>
    <dgm:cxn modelId="{C4CBFADB-BF0B-4A8E-A2A7-B0BFC8856415}" type="presParOf" srcId="{E2C6C7BE-7746-4B7F-A9D6-F8F1A57E4368}" destId="{7F68DD31-E37C-444D-A5EE-FC5C81049ECA}"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DEAFF8-193F-4490-8D80-06D290DAA9A4}">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1D8EF2-CAEF-4AC2-A5D9-ADC74204CCAE}">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B50B54-A4AE-4456-BB02-5D818AB56E4E}">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022350">
            <a:lnSpc>
              <a:spcPct val="90000"/>
            </a:lnSpc>
            <a:spcBef>
              <a:spcPct val="0"/>
            </a:spcBef>
            <a:spcAft>
              <a:spcPct val="35000"/>
            </a:spcAft>
            <a:buNone/>
          </a:pPr>
          <a:r>
            <a:rPr lang="en-US" sz="2300" b="0" i="0" kern="1200" baseline="0"/>
            <a:t>Purpose of the study: Understand customer purchasing behavior and segment customers.</a:t>
          </a:r>
          <a:endParaRPr lang="en-US" sz="2300" kern="1200"/>
        </a:p>
      </dsp:txBody>
      <dsp:txXfrm>
        <a:off x="1529865" y="566"/>
        <a:ext cx="4383571" cy="1324558"/>
      </dsp:txXfrm>
    </dsp:sp>
    <dsp:sp modelId="{2974F80C-4575-45E4-A3C5-95A4A7083F16}">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D4A913-6016-4137-80DD-4C320136C4DD}">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951512-11A2-4F18-890A-A7472898F7FA}">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022350">
            <a:lnSpc>
              <a:spcPct val="90000"/>
            </a:lnSpc>
            <a:spcBef>
              <a:spcPct val="0"/>
            </a:spcBef>
            <a:spcAft>
              <a:spcPct val="35000"/>
            </a:spcAft>
            <a:buNone/>
          </a:pPr>
          <a:r>
            <a:rPr lang="en-US" sz="2300" b="0" i="0" kern="1200" baseline="0"/>
            <a:t>Importance of customer segmentation for e-commerce.</a:t>
          </a:r>
          <a:endParaRPr lang="en-US" sz="2300" kern="1200"/>
        </a:p>
      </dsp:txBody>
      <dsp:txXfrm>
        <a:off x="1529865" y="1656264"/>
        <a:ext cx="4383571" cy="1324558"/>
      </dsp:txXfrm>
    </dsp:sp>
    <dsp:sp modelId="{ADAA6093-E894-4082-BF48-6F065A14E462}">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E636B3-F1AA-46B3-9085-DFA075F44C3B}">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6F965E-EE2A-462E-A890-33AA28CB7F55}">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022350">
            <a:lnSpc>
              <a:spcPct val="90000"/>
            </a:lnSpc>
            <a:spcBef>
              <a:spcPct val="0"/>
            </a:spcBef>
            <a:spcAft>
              <a:spcPct val="35000"/>
            </a:spcAft>
            <a:buNone/>
          </a:pPr>
          <a:r>
            <a:rPr lang="en-US" sz="2300" b="0" i="0" kern="1200" baseline="0"/>
            <a:t>Overview of the dataset: Amazon Sales Report (128,975 entries, 24 variables). </a:t>
          </a:r>
          <a:endParaRPr lang="en-US" sz="2300" kern="1200"/>
        </a:p>
      </dsp:txBody>
      <dsp:txXfrm>
        <a:off x="1529865" y="3311963"/>
        <a:ext cx="4383571" cy="13245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310E8-F66F-4493-9F2F-6B50C7F94D96}">
      <dsp:nvSpPr>
        <dsp:cNvPr id="0" name=""/>
        <dsp:cNvSpPr/>
      </dsp:nvSpPr>
      <dsp:spPr>
        <a:xfrm>
          <a:off x="0" y="77633"/>
          <a:ext cx="9604375" cy="41827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Hair, J. F., Black, W. C., Babin, B. J., &amp; Anderson, R. E. (2018). </a:t>
          </a:r>
          <a:r>
            <a:rPr lang="en-US" sz="1100" i="1" kern="1200"/>
            <a:t>Multivariate Data Analysis (8th ed.)</a:t>
          </a:r>
          <a:r>
            <a:rPr lang="en-US" sz="1100" kern="1200"/>
            <a:t>. Cengage Learning.</a:t>
          </a:r>
        </a:p>
      </dsp:txBody>
      <dsp:txXfrm>
        <a:off x="20419" y="98052"/>
        <a:ext cx="9563537" cy="377437"/>
      </dsp:txXfrm>
    </dsp:sp>
    <dsp:sp modelId="{79E28B60-67BF-45B9-A375-BD552C926763}">
      <dsp:nvSpPr>
        <dsp:cNvPr id="0" name=""/>
        <dsp:cNvSpPr/>
      </dsp:nvSpPr>
      <dsp:spPr>
        <a:xfrm>
          <a:off x="0" y="527588"/>
          <a:ext cx="9604375" cy="41827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Kotler, P., &amp; Keller, K. L. (2016). </a:t>
          </a:r>
          <a:r>
            <a:rPr lang="en-US" sz="1100" i="1" kern="1200"/>
            <a:t>Marketing Management (15th ed.)</a:t>
          </a:r>
          <a:r>
            <a:rPr lang="en-US" sz="1100" kern="1200"/>
            <a:t>. Pearson Education.</a:t>
          </a:r>
        </a:p>
      </dsp:txBody>
      <dsp:txXfrm>
        <a:off x="20419" y="548007"/>
        <a:ext cx="9563537" cy="377437"/>
      </dsp:txXfrm>
    </dsp:sp>
    <dsp:sp modelId="{88786137-C6A2-49B4-AE30-5D40D73C57BC}">
      <dsp:nvSpPr>
        <dsp:cNvPr id="0" name=""/>
        <dsp:cNvSpPr/>
      </dsp:nvSpPr>
      <dsp:spPr>
        <a:xfrm>
          <a:off x="0" y="977543"/>
          <a:ext cx="9604375" cy="41827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Neslin, S. A., Grewal, D., Leghorn, R. A., Shankar, V., Teerling, M. L., Thomas, J. S., &amp; Verhoef, P. C. (2006). </a:t>
          </a:r>
          <a:r>
            <a:rPr lang="en-US" sz="1100" i="1" kern="1200"/>
            <a:t>Challenges and opportunities in multichannel customer management</a:t>
          </a:r>
          <a:r>
            <a:rPr lang="en-US" sz="1100" kern="1200"/>
            <a:t>. Journal of Service Research, 9(2), 95-112.</a:t>
          </a:r>
        </a:p>
      </dsp:txBody>
      <dsp:txXfrm>
        <a:off x="20419" y="997962"/>
        <a:ext cx="9563537" cy="377437"/>
      </dsp:txXfrm>
    </dsp:sp>
    <dsp:sp modelId="{837C2404-5D6F-42B8-B68A-094FD792315E}">
      <dsp:nvSpPr>
        <dsp:cNvPr id="0" name=""/>
        <dsp:cNvSpPr/>
      </dsp:nvSpPr>
      <dsp:spPr>
        <a:xfrm>
          <a:off x="0" y="1427498"/>
          <a:ext cx="9604375" cy="41827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Rust, R. T., &amp; Verhoef, P. C. (2005). </a:t>
          </a:r>
          <a:r>
            <a:rPr lang="en-US" sz="1100" i="1" kern="1200"/>
            <a:t>Optimizing the marketing interventions mix in intermediate-term CRM.</a:t>
          </a:r>
          <a:r>
            <a:rPr lang="en-US" sz="1100" kern="1200"/>
            <a:t> Marketing Science, 24(3), 477-489.</a:t>
          </a:r>
        </a:p>
      </dsp:txBody>
      <dsp:txXfrm>
        <a:off x="20419" y="1447917"/>
        <a:ext cx="9563537" cy="377437"/>
      </dsp:txXfrm>
    </dsp:sp>
    <dsp:sp modelId="{C5C43F55-87A4-48D4-8CC2-62C39593AE18}">
      <dsp:nvSpPr>
        <dsp:cNvPr id="0" name=""/>
        <dsp:cNvSpPr/>
      </dsp:nvSpPr>
      <dsp:spPr>
        <a:xfrm>
          <a:off x="0" y="1877453"/>
          <a:ext cx="9604375" cy="41827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Verhoef, P. C., &amp; Lemon, K. N. (2013). </a:t>
          </a:r>
          <a:r>
            <a:rPr lang="en-US" sz="1100" i="1" kern="1200" dirty="0"/>
            <a:t>Successful customer value management: Key lessons and emerging trends</a:t>
          </a:r>
          <a:r>
            <a:rPr lang="en-US" sz="1100" kern="1200" dirty="0"/>
            <a:t>. European Management Journal, 31(1), 1-15.</a:t>
          </a:r>
        </a:p>
      </dsp:txBody>
      <dsp:txXfrm>
        <a:off x="20419" y="1897872"/>
        <a:ext cx="9563537" cy="377437"/>
      </dsp:txXfrm>
    </dsp:sp>
    <dsp:sp modelId="{6E5E0095-A965-49C0-93A3-276FA1A8A1AF}">
      <dsp:nvSpPr>
        <dsp:cNvPr id="0" name=""/>
        <dsp:cNvSpPr/>
      </dsp:nvSpPr>
      <dsp:spPr>
        <a:xfrm>
          <a:off x="0" y="2327408"/>
          <a:ext cx="9604375" cy="41827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Villanueva, J., Yoo, S., &amp; Hanssens, D. M. (2008). </a:t>
          </a:r>
          <a:r>
            <a:rPr lang="en-US" sz="1100" i="1" kern="1200"/>
            <a:t>The impact of marketing-induced versus word-of-mouth customer acquisition on customer equity growth</a:t>
          </a:r>
          <a:r>
            <a:rPr lang="en-US" sz="1100" kern="1200"/>
            <a:t>. Journal of Marketing Research, 45(1), 48-59.</a:t>
          </a:r>
        </a:p>
      </dsp:txBody>
      <dsp:txXfrm>
        <a:off x="20419" y="2347827"/>
        <a:ext cx="9563537" cy="377437"/>
      </dsp:txXfrm>
    </dsp:sp>
    <dsp:sp modelId="{ED865302-8E78-42EC-AA3B-B1A53D76D469}">
      <dsp:nvSpPr>
        <dsp:cNvPr id="0" name=""/>
        <dsp:cNvSpPr/>
      </dsp:nvSpPr>
      <dsp:spPr>
        <a:xfrm>
          <a:off x="0" y="2777363"/>
          <a:ext cx="9604375" cy="41827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Wedel, M., &amp; Kamakura, W. A. (2012). </a:t>
          </a:r>
          <a:r>
            <a:rPr lang="en-US" sz="1100" i="1" kern="1200"/>
            <a:t>Market Segmentation: Conceptual and Methodological Foundations.</a:t>
          </a:r>
          <a:r>
            <a:rPr lang="en-US" sz="1100" kern="1200"/>
            <a:t> Springer Science &amp; Business Media.</a:t>
          </a:r>
        </a:p>
      </dsp:txBody>
      <dsp:txXfrm>
        <a:off x="20419" y="2797782"/>
        <a:ext cx="9563537" cy="377437"/>
      </dsp:txXfrm>
    </dsp:sp>
    <dsp:sp modelId="{CE0DC778-66CB-4A15-A1D5-D7FF324AB047}">
      <dsp:nvSpPr>
        <dsp:cNvPr id="0" name=""/>
        <dsp:cNvSpPr/>
      </dsp:nvSpPr>
      <dsp:spPr>
        <a:xfrm>
          <a:off x="0" y="3227318"/>
          <a:ext cx="9604375" cy="41827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kern="1200"/>
            <a:t>Winer, R. S. (2017). </a:t>
          </a:r>
          <a:r>
            <a:rPr lang="en-US" sz="1100" b="0" i="1" kern="1200"/>
            <a:t>Marketing Management: A Data-Driven Approach.</a:t>
          </a:r>
          <a:r>
            <a:rPr lang="en-US" sz="1100" b="0" kern="1200"/>
            <a:t> Pearson Education.</a:t>
          </a:r>
          <a:endParaRPr lang="en-US" sz="1100" kern="1200"/>
        </a:p>
      </dsp:txBody>
      <dsp:txXfrm>
        <a:off x="20419" y="3247737"/>
        <a:ext cx="9563537" cy="377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84F4B-1B6A-4D8A-AC2F-5F878A6C2C59}">
      <dsp:nvSpPr>
        <dsp:cNvPr id="0" name=""/>
        <dsp:cNvSpPr/>
      </dsp:nvSpPr>
      <dsp:spPr>
        <a:xfrm>
          <a:off x="750" y="0"/>
          <a:ext cx="3038536" cy="345061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140" tIns="0" rIns="300140" bIns="330200" numCol="1" spcCol="1270" anchor="t" anchorCtr="0">
          <a:noAutofit/>
        </a:bodyPr>
        <a:lstStyle/>
        <a:p>
          <a:pPr marL="0" lvl="0" indent="0" algn="l" defTabSz="1022350">
            <a:lnSpc>
              <a:spcPct val="100000"/>
            </a:lnSpc>
            <a:spcBef>
              <a:spcPct val="0"/>
            </a:spcBef>
            <a:spcAft>
              <a:spcPct val="35000"/>
            </a:spcAft>
            <a:buNone/>
          </a:pPr>
          <a:r>
            <a:rPr lang="en-US" sz="2300" b="0" i="0" kern="1200" baseline="0"/>
            <a:t>Difficulty in identifying customer segments in e-commerce.</a:t>
          </a:r>
          <a:endParaRPr lang="en-US" sz="2300" kern="1200"/>
        </a:p>
      </dsp:txBody>
      <dsp:txXfrm>
        <a:off x="750" y="1380245"/>
        <a:ext cx="3038536" cy="2070367"/>
      </dsp:txXfrm>
    </dsp:sp>
    <dsp:sp modelId="{4257D5E6-1748-4C98-BCD9-0E3E144AA962}">
      <dsp:nvSpPr>
        <dsp:cNvPr id="0" name=""/>
        <dsp:cNvSpPr/>
      </dsp:nvSpPr>
      <dsp:spPr>
        <a:xfrm>
          <a:off x="750" y="0"/>
          <a:ext cx="3038536" cy="138024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0140" tIns="165100" rIns="30014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50" y="0"/>
        <a:ext cx="3038536" cy="1380245"/>
      </dsp:txXfrm>
    </dsp:sp>
    <dsp:sp modelId="{FE85AF2E-9B05-4C58-B20E-078A3341101F}">
      <dsp:nvSpPr>
        <dsp:cNvPr id="0" name=""/>
        <dsp:cNvSpPr/>
      </dsp:nvSpPr>
      <dsp:spPr>
        <a:xfrm>
          <a:off x="3282369" y="0"/>
          <a:ext cx="3038536" cy="345061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140" tIns="0" rIns="300140" bIns="330200" numCol="1" spcCol="1270" anchor="t" anchorCtr="0">
          <a:noAutofit/>
        </a:bodyPr>
        <a:lstStyle/>
        <a:p>
          <a:pPr marL="0" lvl="0" indent="0" algn="l" defTabSz="1022350">
            <a:lnSpc>
              <a:spcPct val="100000"/>
            </a:lnSpc>
            <a:spcBef>
              <a:spcPct val="0"/>
            </a:spcBef>
            <a:spcAft>
              <a:spcPct val="35000"/>
            </a:spcAft>
            <a:buNone/>
          </a:pPr>
          <a:r>
            <a:rPr lang="en-US" sz="2300" b="0" i="0" kern="1200" baseline="0"/>
            <a:t>Generic marketing leads to lower engagement.</a:t>
          </a:r>
          <a:endParaRPr lang="en-US" sz="2300" kern="1200"/>
        </a:p>
      </dsp:txBody>
      <dsp:txXfrm>
        <a:off x="3282369" y="1380245"/>
        <a:ext cx="3038536" cy="2070367"/>
      </dsp:txXfrm>
    </dsp:sp>
    <dsp:sp modelId="{B12BEA87-1B8C-4C2E-B029-DD32085ACB03}">
      <dsp:nvSpPr>
        <dsp:cNvPr id="0" name=""/>
        <dsp:cNvSpPr/>
      </dsp:nvSpPr>
      <dsp:spPr>
        <a:xfrm>
          <a:off x="3282369" y="0"/>
          <a:ext cx="3038536" cy="138024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0140" tIns="165100" rIns="30014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282369" y="0"/>
        <a:ext cx="3038536" cy="1380245"/>
      </dsp:txXfrm>
    </dsp:sp>
    <dsp:sp modelId="{B8A8FDAC-CA18-44CF-998F-3993B988FC74}">
      <dsp:nvSpPr>
        <dsp:cNvPr id="0" name=""/>
        <dsp:cNvSpPr/>
      </dsp:nvSpPr>
      <dsp:spPr>
        <a:xfrm>
          <a:off x="6563988" y="0"/>
          <a:ext cx="3038536" cy="345061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140" tIns="0" rIns="300140" bIns="330200" numCol="1" spcCol="1270" anchor="t" anchorCtr="0">
          <a:noAutofit/>
        </a:bodyPr>
        <a:lstStyle/>
        <a:p>
          <a:pPr marL="0" lvl="0" indent="0" algn="l" defTabSz="1022350">
            <a:lnSpc>
              <a:spcPct val="100000"/>
            </a:lnSpc>
            <a:spcBef>
              <a:spcPct val="0"/>
            </a:spcBef>
            <a:spcAft>
              <a:spcPct val="35000"/>
            </a:spcAft>
            <a:buNone/>
          </a:pPr>
          <a:r>
            <a:rPr lang="en-US" sz="2300" b="0" i="0" kern="1200" baseline="0"/>
            <a:t>The need for data-driven marketing strategies based on purchasing behaviors. </a:t>
          </a:r>
          <a:endParaRPr lang="en-US" sz="2300" kern="1200"/>
        </a:p>
      </dsp:txBody>
      <dsp:txXfrm>
        <a:off x="6563988" y="1380245"/>
        <a:ext cx="3038536" cy="2070367"/>
      </dsp:txXfrm>
    </dsp:sp>
    <dsp:sp modelId="{E7CD4D68-175F-41DE-AE8B-3E1FF26A06B6}">
      <dsp:nvSpPr>
        <dsp:cNvPr id="0" name=""/>
        <dsp:cNvSpPr/>
      </dsp:nvSpPr>
      <dsp:spPr>
        <a:xfrm>
          <a:off x="6563988" y="0"/>
          <a:ext cx="3038536" cy="138024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0140" tIns="165100" rIns="300140"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563988" y="0"/>
        <a:ext cx="3038536" cy="1380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599EF-8FC4-4834-9E1C-6F6FD79A22AA}">
      <dsp:nvSpPr>
        <dsp:cNvPr id="0" name=""/>
        <dsp:cNvSpPr/>
      </dsp:nvSpPr>
      <dsp:spPr>
        <a:xfrm>
          <a:off x="0" y="1924"/>
          <a:ext cx="5913437" cy="9754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5993CB-83A7-4ECA-996A-E2825F927240}">
      <dsp:nvSpPr>
        <dsp:cNvPr id="0" name=""/>
        <dsp:cNvSpPr/>
      </dsp:nvSpPr>
      <dsp:spPr>
        <a:xfrm>
          <a:off x="295064" y="221393"/>
          <a:ext cx="536480" cy="536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333862-8200-48B3-A5C6-8FBF218D4F01}">
      <dsp:nvSpPr>
        <dsp:cNvPr id="0" name=""/>
        <dsp:cNvSpPr/>
      </dsp:nvSpPr>
      <dsp:spPr>
        <a:xfrm>
          <a:off x="1126608" y="192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44550">
            <a:lnSpc>
              <a:spcPct val="90000"/>
            </a:lnSpc>
            <a:spcBef>
              <a:spcPct val="0"/>
            </a:spcBef>
            <a:spcAft>
              <a:spcPct val="35000"/>
            </a:spcAft>
            <a:buNone/>
          </a:pPr>
          <a:r>
            <a:rPr lang="en-US" sz="1900" b="0" i="0" kern="1200" baseline="0"/>
            <a:t>Analyze customer purchasing behaviors.</a:t>
          </a:r>
          <a:endParaRPr lang="en-US" sz="1900" kern="1200"/>
        </a:p>
      </dsp:txBody>
      <dsp:txXfrm>
        <a:off x="1126608" y="1924"/>
        <a:ext cx="4786828" cy="975418"/>
      </dsp:txXfrm>
    </dsp:sp>
    <dsp:sp modelId="{1463C7A3-D5A2-43E5-9BF1-CFEB7016E970}">
      <dsp:nvSpPr>
        <dsp:cNvPr id="0" name=""/>
        <dsp:cNvSpPr/>
      </dsp:nvSpPr>
      <dsp:spPr>
        <a:xfrm>
          <a:off x="0" y="1221197"/>
          <a:ext cx="5913437" cy="9754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357393-F62D-4D16-B61C-6A234C8FB359}">
      <dsp:nvSpPr>
        <dsp:cNvPr id="0" name=""/>
        <dsp:cNvSpPr/>
      </dsp:nvSpPr>
      <dsp:spPr>
        <a:xfrm>
          <a:off x="295064" y="1440667"/>
          <a:ext cx="536480" cy="536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B3F038-5838-496B-BEEC-4172562BFF46}">
      <dsp:nvSpPr>
        <dsp:cNvPr id="0" name=""/>
        <dsp:cNvSpPr/>
      </dsp:nvSpPr>
      <dsp:spPr>
        <a:xfrm>
          <a:off x="1126608" y="1221197"/>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44550">
            <a:lnSpc>
              <a:spcPct val="90000"/>
            </a:lnSpc>
            <a:spcBef>
              <a:spcPct val="0"/>
            </a:spcBef>
            <a:spcAft>
              <a:spcPct val="35000"/>
            </a:spcAft>
            <a:buNone/>
          </a:pPr>
          <a:r>
            <a:rPr lang="en-US" sz="1900" b="0" i="0" kern="1200" baseline="0"/>
            <a:t>Segment customers based on key variables like order amount, product category, and sales channel.</a:t>
          </a:r>
          <a:endParaRPr lang="en-US" sz="1900" kern="1200"/>
        </a:p>
      </dsp:txBody>
      <dsp:txXfrm>
        <a:off x="1126608" y="1221197"/>
        <a:ext cx="4786828" cy="975418"/>
      </dsp:txXfrm>
    </dsp:sp>
    <dsp:sp modelId="{CB8C4158-8309-4F3B-96D5-F886E73CFBA4}">
      <dsp:nvSpPr>
        <dsp:cNvPr id="0" name=""/>
        <dsp:cNvSpPr/>
      </dsp:nvSpPr>
      <dsp:spPr>
        <a:xfrm>
          <a:off x="0" y="2440471"/>
          <a:ext cx="5913437" cy="9754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5BE4C-5C37-4532-8FFB-6F45EB8EE263}">
      <dsp:nvSpPr>
        <dsp:cNvPr id="0" name=""/>
        <dsp:cNvSpPr/>
      </dsp:nvSpPr>
      <dsp:spPr>
        <a:xfrm>
          <a:off x="295064" y="2659940"/>
          <a:ext cx="536480" cy="536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9E57E5-2F58-4886-ABD9-3A48AC9D4D0F}">
      <dsp:nvSpPr>
        <dsp:cNvPr id="0" name=""/>
        <dsp:cNvSpPr/>
      </dsp:nvSpPr>
      <dsp:spPr>
        <a:xfrm>
          <a:off x="1126608" y="2440471"/>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44550">
            <a:lnSpc>
              <a:spcPct val="90000"/>
            </a:lnSpc>
            <a:spcBef>
              <a:spcPct val="0"/>
            </a:spcBef>
            <a:spcAft>
              <a:spcPct val="35000"/>
            </a:spcAft>
            <a:buNone/>
          </a:pPr>
          <a:r>
            <a:rPr lang="en-US" sz="1900" b="0" i="0" kern="1200" baseline="0"/>
            <a:t>Develop insights to support personalized marketing efforts.</a:t>
          </a:r>
          <a:endParaRPr lang="en-US" sz="1900" kern="1200"/>
        </a:p>
      </dsp:txBody>
      <dsp:txXfrm>
        <a:off x="1126608" y="2440471"/>
        <a:ext cx="4786828" cy="975418"/>
      </dsp:txXfrm>
    </dsp:sp>
    <dsp:sp modelId="{3F683446-ADE7-4539-8168-8F0C513218A4}">
      <dsp:nvSpPr>
        <dsp:cNvPr id="0" name=""/>
        <dsp:cNvSpPr/>
      </dsp:nvSpPr>
      <dsp:spPr>
        <a:xfrm>
          <a:off x="0" y="3659744"/>
          <a:ext cx="5913437" cy="97541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984A3F-9FE6-46AF-A0BF-48794275AC14}">
      <dsp:nvSpPr>
        <dsp:cNvPr id="0" name=""/>
        <dsp:cNvSpPr/>
      </dsp:nvSpPr>
      <dsp:spPr>
        <a:xfrm>
          <a:off x="295064" y="3879213"/>
          <a:ext cx="536480" cy="536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2E7869-7D88-47EF-8F5E-B6A903C7345A}">
      <dsp:nvSpPr>
        <dsp:cNvPr id="0" name=""/>
        <dsp:cNvSpPr/>
      </dsp:nvSpPr>
      <dsp:spPr>
        <a:xfrm>
          <a:off x="1126608" y="365974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44550">
            <a:lnSpc>
              <a:spcPct val="90000"/>
            </a:lnSpc>
            <a:spcBef>
              <a:spcPct val="0"/>
            </a:spcBef>
            <a:spcAft>
              <a:spcPct val="35000"/>
            </a:spcAft>
            <a:buNone/>
          </a:pPr>
          <a:r>
            <a:rPr lang="en-US" sz="1900" b="0" i="0" kern="1200" baseline="0"/>
            <a:t>Use data to inform future business strategies. </a:t>
          </a:r>
          <a:endParaRPr lang="en-US" sz="1900" kern="1200"/>
        </a:p>
      </dsp:txBody>
      <dsp:txXfrm>
        <a:off x="1126608" y="3659744"/>
        <a:ext cx="4786828" cy="9754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EFA91-7391-4378-AE71-81F3A903D7D0}">
      <dsp:nvSpPr>
        <dsp:cNvPr id="0" name=""/>
        <dsp:cNvSpPr/>
      </dsp:nvSpPr>
      <dsp:spPr>
        <a:xfrm>
          <a:off x="0" y="0"/>
          <a:ext cx="2997544" cy="1552775"/>
        </a:xfrm>
        <a:prstGeom prst="roundRect">
          <a:avLst>
            <a:gd name="adj" fmla="val 10000"/>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Overview of key variables: Order Amount, Quantity Ordered, Sales Channel, Product Category.</a:t>
          </a:r>
          <a:endParaRPr lang="en-US" sz="1400" kern="1200" dirty="0"/>
        </a:p>
      </dsp:txBody>
      <dsp:txXfrm>
        <a:off x="43453" y="43453"/>
        <a:ext cx="1396682" cy="1465869"/>
      </dsp:txXfrm>
    </dsp:sp>
    <dsp:sp modelId="{5D13403B-A831-46DB-A89B-44B5B0433AB8}">
      <dsp:nvSpPr>
        <dsp:cNvPr id="0" name=""/>
        <dsp:cNvSpPr/>
      </dsp:nvSpPr>
      <dsp:spPr>
        <a:xfrm>
          <a:off x="528978" y="1897837"/>
          <a:ext cx="2997544" cy="1552775"/>
        </a:xfrm>
        <a:prstGeom prst="roundRect">
          <a:avLst>
            <a:gd name="adj" fmla="val 10000"/>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Missing data in some variables (e.g., Promotion-IDs, Fulfillment). </a:t>
          </a:r>
          <a:endParaRPr lang="en-US" sz="1400" kern="1200" dirty="0"/>
        </a:p>
      </dsp:txBody>
      <dsp:txXfrm>
        <a:off x="571718" y="1940577"/>
        <a:ext cx="1373781" cy="1467295"/>
      </dsp:txXfrm>
    </dsp:sp>
    <dsp:sp modelId="{206AA6F0-F121-4B1C-AA59-E652604F3807}">
      <dsp:nvSpPr>
        <dsp:cNvPr id="0" name=""/>
        <dsp:cNvSpPr/>
      </dsp:nvSpPr>
      <dsp:spPr>
        <a:xfrm>
          <a:off x="1988240" y="1220654"/>
          <a:ext cx="1009304" cy="1009304"/>
        </a:xfrm>
        <a:prstGeom prst="downArrow">
          <a:avLst>
            <a:gd name="adj1" fmla="val 55000"/>
            <a:gd name="adj2" fmla="val 45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2215333" y="1220654"/>
        <a:ext cx="555118" cy="7595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F34C9-7F18-4AA2-BA7B-E5DE3292D479}">
      <dsp:nvSpPr>
        <dsp:cNvPr id="0" name=""/>
        <dsp:cNvSpPr/>
      </dsp:nvSpPr>
      <dsp:spPr>
        <a:xfrm>
          <a:off x="0" y="0"/>
          <a:ext cx="7683500" cy="731388"/>
        </a:xfrm>
        <a:prstGeom prst="roundRect">
          <a:avLst>
            <a:gd name="adj" fmla="val 1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Data preprocessing: Handling missing values, normalizing data, etc.</a:t>
          </a:r>
          <a:endParaRPr lang="en-US" sz="2000" kern="1200"/>
        </a:p>
      </dsp:txBody>
      <dsp:txXfrm>
        <a:off x="21422" y="21422"/>
        <a:ext cx="6832471" cy="688544"/>
      </dsp:txXfrm>
    </dsp:sp>
    <dsp:sp modelId="{5A3403E9-BE82-4388-9386-2A19C20850CB}">
      <dsp:nvSpPr>
        <dsp:cNvPr id="0" name=""/>
        <dsp:cNvSpPr/>
      </dsp:nvSpPr>
      <dsp:spPr>
        <a:xfrm>
          <a:off x="643493" y="864368"/>
          <a:ext cx="7683500" cy="731388"/>
        </a:xfrm>
        <a:prstGeom prst="roundRect">
          <a:avLst>
            <a:gd name="adj" fmla="val 10000"/>
          </a:avLst>
        </a:prstGeom>
        <a:gradFill rotWithShape="0">
          <a:gsLst>
            <a:gs pos="0">
              <a:schemeClr val="accent2">
                <a:hueOff val="-1130992"/>
                <a:satOff val="3728"/>
                <a:lumOff val="3987"/>
                <a:alphaOff val="0"/>
                <a:tint val="98000"/>
                <a:satMod val="110000"/>
                <a:lumMod val="104000"/>
              </a:schemeClr>
            </a:gs>
            <a:gs pos="69000">
              <a:schemeClr val="accent2">
                <a:hueOff val="-1130992"/>
                <a:satOff val="3728"/>
                <a:lumOff val="3987"/>
                <a:alphaOff val="0"/>
                <a:shade val="88000"/>
                <a:satMod val="130000"/>
                <a:lumMod val="92000"/>
              </a:schemeClr>
            </a:gs>
            <a:gs pos="100000">
              <a:schemeClr val="accent2">
                <a:hueOff val="-1130992"/>
                <a:satOff val="3728"/>
                <a:lumOff val="398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Descriptive statistics to summarize key features.</a:t>
          </a:r>
          <a:endParaRPr lang="en-US" sz="2000" kern="1200"/>
        </a:p>
      </dsp:txBody>
      <dsp:txXfrm>
        <a:off x="664915" y="885790"/>
        <a:ext cx="6521760" cy="688544"/>
      </dsp:txXfrm>
    </dsp:sp>
    <dsp:sp modelId="{1D4E353C-B1DE-4409-AD04-77973EBD5BE8}">
      <dsp:nvSpPr>
        <dsp:cNvPr id="0" name=""/>
        <dsp:cNvSpPr/>
      </dsp:nvSpPr>
      <dsp:spPr>
        <a:xfrm>
          <a:off x="1277381" y="1728736"/>
          <a:ext cx="7683500" cy="731388"/>
        </a:xfrm>
        <a:prstGeom prst="roundRect">
          <a:avLst>
            <a:gd name="adj" fmla="val 10000"/>
          </a:avLst>
        </a:prstGeom>
        <a:gradFill rotWithShape="0">
          <a:gsLst>
            <a:gs pos="0">
              <a:schemeClr val="accent2">
                <a:hueOff val="-2261984"/>
                <a:satOff val="7457"/>
                <a:lumOff val="7974"/>
                <a:alphaOff val="0"/>
                <a:tint val="98000"/>
                <a:satMod val="110000"/>
                <a:lumMod val="104000"/>
              </a:schemeClr>
            </a:gs>
            <a:gs pos="69000">
              <a:schemeClr val="accent2">
                <a:hueOff val="-2261984"/>
                <a:satOff val="7457"/>
                <a:lumOff val="7974"/>
                <a:alphaOff val="0"/>
                <a:shade val="88000"/>
                <a:satMod val="130000"/>
                <a:lumMod val="92000"/>
              </a:schemeClr>
            </a:gs>
            <a:gs pos="100000">
              <a:schemeClr val="accent2">
                <a:hueOff val="-2261984"/>
                <a:satOff val="7457"/>
                <a:lumOff val="797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Hypothesis testing using correlation and ANOVA.</a:t>
          </a:r>
          <a:endParaRPr lang="en-US" sz="2000" kern="1200"/>
        </a:p>
      </dsp:txBody>
      <dsp:txXfrm>
        <a:off x="1298803" y="1750158"/>
        <a:ext cx="6531364" cy="688544"/>
      </dsp:txXfrm>
    </dsp:sp>
    <dsp:sp modelId="{B29B16E5-5959-485F-BB1B-DC4292983891}">
      <dsp:nvSpPr>
        <dsp:cNvPr id="0" name=""/>
        <dsp:cNvSpPr/>
      </dsp:nvSpPr>
      <dsp:spPr>
        <a:xfrm>
          <a:off x="1920875" y="2593105"/>
          <a:ext cx="7683500" cy="731388"/>
        </a:xfrm>
        <a:prstGeom prst="roundRect">
          <a:avLst>
            <a:gd name="adj" fmla="val 10000"/>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K-Means clustering for customer segmentation. </a:t>
          </a:r>
          <a:endParaRPr lang="en-US" sz="2000" kern="1200"/>
        </a:p>
      </dsp:txBody>
      <dsp:txXfrm>
        <a:off x="1942297" y="2614527"/>
        <a:ext cx="6521760" cy="688544"/>
      </dsp:txXfrm>
    </dsp:sp>
    <dsp:sp modelId="{12BB1CF1-F3CD-489C-8823-BB398BB1D598}">
      <dsp:nvSpPr>
        <dsp:cNvPr id="0" name=""/>
        <dsp:cNvSpPr/>
      </dsp:nvSpPr>
      <dsp:spPr>
        <a:xfrm>
          <a:off x="7208097" y="560177"/>
          <a:ext cx="475402" cy="475402"/>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315062" y="560177"/>
        <a:ext cx="261472" cy="357740"/>
      </dsp:txXfrm>
    </dsp:sp>
    <dsp:sp modelId="{D10EC303-1EF1-406B-B91E-67CF3C79D461}">
      <dsp:nvSpPr>
        <dsp:cNvPr id="0" name=""/>
        <dsp:cNvSpPr/>
      </dsp:nvSpPr>
      <dsp:spPr>
        <a:xfrm>
          <a:off x="7851590" y="1424545"/>
          <a:ext cx="475402" cy="475402"/>
        </a:xfrm>
        <a:prstGeom prst="downArrow">
          <a:avLst>
            <a:gd name="adj1" fmla="val 55000"/>
            <a:gd name="adj2" fmla="val 45000"/>
          </a:avLst>
        </a:prstGeom>
        <a:solidFill>
          <a:schemeClr val="accent2">
            <a:tint val="40000"/>
            <a:alpha val="90000"/>
            <a:hueOff val="-2096409"/>
            <a:satOff val="8402"/>
            <a:lumOff val="1248"/>
            <a:alphaOff val="0"/>
          </a:schemeClr>
        </a:solidFill>
        <a:ln w="9525" cap="flat" cmpd="sng" algn="ctr">
          <a:solidFill>
            <a:schemeClr val="accent2">
              <a:tint val="40000"/>
              <a:alpha val="90000"/>
              <a:hueOff val="-2096409"/>
              <a:satOff val="8402"/>
              <a:lumOff val="124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958555" y="1424545"/>
        <a:ext cx="261472" cy="357740"/>
      </dsp:txXfrm>
    </dsp:sp>
    <dsp:sp modelId="{018BBFFB-E43C-4AE7-B445-D3169A021B91}">
      <dsp:nvSpPr>
        <dsp:cNvPr id="0" name=""/>
        <dsp:cNvSpPr/>
      </dsp:nvSpPr>
      <dsp:spPr>
        <a:xfrm>
          <a:off x="8485479" y="2288914"/>
          <a:ext cx="475402" cy="475402"/>
        </a:xfrm>
        <a:prstGeom prst="downArrow">
          <a:avLst>
            <a:gd name="adj1" fmla="val 55000"/>
            <a:gd name="adj2" fmla="val 45000"/>
          </a:avLst>
        </a:prstGeom>
        <a:solidFill>
          <a:schemeClr val="accent2">
            <a:tint val="40000"/>
            <a:alpha val="90000"/>
            <a:hueOff val="-4192819"/>
            <a:satOff val="16804"/>
            <a:lumOff val="2495"/>
            <a:alphaOff val="0"/>
          </a:schemeClr>
        </a:solidFill>
        <a:ln w="9525" cap="flat" cmpd="sng" algn="ctr">
          <a:solidFill>
            <a:schemeClr val="accent2">
              <a:tint val="40000"/>
              <a:alpha val="90000"/>
              <a:hueOff val="-4192819"/>
              <a:satOff val="16804"/>
              <a:lumOff val="249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592444" y="2288914"/>
        <a:ext cx="261472" cy="3577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EDA91-D74C-40D0-AC9B-3DEDB044C326}">
      <dsp:nvSpPr>
        <dsp:cNvPr id="0" name=""/>
        <dsp:cNvSpPr/>
      </dsp:nvSpPr>
      <dsp:spPr>
        <a:xfrm>
          <a:off x="0" y="0"/>
          <a:ext cx="3676346" cy="1222251"/>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baseline="0" dirty="0"/>
            <a:t>Strong positive correlation between </a:t>
          </a:r>
          <a:r>
            <a:rPr lang="en-US" sz="1500" b="1" i="0" kern="1200" baseline="0" dirty="0"/>
            <a:t>Order Amount</a:t>
          </a:r>
          <a:r>
            <a:rPr lang="en-US" sz="1500" b="0" i="0" kern="1200" baseline="0" dirty="0"/>
            <a:t> and </a:t>
          </a:r>
          <a:r>
            <a:rPr lang="en-US" sz="1500" b="1" i="0" kern="1200" baseline="0" dirty="0"/>
            <a:t>Quantity Ordered</a:t>
          </a:r>
          <a:r>
            <a:rPr lang="en-US" sz="1500" b="0" i="0" kern="1200" baseline="0" dirty="0"/>
            <a:t> (r = 0.68, p &lt; 0.001).</a:t>
          </a:r>
          <a:endParaRPr lang="en-US" sz="1500" kern="1200" dirty="0"/>
        </a:p>
      </dsp:txBody>
      <dsp:txXfrm>
        <a:off x="35799" y="35799"/>
        <a:ext cx="2357440" cy="1150653"/>
      </dsp:txXfrm>
    </dsp:sp>
    <dsp:sp modelId="{15176880-4C8B-472D-855B-461C9042DFE8}">
      <dsp:nvSpPr>
        <dsp:cNvPr id="0" name=""/>
        <dsp:cNvSpPr/>
      </dsp:nvSpPr>
      <dsp:spPr>
        <a:xfrm>
          <a:off x="324383" y="1425960"/>
          <a:ext cx="3676346" cy="1222251"/>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baseline="0" dirty="0"/>
            <a:t>Significant differences in </a:t>
          </a:r>
          <a:r>
            <a:rPr lang="en-US" sz="1500" b="1" i="0" kern="1200" baseline="0" dirty="0"/>
            <a:t>Order Amount</a:t>
          </a:r>
          <a:r>
            <a:rPr lang="en-US" sz="1500" b="0" i="0" kern="1200" baseline="0" dirty="0"/>
            <a:t> across </a:t>
          </a:r>
          <a:r>
            <a:rPr lang="en-US" sz="1500" b="1" i="0" kern="1200" baseline="0" dirty="0"/>
            <a:t>Product Categories</a:t>
          </a:r>
          <a:r>
            <a:rPr lang="en-US" sz="1500" b="0" i="0" kern="1200" baseline="0" dirty="0"/>
            <a:t> and </a:t>
          </a:r>
          <a:r>
            <a:rPr lang="en-US" sz="1500" b="1" i="0" kern="1200" baseline="0" dirty="0"/>
            <a:t>Sales Channels</a:t>
          </a:r>
          <a:r>
            <a:rPr lang="en-US" sz="1500" b="0" i="0" kern="1200" baseline="0" dirty="0"/>
            <a:t> (ANOVA results).</a:t>
          </a:r>
          <a:endParaRPr lang="en-US" sz="1500" kern="1200" dirty="0"/>
        </a:p>
      </dsp:txBody>
      <dsp:txXfrm>
        <a:off x="360182" y="1461759"/>
        <a:ext cx="2485901" cy="1150653"/>
      </dsp:txXfrm>
    </dsp:sp>
    <dsp:sp modelId="{953A0E35-0B21-42B9-9494-0B9147B48D6D}">
      <dsp:nvSpPr>
        <dsp:cNvPr id="0" name=""/>
        <dsp:cNvSpPr/>
      </dsp:nvSpPr>
      <dsp:spPr>
        <a:xfrm>
          <a:off x="648766" y="2851920"/>
          <a:ext cx="3676346" cy="1222251"/>
        </a:xfrm>
        <a:prstGeom prst="roundRect">
          <a:avLst>
            <a:gd name="adj" fmla="val 10000"/>
          </a:avLst>
        </a:prstGeom>
        <a:solidFill>
          <a:schemeClr val="accent4">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baseline="0" dirty="0"/>
            <a:t>Identified segments: high-value frequent buyers, low-value occasional buyers, discount-driven buyers. </a:t>
          </a:r>
          <a:endParaRPr lang="en-US" sz="1500" kern="1200" dirty="0"/>
        </a:p>
      </dsp:txBody>
      <dsp:txXfrm>
        <a:off x="684565" y="2887719"/>
        <a:ext cx="2485901" cy="1150653"/>
      </dsp:txXfrm>
    </dsp:sp>
    <dsp:sp modelId="{7109E7EB-55F4-4A9F-8F6A-815CDD6413CB}">
      <dsp:nvSpPr>
        <dsp:cNvPr id="0" name=""/>
        <dsp:cNvSpPr/>
      </dsp:nvSpPr>
      <dsp:spPr>
        <a:xfrm>
          <a:off x="2881882" y="926874"/>
          <a:ext cx="794463" cy="794463"/>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060636" y="926874"/>
        <a:ext cx="436955" cy="597833"/>
      </dsp:txXfrm>
    </dsp:sp>
    <dsp:sp modelId="{D966C733-2513-48B2-976C-1602FFCFD4D5}">
      <dsp:nvSpPr>
        <dsp:cNvPr id="0" name=""/>
        <dsp:cNvSpPr/>
      </dsp:nvSpPr>
      <dsp:spPr>
        <a:xfrm>
          <a:off x="3206265" y="2344685"/>
          <a:ext cx="794463" cy="794463"/>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385019" y="2344685"/>
        <a:ext cx="436955" cy="5978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1CF2E-2C23-4938-B847-A69E8EADE73C}">
      <dsp:nvSpPr>
        <dsp:cNvPr id="0" name=""/>
        <dsp:cNvSpPr/>
      </dsp:nvSpPr>
      <dsp:spPr>
        <a:xfrm>
          <a:off x="1182687" y="2139"/>
          <a:ext cx="4730749" cy="1108327"/>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790" tIns="281515" rIns="91790" bIns="281515" numCol="1" spcCol="1270" anchor="ctr" anchorCtr="0">
          <a:noAutofit/>
        </a:bodyPr>
        <a:lstStyle/>
        <a:p>
          <a:pPr marL="0" lvl="0" indent="0" algn="l" defTabSz="800100">
            <a:lnSpc>
              <a:spcPct val="90000"/>
            </a:lnSpc>
            <a:spcBef>
              <a:spcPct val="0"/>
            </a:spcBef>
            <a:spcAft>
              <a:spcPct val="35000"/>
            </a:spcAft>
            <a:buNone/>
          </a:pPr>
          <a:r>
            <a:rPr lang="en-US" sz="1800" kern="1200"/>
            <a:t>Prioritize high-value product categories.</a:t>
          </a:r>
        </a:p>
      </dsp:txBody>
      <dsp:txXfrm>
        <a:off x="1182687" y="2139"/>
        <a:ext cx="4730749" cy="1108327"/>
      </dsp:txXfrm>
    </dsp:sp>
    <dsp:sp modelId="{BD7FB2F0-502D-4D90-B572-812E1ED49DAE}">
      <dsp:nvSpPr>
        <dsp:cNvPr id="0" name=""/>
        <dsp:cNvSpPr/>
      </dsp:nvSpPr>
      <dsp:spPr>
        <a:xfrm>
          <a:off x="0" y="2139"/>
          <a:ext cx="1182687" cy="1108327"/>
        </a:xfrm>
        <a:prstGeom prst="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62584" tIns="109478" rIns="62584" bIns="109478" numCol="1" spcCol="1270" anchor="ctr" anchorCtr="0">
          <a:noAutofit/>
        </a:bodyPr>
        <a:lstStyle/>
        <a:p>
          <a:pPr marL="0" lvl="0" indent="0" algn="ctr" defTabSz="977900">
            <a:lnSpc>
              <a:spcPct val="90000"/>
            </a:lnSpc>
            <a:spcBef>
              <a:spcPct val="0"/>
            </a:spcBef>
            <a:spcAft>
              <a:spcPct val="35000"/>
            </a:spcAft>
            <a:buNone/>
          </a:pPr>
          <a:r>
            <a:rPr lang="en-US" sz="2200" kern="1200"/>
            <a:t>Prioritize</a:t>
          </a:r>
        </a:p>
      </dsp:txBody>
      <dsp:txXfrm>
        <a:off x="0" y="2139"/>
        <a:ext cx="1182687" cy="1108327"/>
      </dsp:txXfrm>
    </dsp:sp>
    <dsp:sp modelId="{AD88593D-6EE2-46C3-8EE0-D41FABD687FE}">
      <dsp:nvSpPr>
        <dsp:cNvPr id="0" name=""/>
        <dsp:cNvSpPr/>
      </dsp:nvSpPr>
      <dsp:spPr>
        <a:xfrm>
          <a:off x="1182687" y="1176966"/>
          <a:ext cx="4730749" cy="110832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790" tIns="281515" rIns="91790" bIns="281515" numCol="1" spcCol="1270" anchor="ctr" anchorCtr="0">
          <a:noAutofit/>
        </a:bodyPr>
        <a:lstStyle/>
        <a:p>
          <a:pPr marL="0" lvl="0" indent="0" algn="l" defTabSz="800100">
            <a:lnSpc>
              <a:spcPct val="90000"/>
            </a:lnSpc>
            <a:spcBef>
              <a:spcPct val="0"/>
            </a:spcBef>
            <a:spcAft>
              <a:spcPct val="35000"/>
            </a:spcAft>
            <a:buNone/>
          </a:pPr>
          <a:r>
            <a:rPr lang="en-US" sz="1800" kern="1200"/>
            <a:t>Develop targeted marketing strategies for different sales channels.</a:t>
          </a:r>
        </a:p>
      </dsp:txBody>
      <dsp:txXfrm>
        <a:off x="1182687" y="1176966"/>
        <a:ext cx="4730749" cy="1108327"/>
      </dsp:txXfrm>
    </dsp:sp>
    <dsp:sp modelId="{5C032ED4-27AE-4823-A85A-FEA7D2337D13}">
      <dsp:nvSpPr>
        <dsp:cNvPr id="0" name=""/>
        <dsp:cNvSpPr/>
      </dsp:nvSpPr>
      <dsp:spPr>
        <a:xfrm>
          <a:off x="0" y="1176966"/>
          <a:ext cx="1182687" cy="1108327"/>
        </a:xfrm>
        <a:prstGeom prst="rect">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62584" tIns="109478" rIns="62584" bIns="109478" numCol="1" spcCol="1270" anchor="ctr" anchorCtr="0">
          <a:noAutofit/>
        </a:bodyPr>
        <a:lstStyle/>
        <a:p>
          <a:pPr marL="0" lvl="0" indent="0" algn="ctr" defTabSz="977900">
            <a:lnSpc>
              <a:spcPct val="90000"/>
            </a:lnSpc>
            <a:spcBef>
              <a:spcPct val="0"/>
            </a:spcBef>
            <a:spcAft>
              <a:spcPct val="35000"/>
            </a:spcAft>
            <a:buNone/>
          </a:pPr>
          <a:r>
            <a:rPr lang="en-US" sz="2200" kern="1200"/>
            <a:t>Develop</a:t>
          </a:r>
        </a:p>
      </dsp:txBody>
      <dsp:txXfrm>
        <a:off x="0" y="1176966"/>
        <a:ext cx="1182687" cy="1108327"/>
      </dsp:txXfrm>
    </dsp:sp>
    <dsp:sp modelId="{01DA5A2D-C0B9-4F47-8CA3-AED328E71FD1}">
      <dsp:nvSpPr>
        <dsp:cNvPr id="0" name=""/>
        <dsp:cNvSpPr/>
      </dsp:nvSpPr>
      <dsp:spPr>
        <a:xfrm>
          <a:off x="1182687" y="2351793"/>
          <a:ext cx="4730749" cy="1108327"/>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790" tIns="281515" rIns="91790" bIns="281515" numCol="1" spcCol="1270" anchor="ctr" anchorCtr="0">
          <a:noAutofit/>
        </a:bodyPr>
        <a:lstStyle/>
        <a:p>
          <a:pPr marL="0" lvl="0" indent="0" algn="l" defTabSz="800100">
            <a:lnSpc>
              <a:spcPct val="90000"/>
            </a:lnSpc>
            <a:spcBef>
              <a:spcPct val="0"/>
            </a:spcBef>
            <a:spcAft>
              <a:spcPct val="35000"/>
            </a:spcAft>
            <a:buNone/>
          </a:pPr>
          <a:r>
            <a:rPr lang="en-US" sz="1800" kern="1200"/>
            <a:t>Cross-sell and upsell to increase order value.</a:t>
          </a:r>
        </a:p>
      </dsp:txBody>
      <dsp:txXfrm>
        <a:off x="1182687" y="2351793"/>
        <a:ext cx="4730749" cy="1108327"/>
      </dsp:txXfrm>
    </dsp:sp>
    <dsp:sp modelId="{38603B99-13A9-4DF2-8D24-3B50C9093D08}">
      <dsp:nvSpPr>
        <dsp:cNvPr id="0" name=""/>
        <dsp:cNvSpPr/>
      </dsp:nvSpPr>
      <dsp:spPr>
        <a:xfrm>
          <a:off x="0" y="2351793"/>
          <a:ext cx="1182687" cy="1108327"/>
        </a:xfrm>
        <a:prstGeom prst="rect">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62584" tIns="109478" rIns="62584" bIns="109478" numCol="1" spcCol="1270" anchor="ctr" anchorCtr="0">
          <a:noAutofit/>
        </a:bodyPr>
        <a:lstStyle/>
        <a:p>
          <a:pPr marL="0" lvl="0" indent="0" algn="ctr" defTabSz="977900">
            <a:lnSpc>
              <a:spcPct val="90000"/>
            </a:lnSpc>
            <a:spcBef>
              <a:spcPct val="0"/>
            </a:spcBef>
            <a:spcAft>
              <a:spcPct val="35000"/>
            </a:spcAft>
            <a:buNone/>
          </a:pPr>
          <a:r>
            <a:rPr lang="en-US" sz="2200" kern="1200"/>
            <a:t>Cross</a:t>
          </a:r>
        </a:p>
      </dsp:txBody>
      <dsp:txXfrm>
        <a:off x="0" y="2351793"/>
        <a:ext cx="1182687" cy="1108327"/>
      </dsp:txXfrm>
    </dsp:sp>
    <dsp:sp modelId="{4746A94C-C91B-4BD9-9834-B92999EBCB88}">
      <dsp:nvSpPr>
        <dsp:cNvPr id="0" name=""/>
        <dsp:cNvSpPr/>
      </dsp:nvSpPr>
      <dsp:spPr>
        <a:xfrm>
          <a:off x="1182687" y="3526620"/>
          <a:ext cx="4730749" cy="1108327"/>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790" tIns="281515" rIns="91790" bIns="281515" numCol="1" spcCol="1270" anchor="ctr" anchorCtr="0">
          <a:noAutofit/>
        </a:bodyPr>
        <a:lstStyle/>
        <a:p>
          <a:pPr marL="0" lvl="0" indent="0" algn="l" defTabSz="800100">
            <a:lnSpc>
              <a:spcPct val="90000"/>
            </a:lnSpc>
            <a:spcBef>
              <a:spcPct val="0"/>
            </a:spcBef>
            <a:spcAft>
              <a:spcPct val="35000"/>
            </a:spcAft>
            <a:buNone/>
          </a:pPr>
          <a:r>
            <a:rPr lang="en-US" sz="1800" kern="1200"/>
            <a:t>Use promotions to engage discount-driven customers. </a:t>
          </a:r>
        </a:p>
      </dsp:txBody>
      <dsp:txXfrm>
        <a:off x="1182687" y="3526620"/>
        <a:ext cx="4730749" cy="1108327"/>
      </dsp:txXfrm>
    </dsp:sp>
    <dsp:sp modelId="{296B84B4-1A72-4FC2-A512-04690F771918}">
      <dsp:nvSpPr>
        <dsp:cNvPr id="0" name=""/>
        <dsp:cNvSpPr/>
      </dsp:nvSpPr>
      <dsp:spPr>
        <a:xfrm>
          <a:off x="0" y="3526620"/>
          <a:ext cx="1182687" cy="1108327"/>
        </a:xfrm>
        <a:prstGeom prst="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62584" tIns="109478" rIns="62584" bIns="109478" numCol="1" spcCol="1270" anchor="ctr" anchorCtr="0">
          <a:noAutofit/>
        </a:bodyPr>
        <a:lstStyle/>
        <a:p>
          <a:pPr marL="0" lvl="0" indent="0" algn="ctr" defTabSz="977900">
            <a:lnSpc>
              <a:spcPct val="90000"/>
            </a:lnSpc>
            <a:spcBef>
              <a:spcPct val="0"/>
            </a:spcBef>
            <a:spcAft>
              <a:spcPct val="35000"/>
            </a:spcAft>
            <a:buNone/>
          </a:pPr>
          <a:r>
            <a:rPr lang="en-US" sz="2200" kern="1200"/>
            <a:t>Use</a:t>
          </a:r>
        </a:p>
      </dsp:txBody>
      <dsp:txXfrm>
        <a:off x="0" y="3526620"/>
        <a:ext cx="1182687" cy="11083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16BE2-3C47-4CF4-843F-965CE5B60D89}">
      <dsp:nvSpPr>
        <dsp:cNvPr id="0" name=""/>
        <dsp:cNvSpPr/>
      </dsp:nvSpPr>
      <dsp:spPr>
        <a:xfrm>
          <a:off x="0" y="494693"/>
          <a:ext cx="5913437" cy="1158299"/>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baseline="0"/>
            <a:t>Handling missing values in some key variables (e.g., Promotion-IDs).</a:t>
          </a:r>
          <a:endParaRPr lang="en-US" sz="3000" kern="1200"/>
        </a:p>
      </dsp:txBody>
      <dsp:txXfrm>
        <a:off x="56543" y="551236"/>
        <a:ext cx="5800351" cy="1045213"/>
      </dsp:txXfrm>
    </dsp:sp>
    <dsp:sp modelId="{6B31A187-2C3D-4065-82CF-B7BFEA14453B}">
      <dsp:nvSpPr>
        <dsp:cNvPr id="0" name=""/>
        <dsp:cNvSpPr/>
      </dsp:nvSpPr>
      <dsp:spPr>
        <a:xfrm>
          <a:off x="0" y="1739393"/>
          <a:ext cx="5913437" cy="1158299"/>
        </a:xfrm>
        <a:prstGeom prst="roundRect">
          <a:avLst/>
        </a:prstGeom>
        <a:gradFill rotWithShape="0">
          <a:gsLst>
            <a:gs pos="0">
              <a:schemeClr val="accent5">
                <a:hueOff val="-842315"/>
                <a:satOff val="-3972"/>
                <a:lumOff val="980"/>
                <a:alphaOff val="0"/>
                <a:tint val="98000"/>
                <a:satMod val="110000"/>
                <a:lumMod val="104000"/>
              </a:schemeClr>
            </a:gs>
            <a:gs pos="69000">
              <a:schemeClr val="accent5">
                <a:hueOff val="-842315"/>
                <a:satOff val="-3972"/>
                <a:lumOff val="980"/>
                <a:alphaOff val="0"/>
                <a:shade val="88000"/>
                <a:satMod val="130000"/>
                <a:lumMod val="92000"/>
              </a:schemeClr>
            </a:gs>
            <a:gs pos="100000">
              <a:schemeClr val="accent5">
                <a:hueOff val="-842315"/>
                <a:satOff val="-3972"/>
                <a:lumOff val="98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baseline="0"/>
            <a:t>Difficulty in selecting the most appropriate segmentation model.</a:t>
          </a:r>
          <a:endParaRPr lang="en-US" sz="3000" kern="1200"/>
        </a:p>
      </dsp:txBody>
      <dsp:txXfrm>
        <a:off x="56543" y="1795936"/>
        <a:ext cx="5800351" cy="1045213"/>
      </dsp:txXfrm>
    </dsp:sp>
    <dsp:sp modelId="{B286347B-9C5F-4773-9E84-1143655D1C69}">
      <dsp:nvSpPr>
        <dsp:cNvPr id="0" name=""/>
        <dsp:cNvSpPr/>
      </dsp:nvSpPr>
      <dsp:spPr>
        <a:xfrm>
          <a:off x="0" y="2984094"/>
          <a:ext cx="5913437" cy="1158299"/>
        </a:xfrm>
        <a:prstGeom prst="roundRect">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baseline="0"/>
            <a:t>Time constraints for model optimization and validation. </a:t>
          </a:r>
          <a:endParaRPr lang="en-US" sz="3000" kern="1200"/>
        </a:p>
      </dsp:txBody>
      <dsp:txXfrm>
        <a:off x="56543" y="3040637"/>
        <a:ext cx="5800351" cy="10452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A8D4D-350D-47DE-BC9F-727B181F912E}">
      <dsp:nvSpPr>
        <dsp:cNvPr id="0" name=""/>
        <dsp:cNvSpPr/>
      </dsp:nvSpPr>
      <dsp:spPr>
        <a:xfrm>
          <a:off x="639137" y="240306"/>
          <a:ext cx="1715625" cy="1715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3629C6-1A02-4615-8D70-A27682F7C390}">
      <dsp:nvSpPr>
        <dsp:cNvPr id="0" name=""/>
        <dsp:cNvSpPr/>
      </dsp:nvSpPr>
      <dsp:spPr>
        <a:xfrm>
          <a:off x="1004762" y="605931"/>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C103B1-D287-4626-89B8-899A488BFF70}">
      <dsp:nvSpPr>
        <dsp:cNvPr id="0" name=""/>
        <dsp:cNvSpPr/>
      </dsp:nvSpPr>
      <dsp:spPr>
        <a:xfrm>
          <a:off x="90700" y="2490306"/>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baseline="0"/>
            <a:t>Customer segmentation provides actionable insights.</a:t>
          </a:r>
          <a:endParaRPr lang="en-US" sz="1600" kern="1200"/>
        </a:p>
      </dsp:txBody>
      <dsp:txXfrm>
        <a:off x="90700" y="2490306"/>
        <a:ext cx="2812500" cy="720000"/>
      </dsp:txXfrm>
    </dsp:sp>
    <dsp:sp modelId="{C88D1121-C49E-4D24-A8E4-88B7483FDD57}">
      <dsp:nvSpPr>
        <dsp:cNvPr id="0" name=""/>
        <dsp:cNvSpPr/>
      </dsp:nvSpPr>
      <dsp:spPr>
        <a:xfrm>
          <a:off x="3943825" y="240306"/>
          <a:ext cx="1715625" cy="1715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C0780-49DE-4514-A78F-A89FE3C67CF7}">
      <dsp:nvSpPr>
        <dsp:cNvPr id="0" name=""/>
        <dsp:cNvSpPr/>
      </dsp:nvSpPr>
      <dsp:spPr>
        <a:xfrm>
          <a:off x="4309450" y="605931"/>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10CCC9-36D5-4E12-9911-6A9C9E620522}">
      <dsp:nvSpPr>
        <dsp:cNvPr id="0" name=""/>
        <dsp:cNvSpPr/>
      </dsp:nvSpPr>
      <dsp:spPr>
        <a:xfrm>
          <a:off x="3395387" y="2490306"/>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baseline="0"/>
            <a:t>Future work: include demographic and seasonal data.</a:t>
          </a:r>
          <a:endParaRPr lang="en-US" sz="1600" kern="1200"/>
        </a:p>
      </dsp:txBody>
      <dsp:txXfrm>
        <a:off x="3395387" y="2490306"/>
        <a:ext cx="2812500" cy="720000"/>
      </dsp:txXfrm>
    </dsp:sp>
    <dsp:sp modelId="{78F7DDCE-5FE2-4F9E-8793-DB0AB26588FB}">
      <dsp:nvSpPr>
        <dsp:cNvPr id="0" name=""/>
        <dsp:cNvSpPr/>
      </dsp:nvSpPr>
      <dsp:spPr>
        <a:xfrm>
          <a:off x="7248512" y="240306"/>
          <a:ext cx="1715625" cy="1715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425D21-6BDC-4ECC-8085-923350C43E91}">
      <dsp:nvSpPr>
        <dsp:cNvPr id="0" name=""/>
        <dsp:cNvSpPr/>
      </dsp:nvSpPr>
      <dsp:spPr>
        <a:xfrm>
          <a:off x="7614137" y="605931"/>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68DD31-E37C-444D-A5EE-FC5C81049ECA}">
      <dsp:nvSpPr>
        <dsp:cNvPr id="0" name=""/>
        <dsp:cNvSpPr/>
      </dsp:nvSpPr>
      <dsp:spPr>
        <a:xfrm>
          <a:off x="6700075" y="2490306"/>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baseline="0"/>
            <a:t>Recommendations for data-driven marketing. </a:t>
          </a:r>
          <a:endParaRPr lang="en-US" sz="1600" kern="1200"/>
        </a:p>
      </dsp:txBody>
      <dsp:txXfrm>
        <a:off x="6700075" y="2490306"/>
        <a:ext cx="281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9A2B2-7882-DE4B-B57A-A439A870E26C}"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2B539-CE1E-934A-A63B-C17F37B89C2D}" type="slidenum">
              <a:rPr lang="en-US" smtClean="0"/>
              <a:t>‹#›</a:t>
            </a:fld>
            <a:endParaRPr lang="en-US"/>
          </a:p>
        </p:txBody>
      </p:sp>
    </p:spTree>
    <p:extLst>
      <p:ext uri="{BB962C8B-B14F-4D97-AF65-F5344CB8AC3E}">
        <p14:creationId xmlns:p14="http://schemas.microsoft.com/office/powerpoint/2010/main" val="2820463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dirty="0"/>
              <a:t>Hello everyone. My name is Arti Yadav and today, I will present the key findings from my Capstone Project on customer segmentation in e-commerce. </a:t>
            </a:r>
          </a:p>
          <a:p>
            <a:pPr algn="l">
              <a:buFont typeface="Arial" panose="020B0604020202020204" pitchFamily="34" charset="0"/>
              <a:buChar char="•"/>
            </a:pPr>
            <a:r>
              <a:rPr lang="en-US" dirty="0"/>
              <a:t>This project analyzes customer purchasing behaviors using the Amazon Sales Report data to help the organization develop more targeted marketing strategies.</a:t>
            </a:r>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1</a:t>
            </a:fld>
            <a:endParaRPr lang="en-US"/>
          </a:p>
        </p:txBody>
      </p:sp>
    </p:spTree>
    <p:extLst>
      <p:ext uri="{BB962C8B-B14F-4D97-AF65-F5344CB8AC3E}">
        <p14:creationId xmlns:p14="http://schemas.microsoft.com/office/powerpoint/2010/main" val="14568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dirty="0"/>
              <a:t>To conclude, the customer segmentation analysis provides valuable insights that can be used to implement more effective marketing strategies. </a:t>
            </a:r>
          </a:p>
          <a:p>
            <a:pPr algn="l">
              <a:buFont typeface="Arial" panose="020B0604020202020204" pitchFamily="34" charset="0"/>
              <a:buChar char="•"/>
            </a:pPr>
            <a:r>
              <a:rPr lang="en-US" dirty="0"/>
              <a:t>Moving forward, future analyses could include demographic and seasonal data to refine these segments even further. </a:t>
            </a:r>
          </a:p>
          <a:p>
            <a:pPr algn="l">
              <a:buFont typeface="Arial" panose="020B0604020202020204" pitchFamily="34" charset="0"/>
              <a:buChar char="•"/>
            </a:pPr>
            <a:r>
              <a:rPr lang="en-US" dirty="0"/>
              <a:t>Overall, data-driven segmentation is crucial to creating personalized customer experiences and improving engagement.</a:t>
            </a:r>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10</a:t>
            </a:fld>
            <a:endParaRPr lang="en-US"/>
          </a:p>
        </p:txBody>
      </p:sp>
    </p:spTree>
    <p:extLst>
      <p:ext uri="{BB962C8B-B14F-4D97-AF65-F5344CB8AC3E}">
        <p14:creationId xmlns:p14="http://schemas.microsoft.com/office/powerpoint/2010/main" val="679749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dirty="0"/>
              <a:t>Here are the references that supported the research throughout this project. </a:t>
            </a:r>
          </a:p>
          <a:p>
            <a:pPr algn="l">
              <a:buFont typeface="Arial" panose="020B0604020202020204" pitchFamily="34" charset="0"/>
              <a:buChar char="•"/>
            </a:pPr>
            <a:r>
              <a:rPr lang="en-US" dirty="0"/>
              <a:t>These include studies on data preprocessing, customer segmentation, and machine learning techniques that informed the methodology and analysis</a:t>
            </a:r>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11</a:t>
            </a:fld>
            <a:endParaRPr lang="en-US"/>
          </a:p>
        </p:txBody>
      </p:sp>
    </p:spTree>
    <p:extLst>
      <p:ext uri="{BB962C8B-B14F-4D97-AF65-F5344CB8AC3E}">
        <p14:creationId xmlns:p14="http://schemas.microsoft.com/office/powerpoint/2010/main" val="2713440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dirty="0"/>
              <a:t>To start, this project explores customer segmentation, which is essential for creating targeted marketing campaigns. </a:t>
            </a:r>
          </a:p>
          <a:p>
            <a:pPr algn="l">
              <a:buFont typeface="Arial" panose="020B0604020202020204" pitchFamily="34" charset="0"/>
              <a:buChar char="•"/>
            </a:pPr>
            <a:r>
              <a:rPr lang="en-US" dirty="0"/>
              <a:t>The dataset used comes from the Amazon Sales Report, containing over 128,000 entries with variables such as order amount, product category, and sales channels. Segmentation is key for e-commerce businesses that need to refine their marketing strategies in today's competitive market.</a:t>
            </a:r>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2</a:t>
            </a:fld>
            <a:endParaRPr lang="en-US"/>
          </a:p>
        </p:txBody>
      </p:sp>
    </p:spTree>
    <p:extLst>
      <p:ext uri="{BB962C8B-B14F-4D97-AF65-F5344CB8AC3E}">
        <p14:creationId xmlns:p14="http://schemas.microsoft.com/office/powerpoint/2010/main" val="1845861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dirty="0"/>
              <a:t>One of the primary challenges in e-commerce is identifying distinct customer segments. Generic marketing approaches often fail to engage customers effectively. </a:t>
            </a:r>
          </a:p>
          <a:p>
            <a:pPr algn="l">
              <a:buFont typeface="Arial" panose="020B0604020202020204" pitchFamily="34" charset="0"/>
              <a:buChar char="•"/>
            </a:pPr>
            <a:r>
              <a:rPr lang="en-US" dirty="0"/>
              <a:t>This project addresses the need to create specific customer segments based on data analysis to improve customer engagement and marketing outcomes</a:t>
            </a:r>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3</a:t>
            </a:fld>
            <a:endParaRPr lang="en-US"/>
          </a:p>
        </p:txBody>
      </p:sp>
    </p:spTree>
    <p:extLst>
      <p:ext uri="{BB962C8B-B14F-4D97-AF65-F5344CB8AC3E}">
        <p14:creationId xmlns:p14="http://schemas.microsoft.com/office/powerpoint/2010/main" val="2574662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dirty="0"/>
              <a:t>The main objective of this project is to analyze customer purchasing behaviors using the available dataset, then segment customers based on these behaviors. </a:t>
            </a:r>
          </a:p>
          <a:p>
            <a:pPr algn="l">
              <a:buFont typeface="Arial" panose="020B0604020202020204" pitchFamily="34" charset="0"/>
              <a:buChar char="•"/>
            </a:pPr>
            <a:r>
              <a:rPr lang="en-US" dirty="0"/>
              <a:t>By doing so, we aim to generate actionable insights that can guide the organization in creating more personalized marketing strategies.</a:t>
            </a:r>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4</a:t>
            </a:fld>
            <a:endParaRPr lang="en-US"/>
          </a:p>
        </p:txBody>
      </p:sp>
    </p:spTree>
    <p:extLst>
      <p:ext uri="{BB962C8B-B14F-4D97-AF65-F5344CB8AC3E}">
        <p14:creationId xmlns:p14="http://schemas.microsoft.com/office/powerpoint/2010/main" val="635331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we have a bar chart illustrating the distribution of order statuses from the dataset. The x-axis lists different order statuses, such as 'Shipped,' 'Cancelled,' 'Pending,' and 'Returned,' while the y-axis represents the number of orders for each status.</a:t>
            </a:r>
          </a:p>
          <a:p>
            <a:r>
              <a:rPr lang="en-US" dirty="0"/>
              <a:t>The most prominent finding from this chart is that the majority of orders fall under the 'Shipped' status, indicating that the fulfillment and delivery processes are functioning well for most transactions. This is a positive outcome, as it shows that a large proportion of our orders are successfully processed and delivered to customers.</a:t>
            </a:r>
          </a:p>
          <a:p>
            <a:r>
              <a:rPr lang="en-US" dirty="0"/>
              <a:t>However, we also notice a significant number of 'Pending' orders. This could highlight areas where there may be delays or inefficiencies in processing, which could impact customer satisfaction if not addressed promptly.</a:t>
            </a:r>
          </a:p>
          <a:p>
            <a:r>
              <a:rPr lang="en-US" dirty="0"/>
              <a:t>On the other hand, the chart shows a relatively smaller number of 'Cancelled' and 'Returned' orders. While this is generally a good sign, indicating a lower incidence of problems, it is important to investigate why these cancellations and returns occur and see if there are opportunities to reduce them further.</a:t>
            </a:r>
          </a:p>
          <a:p>
            <a:r>
              <a:rPr lang="en-US" dirty="0"/>
              <a:t>In summary, this chart provides a clear picture of the fulfillment status across all orders, highlighting both strengths and areas for improvement. By focusing on reducing 'Pending' orders and further understanding the causes of 'Cancelled' orders, the organization can enhance its fulfillment process and boost overall customer satisfaction."</a:t>
            </a:r>
          </a:p>
          <a:p>
            <a:pPr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5</a:t>
            </a:fld>
            <a:endParaRPr lang="en-US"/>
          </a:p>
        </p:txBody>
      </p:sp>
    </p:spTree>
    <p:extLst>
      <p:ext uri="{BB962C8B-B14F-4D97-AF65-F5344CB8AC3E}">
        <p14:creationId xmlns:p14="http://schemas.microsoft.com/office/powerpoint/2010/main" val="4221059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dirty="0"/>
              <a:t>I began the analysis by preprocessing the data to handle missing values and ensure the data was ready for analysis. Descriptive statistics were calculated to summarize key features. </a:t>
            </a:r>
          </a:p>
          <a:p>
            <a:pPr algn="l">
              <a:buFont typeface="Arial" panose="020B0604020202020204" pitchFamily="34" charset="0"/>
              <a:buChar char="•"/>
            </a:pPr>
            <a:r>
              <a:rPr lang="en-US" dirty="0"/>
              <a:t>Hypothesis tests, such as correlation and ANOVA, were performed to analyze relationships between variables. </a:t>
            </a:r>
          </a:p>
          <a:p>
            <a:pPr algn="l">
              <a:buFont typeface="Arial" panose="020B0604020202020204" pitchFamily="34" charset="0"/>
              <a:buChar char="•"/>
            </a:pPr>
            <a:r>
              <a:rPr lang="en-US" dirty="0"/>
              <a:t>Finally, I applied K-Means clustering to segment customers based on their purchasing behavior.</a:t>
            </a:r>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6</a:t>
            </a:fld>
            <a:endParaRPr lang="en-US"/>
          </a:p>
        </p:txBody>
      </p:sp>
    </p:spTree>
    <p:extLst>
      <p:ext uri="{BB962C8B-B14F-4D97-AF65-F5344CB8AC3E}">
        <p14:creationId xmlns:p14="http://schemas.microsoft.com/office/powerpoint/2010/main" val="3763343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dirty="0"/>
              <a:t>The analysis showed a strong positive correlation between </a:t>
            </a:r>
            <a:r>
              <a:rPr lang="en-US" b="1" dirty="0"/>
              <a:t>Order Amount</a:t>
            </a:r>
            <a:r>
              <a:rPr lang="en-US" dirty="0"/>
              <a:t> and </a:t>
            </a:r>
            <a:r>
              <a:rPr lang="en-US" b="1" dirty="0"/>
              <a:t>Quantity Ordered</a:t>
            </a:r>
            <a:r>
              <a:rPr lang="en-US" dirty="0"/>
              <a:t>, meaning customers who purchase more items tend to spend more. </a:t>
            </a:r>
          </a:p>
          <a:p>
            <a:pPr algn="l">
              <a:buFont typeface="Arial" panose="020B0604020202020204" pitchFamily="34" charset="0"/>
              <a:buChar char="•"/>
            </a:pPr>
            <a:r>
              <a:rPr lang="en-US" dirty="0"/>
              <a:t>Additionally, there were significant differences in spending across </a:t>
            </a:r>
            <a:r>
              <a:rPr lang="en-US" b="1" dirty="0"/>
              <a:t>Product Categories</a:t>
            </a:r>
            <a:r>
              <a:rPr lang="en-US" dirty="0"/>
              <a:t> and </a:t>
            </a:r>
            <a:r>
              <a:rPr lang="en-US" b="1" dirty="0"/>
              <a:t>Sales Channels</a:t>
            </a:r>
            <a:r>
              <a:rPr lang="en-US" dirty="0"/>
              <a:t>. Using K-Means clustering, we identified several customer segments, including high-value frequent buyers and discount-driven buyers.</a:t>
            </a:r>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7</a:t>
            </a:fld>
            <a:endParaRPr lang="en-US"/>
          </a:p>
        </p:txBody>
      </p:sp>
    </p:spTree>
    <p:extLst>
      <p:ext uri="{BB962C8B-B14F-4D97-AF65-F5344CB8AC3E}">
        <p14:creationId xmlns:p14="http://schemas.microsoft.com/office/powerpoint/2010/main" val="3121311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dirty="0"/>
              <a:t>Based on the findings, I recommend prioritizing high-value product categories and focusing marketing efforts on high-spending customers. </a:t>
            </a:r>
          </a:p>
          <a:p>
            <a:pPr algn="l">
              <a:buFont typeface="Arial" panose="020B0604020202020204" pitchFamily="34" charset="0"/>
              <a:buChar char="•"/>
            </a:pPr>
            <a:r>
              <a:rPr lang="en-US" dirty="0"/>
              <a:t>Different sales channels require different marketing strategies to maximize revenue. </a:t>
            </a:r>
          </a:p>
          <a:p>
            <a:pPr algn="l">
              <a:buFont typeface="Arial" panose="020B0604020202020204" pitchFamily="34" charset="0"/>
              <a:buChar char="•"/>
            </a:pPr>
            <a:r>
              <a:rPr lang="en-US" dirty="0"/>
              <a:t>Additionally, cross-selling and upselling techniques can be used to increase order values, while targeted promotions can be used to engage discount-driven buyers</a:t>
            </a:r>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8</a:t>
            </a:fld>
            <a:endParaRPr lang="en-US"/>
          </a:p>
        </p:txBody>
      </p:sp>
    </p:spTree>
    <p:extLst>
      <p:ext uri="{BB962C8B-B14F-4D97-AF65-F5344CB8AC3E}">
        <p14:creationId xmlns:p14="http://schemas.microsoft.com/office/powerpoint/2010/main" val="357257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dirty="0"/>
              <a:t>There were a few challenges encountered during the project. </a:t>
            </a:r>
          </a:p>
          <a:p>
            <a:pPr algn="l">
              <a:buFont typeface="Arial" panose="020B0604020202020204" pitchFamily="34" charset="0"/>
              <a:buChar char="•"/>
            </a:pPr>
            <a:r>
              <a:rPr lang="en-US" dirty="0"/>
              <a:t>Missing values in key variables such as </a:t>
            </a:r>
            <a:r>
              <a:rPr lang="en-US" b="1" dirty="0"/>
              <a:t>Promotion-IDs</a:t>
            </a:r>
            <a:r>
              <a:rPr lang="en-US" dirty="0"/>
              <a:t> required careful handling to avoid bias in the results. </a:t>
            </a:r>
          </a:p>
          <a:p>
            <a:pPr algn="l">
              <a:buFont typeface="Arial" panose="020B0604020202020204" pitchFamily="34" charset="0"/>
              <a:buChar char="•"/>
            </a:pPr>
            <a:r>
              <a:rPr lang="en-US" dirty="0"/>
              <a:t>Deciding on the best segmentation model was also a challenge, as several models needed to be evaluated. Lastly, time constraints limited the extent to which the models could be optimized</a:t>
            </a:r>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9</a:t>
            </a:fld>
            <a:endParaRPr lang="en-US"/>
          </a:p>
        </p:txBody>
      </p:sp>
    </p:spTree>
    <p:extLst>
      <p:ext uri="{BB962C8B-B14F-4D97-AF65-F5344CB8AC3E}">
        <p14:creationId xmlns:p14="http://schemas.microsoft.com/office/powerpoint/2010/main" val="209517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EA8B953-77C1-8F46-A9E0-53E1E9D221B2}" type="datetimeFigureOut">
              <a:rPr lang="en-US" smtClean="0"/>
              <a:t>10/7/2024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26B44CB-EEDE-964D-AFE8-CDA36896435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5677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8B953-77C1-8F46-A9E0-53E1E9D221B2}"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7227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8B953-77C1-8F46-A9E0-53E1E9D221B2}"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5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8B953-77C1-8F46-A9E0-53E1E9D221B2}"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720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8B953-77C1-8F46-A9E0-53E1E9D221B2}"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804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A8B953-77C1-8F46-A9E0-53E1E9D221B2}"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42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A8B953-77C1-8F46-A9E0-53E1E9D221B2}" type="datetimeFigureOut">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6B44CB-EEDE-964D-AFE8-CDA36896435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88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A8B953-77C1-8F46-A9E0-53E1E9D221B2}" type="datetimeFigureOut">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6B44CB-EEDE-964D-AFE8-CDA36896435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1093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8B953-77C1-8F46-A9E0-53E1E9D221B2}" type="datetimeFigureOut">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6B44CB-EEDE-964D-AFE8-CDA368964354}" type="slidenum">
              <a:rPr lang="en-US" smtClean="0"/>
              <a:t>‹#›</a:t>
            </a:fld>
            <a:endParaRPr lang="en-US"/>
          </a:p>
        </p:txBody>
      </p:sp>
    </p:spTree>
    <p:extLst>
      <p:ext uri="{BB962C8B-B14F-4D97-AF65-F5344CB8AC3E}">
        <p14:creationId xmlns:p14="http://schemas.microsoft.com/office/powerpoint/2010/main" val="12215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8B953-77C1-8F46-A9E0-53E1E9D221B2}"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295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8B953-77C1-8F46-A9E0-53E1E9D221B2}" type="datetimeFigureOut">
              <a:rPr lang="en-US" smtClean="0"/>
              <a:t>10/7/2024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81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A8B953-77C1-8F46-A9E0-53E1E9D221B2}" type="datetimeFigureOut">
              <a:rPr lang="en-US" smtClean="0"/>
              <a:t>10/7/2024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26B44CB-EEDE-964D-AFE8-CDA36896435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3964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15.jpeg"/><Relationship Id="rId7" Type="http://schemas.openxmlformats.org/officeDocument/2006/relationships/diagramQuickStyle" Target="../diagrams/quickStyle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1.jpeg"/><Relationship Id="rId9" Type="http://schemas.microsoft.com/office/2007/relationships/diagramDrawing" Target="../diagrams/drawing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3.pn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jpeg"/><Relationship Id="rId7" Type="http://schemas.openxmlformats.org/officeDocument/2006/relationships/diagramQuickStyle" Target="../diagrams/quickStyle6.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14.png"/><Relationship Id="rId9" Type="http://schemas.microsoft.com/office/2007/relationships/diagramDrawing" Target="../diagrams/drawing6.xml"/></Relationships>
</file>

<file path=ppt/slides/_rels/slide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jpeg"/><Relationship Id="rId7" Type="http://schemas.openxmlformats.org/officeDocument/2006/relationships/diagramColors" Target="../diagrams/colors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B0013D77-6314-4D7E-B3AE-F64340434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F504834-5C3B-4268-AA97-192F1C8B3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059C654-D5C6-324A-A0DF-FA80BC8268DE}"/>
              </a:ext>
            </a:extLst>
          </p:cNvPr>
          <p:cNvSpPr>
            <a:spLocks noGrp="1"/>
          </p:cNvSpPr>
          <p:nvPr>
            <p:ph type="ctrTitle"/>
          </p:nvPr>
        </p:nvSpPr>
        <p:spPr>
          <a:xfrm>
            <a:off x="1452617" y="976508"/>
            <a:ext cx="5525305" cy="2367221"/>
          </a:xfrm>
        </p:spPr>
        <p:txBody>
          <a:bodyPr>
            <a:normAutofit/>
          </a:bodyPr>
          <a:lstStyle/>
          <a:p>
            <a:r>
              <a:rPr lang="en-US" sz="3000" dirty="0"/>
              <a:t>Customer Segmentation in E-Commerce: A Data-Driven Approach</a:t>
            </a:r>
          </a:p>
        </p:txBody>
      </p:sp>
      <p:sp>
        <p:nvSpPr>
          <p:cNvPr id="3" name="Subtitle 2">
            <a:extLst>
              <a:ext uri="{FF2B5EF4-FFF2-40B4-BE49-F238E27FC236}">
                <a16:creationId xmlns:a16="http://schemas.microsoft.com/office/drawing/2014/main" id="{9047BC99-4FEB-1D40-BF7B-E990A3AEA5E5}"/>
              </a:ext>
            </a:extLst>
          </p:cNvPr>
          <p:cNvSpPr>
            <a:spLocks noGrp="1"/>
          </p:cNvSpPr>
          <p:nvPr>
            <p:ph type="subTitle" idx="1"/>
          </p:nvPr>
        </p:nvSpPr>
        <p:spPr>
          <a:xfrm>
            <a:off x="1452617" y="3531204"/>
            <a:ext cx="5530919" cy="1606576"/>
          </a:xfrm>
        </p:spPr>
        <p:txBody>
          <a:bodyPr>
            <a:normAutofit fontScale="77500" lnSpcReduction="20000"/>
          </a:bodyPr>
          <a:lstStyle/>
          <a:p>
            <a:pPr marL="0" marR="0">
              <a:lnSpc>
                <a:spcPct val="200000"/>
              </a:lnSpc>
              <a:spcBef>
                <a:spcPts val="0"/>
              </a:spcBef>
              <a:spcAft>
                <a:spcPts val="0"/>
              </a:spcAft>
            </a:pPr>
            <a:r>
              <a:rPr lang="en-US" sz="1600" b="0" kern="0" dirty="0">
                <a:effectLst/>
                <a:latin typeface="Times New Roman" panose="02020603050405020304" pitchFamily="18" charset="0"/>
                <a:ea typeface="SimHei" panose="02010609060101010101" pitchFamily="49" charset="-122"/>
                <a:cs typeface="Times New Roman" panose="02020603050405020304" pitchFamily="18" charset="0"/>
              </a:rPr>
              <a:t>Arti Govardhan Yadav</a:t>
            </a:r>
            <a:endParaRPr lang="en-US" sz="1600" b="1" kern="0" dirty="0">
              <a:effectLst/>
              <a:latin typeface="Times New Roman" panose="02020603050405020304" pitchFamily="18" charset="0"/>
              <a:ea typeface="SimHei" panose="02010609060101010101" pitchFamily="49" charset="-122"/>
              <a:cs typeface="Times New Roman" panose="02020603050405020304" pitchFamily="18" charset="0"/>
            </a:endParaRPr>
          </a:p>
          <a:p>
            <a:pPr marL="0" marR="0">
              <a:lnSpc>
                <a:spcPct val="200000"/>
              </a:lnSpc>
              <a:spcBef>
                <a:spcPts val="0"/>
              </a:spcBef>
              <a:spcAft>
                <a:spcPts val="0"/>
              </a:spcAft>
            </a:pPr>
            <a:r>
              <a:rPr lang="en-US" sz="1600" b="0" kern="0" dirty="0">
                <a:effectLst/>
                <a:latin typeface="Times New Roman" panose="02020603050405020304" pitchFamily="18" charset="0"/>
                <a:ea typeface="SimHei" panose="02010609060101010101" pitchFamily="49" charset="-122"/>
                <a:cs typeface="Times New Roman" panose="02020603050405020304" pitchFamily="18" charset="0"/>
              </a:rPr>
              <a:t>Colorado State University Global</a:t>
            </a:r>
            <a:endParaRPr lang="en-US" sz="1600" b="1" kern="0" dirty="0">
              <a:effectLst/>
              <a:latin typeface="Times New Roman" panose="02020603050405020304" pitchFamily="18" charset="0"/>
              <a:ea typeface="SimHei" panose="02010609060101010101" pitchFamily="49" charset="-122"/>
              <a:cs typeface="Times New Roman" panose="02020603050405020304" pitchFamily="18" charset="0"/>
            </a:endParaRPr>
          </a:p>
          <a:p>
            <a:pPr marL="0" marR="0">
              <a:lnSpc>
                <a:spcPct val="200000"/>
              </a:lnSpc>
              <a:spcBef>
                <a:spcPts val="0"/>
              </a:spcBef>
              <a:spcAft>
                <a:spcPts val="0"/>
              </a:spcAft>
            </a:pPr>
            <a:r>
              <a:rPr lang="en-US" sz="1600" b="0" kern="0" dirty="0">
                <a:effectLst/>
                <a:latin typeface="Times New Roman" panose="02020603050405020304" pitchFamily="18" charset="0"/>
                <a:ea typeface="SimHei" panose="02010609060101010101" pitchFamily="49" charset="-122"/>
                <a:cs typeface="Times New Roman" panose="02020603050405020304" pitchFamily="18" charset="0"/>
              </a:rPr>
              <a:t> MIS</a:t>
            </a:r>
            <a:r>
              <a:rPr lang="en-US" sz="1600" kern="0" dirty="0">
                <a:latin typeface="Times New Roman" panose="02020603050405020304" pitchFamily="18" charset="0"/>
                <a:ea typeface="SimHei" panose="02010609060101010101" pitchFamily="49" charset="-122"/>
                <a:cs typeface="Times New Roman" panose="02020603050405020304" pitchFamily="18" charset="0"/>
              </a:rPr>
              <a:t>581</a:t>
            </a:r>
            <a:r>
              <a:rPr lang="en-US" sz="1600" b="0" kern="0" dirty="0">
                <a:effectLst/>
                <a:latin typeface="Times New Roman" panose="02020603050405020304" pitchFamily="18" charset="0"/>
                <a:ea typeface="SimHei" panose="02010609060101010101" pitchFamily="49" charset="-122"/>
                <a:cs typeface="Times New Roman" panose="02020603050405020304" pitchFamily="18" charset="0"/>
              </a:rPr>
              <a:t>- Capstone - Business Intelligence and Data Analytics</a:t>
            </a:r>
            <a:endParaRPr lang="en-US" sz="1600" b="1" kern="0" dirty="0">
              <a:effectLst/>
              <a:latin typeface="Times New Roman" panose="02020603050405020304" pitchFamily="18" charset="0"/>
              <a:ea typeface="SimHei" panose="02010609060101010101" pitchFamily="49" charset="-122"/>
              <a:cs typeface="Times New Roman" panose="02020603050405020304" pitchFamily="18" charset="0"/>
            </a:endParaRPr>
          </a:p>
          <a:p>
            <a:pPr marL="0" marR="0">
              <a:lnSpc>
                <a:spcPct val="200000"/>
              </a:lnSpc>
              <a:spcBef>
                <a:spcPts val="0"/>
              </a:spcBef>
              <a:spcAft>
                <a:spcPts val="0"/>
              </a:spcAft>
            </a:pPr>
            <a:r>
              <a:rPr lang="en-US" sz="1600" b="0" kern="0" dirty="0">
                <a:effectLst/>
                <a:latin typeface="Times New Roman" panose="02020603050405020304" pitchFamily="18" charset="0"/>
                <a:ea typeface="SimHei" panose="02010609060101010101" pitchFamily="49" charset="-122"/>
                <a:cs typeface="Times New Roman" panose="02020603050405020304" pitchFamily="18" charset="0"/>
              </a:rPr>
              <a:t>Dr. Justin </a:t>
            </a:r>
            <a:r>
              <a:rPr lang="en-US" sz="1600" b="0" kern="0" dirty="0" err="1">
                <a:effectLst/>
                <a:latin typeface="Times New Roman" panose="02020603050405020304" pitchFamily="18" charset="0"/>
                <a:ea typeface="SimHei" panose="02010609060101010101" pitchFamily="49" charset="-122"/>
                <a:cs typeface="Times New Roman" panose="02020603050405020304" pitchFamily="18" charset="0"/>
              </a:rPr>
              <a:t>Bateh</a:t>
            </a:r>
            <a:endParaRPr lang="en-US" sz="1500" dirty="0"/>
          </a:p>
        </p:txBody>
      </p:sp>
      <p:cxnSp>
        <p:nvCxnSpPr>
          <p:cNvPr id="83" name="Straight Connector 82">
            <a:extLst>
              <a:ext uri="{FF2B5EF4-FFF2-40B4-BE49-F238E27FC236}">
                <a16:creationId xmlns:a16="http://schemas.microsoft.com/office/drawing/2014/main" id="{08499C1D-827E-4262-9D7E-C9C5D41F74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5" name="Group 84">
            <a:extLst>
              <a:ext uri="{FF2B5EF4-FFF2-40B4-BE49-F238E27FC236}">
                <a16:creationId xmlns:a16="http://schemas.microsoft.com/office/drawing/2014/main" id="{14769521-3FF2-4900-8E88-FE324129CB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86" name="Rectangle 85">
              <a:extLst>
                <a:ext uri="{FF2B5EF4-FFF2-40B4-BE49-F238E27FC236}">
                  <a16:creationId xmlns:a16="http://schemas.microsoft.com/office/drawing/2014/main" id="{81FA2858-515C-4B19-957E-E33BE2525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C120D3D-6DFE-4D3F-821A-5DEB60B85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4" name="Picture 4" descr="Financial graphs on a dark display">
            <a:extLst>
              <a:ext uri="{FF2B5EF4-FFF2-40B4-BE49-F238E27FC236}">
                <a16:creationId xmlns:a16="http://schemas.microsoft.com/office/drawing/2014/main" id="{56DA2B55-45F3-C174-82F7-09FE0CBF4B9D}"/>
              </a:ext>
            </a:extLst>
          </p:cNvPr>
          <p:cNvPicPr>
            <a:picLocks noChangeAspect="1"/>
          </p:cNvPicPr>
          <p:nvPr/>
        </p:nvPicPr>
        <p:blipFill rotWithShape="1">
          <a:blip r:embed="rId3"/>
          <a:srcRect l="26014" r="28737" b="2"/>
          <a:stretch/>
        </p:blipFill>
        <p:spPr>
          <a:xfrm>
            <a:off x="8116373" y="1116345"/>
            <a:ext cx="2799103" cy="3866172"/>
          </a:xfrm>
          <a:prstGeom prst="rect">
            <a:avLst/>
          </a:prstGeom>
        </p:spPr>
      </p:pic>
      <p:pic>
        <p:nvPicPr>
          <p:cNvPr id="89" name="Picture 88">
            <a:extLst>
              <a:ext uri="{FF2B5EF4-FFF2-40B4-BE49-F238E27FC236}">
                <a16:creationId xmlns:a16="http://schemas.microsoft.com/office/drawing/2014/main" id="{734D3980-B8F4-49E4-BADC-88E2D3517D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90E57DF2-FA2B-4494-B47E-8180C6326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51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8" name="Rectangle 4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44" descr="Graph on document with pen">
            <a:extLst>
              <a:ext uri="{FF2B5EF4-FFF2-40B4-BE49-F238E27FC236}">
                <a16:creationId xmlns:a16="http://schemas.microsoft.com/office/drawing/2014/main" id="{5649D21C-85B8-9D0A-B98B-39ABCDE231EF}"/>
              </a:ext>
            </a:extLst>
          </p:cNvPr>
          <p:cNvPicPr>
            <a:picLocks noChangeAspect="1"/>
          </p:cNvPicPr>
          <p:nvPr/>
        </p:nvPicPr>
        <p:blipFill rotWithShape="1">
          <a:blip r:embed="rId3">
            <a:duotone>
              <a:schemeClr val="bg2">
                <a:shade val="45000"/>
                <a:satMod val="135000"/>
              </a:schemeClr>
              <a:prstClr val="white"/>
            </a:duotone>
            <a:alphaModFix amt="50000"/>
          </a:blip>
          <a:srcRect t="1509" r="-1" b="14218"/>
          <a:stretch/>
        </p:blipFill>
        <p:spPr>
          <a:xfrm>
            <a:off x="305" y="10"/>
            <a:ext cx="12191695" cy="6857990"/>
          </a:xfrm>
          <a:prstGeom prst="rect">
            <a:avLst/>
          </a:prstGeom>
        </p:spPr>
      </p:pic>
      <p:cxnSp>
        <p:nvCxnSpPr>
          <p:cNvPr id="60" name="Straight Connector 5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D01299A-B2A2-FF44-A309-69C884A3138B}"/>
              </a:ext>
            </a:extLst>
          </p:cNvPr>
          <p:cNvSpPr>
            <a:spLocks noGrp="1"/>
          </p:cNvSpPr>
          <p:nvPr>
            <p:ph type="title"/>
          </p:nvPr>
        </p:nvSpPr>
        <p:spPr>
          <a:xfrm>
            <a:off x="1451579" y="804519"/>
            <a:ext cx="9603275" cy="1049235"/>
          </a:xfrm>
        </p:spPr>
        <p:txBody>
          <a:bodyPr>
            <a:normAutofit/>
          </a:bodyPr>
          <a:lstStyle/>
          <a:p>
            <a:r>
              <a:rPr lang="en-US" dirty="0"/>
              <a:t>Conclusion and Next Steps</a:t>
            </a:r>
          </a:p>
        </p:txBody>
      </p:sp>
      <p:sp>
        <p:nvSpPr>
          <p:cNvPr id="61" name="Rectangle 5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5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5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6" name="Rectangle 1">
            <a:extLst>
              <a:ext uri="{FF2B5EF4-FFF2-40B4-BE49-F238E27FC236}">
                <a16:creationId xmlns:a16="http://schemas.microsoft.com/office/drawing/2014/main" id="{6099A992-320B-8F63-5D55-8B352B5F9346}"/>
              </a:ext>
            </a:extLst>
          </p:cNvPr>
          <p:cNvGraphicFramePr>
            <a:graphicFrameLocks noGrp="1"/>
          </p:cNvGraphicFramePr>
          <p:nvPr>
            <p:ph idx="1"/>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0755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8E92CA-764A-4966-53DA-0C971014E868}"/>
              </a:ext>
            </a:extLst>
          </p:cNvPr>
          <p:cNvSpPr>
            <a:spLocks noGrp="1"/>
          </p:cNvSpPr>
          <p:nvPr>
            <p:ph type="title"/>
          </p:nvPr>
        </p:nvSpPr>
        <p:spPr>
          <a:xfrm>
            <a:off x="1451579" y="804519"/>
            <a:ext cx="9603275" cy="589941"/>
          </a:xfrm>
        </p:spPr>
        <p:txBody>
          <a:bodyPr>
            <a:normAutofit/>
          </a:bodyPr>
          <a:lstStyle/>
          <a:p>
            <a:r>
              <a:rPr lang="en-US" dirty="0"/>
              <a:t>References</a:t>
            </a:r>
          </a:p>
        </p:txBody>
      </p:sp>
      <p:cxnSp>
        <p:nvCxnSpPr>
          <p:cNvPr id="65" name="Straight Connector 64">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1" name="Rectangle 70">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62" name="Content Placeholder 5">
            <a:extLst>
              <a:ext uri="{FF2B5EF4-FFF2-40B4-BE49-F238E27FC236}">
                <a16:creationId xmlns:a16="http://schemas.microsoft.com/office/drawing/2014/main" id="{22F03CE3-3BA4-A0C7-6BC7-75F36D10F3AB}"/>
              </a:ext>
            </a:extLst>
          </p:cNvPr>
          <p:cNvGraphicFramePr>
            <a:graphicFrameLocks noGrp="1"/>
          </p:cNvGraphicFramePr>
          <p:nvPr>
            <p:ph idx="1"/>
            <p:extLst>
              <p:ext uri="{D42A27DB-BD31-4B8C-83A1-F6EECF244321}">
                <p14:modId xmlns:p14="http://schemas.microsoft.com/office/powerpoint/2010/main" val="4266063405"/>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673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Title 7">
            <a:extLst>
              <a:ext uri="{FF2B5EF4-FFF2-40B4-BE49-F238E27FC236}">
                <a16:creationId xmlns:a16="http://schemas.microsoft.com/office/drawing/2014/main" id="{ADB0BA73-1917-E377-6ABF-377178E23624}"/>
              </a:ext>
            </a:extLst>
          </p:cNvPr>
          <p:cNvSpPr>
            <a:spLocks noGrp="1"/>
          </p:cNvSpPr>
          <p:nvPr>
            <p:ph type="title"/>
          </p:nvPr>
        </p:nvSpPr>
        <p:spPr>
          <a:xfrm>
            <a:off x="1451579" y="2303047"/>
            <a:ext cx="3272093" cy="2674198"/>
          </a:xfrm>
        </p:spPr>
        <p:txBody>
          <a:bodyPr anchor="t">
            <a:normAutofit/>
          </a:bodyPr>
          <a:lstStyle/>
          <a:p>
            <a:r>
              <a:rPr lang="en-US" sz="3000"/>
              <a:t>Introduction</a:t>
            </a:r>
          </a:p>
        </p:txBody>
      </p:sp>
      <p:cxnSp>
        <p:nvCxnSpPr>
          <p:cNvPr id="98" name="Straight Connector 97">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0"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02" name="Picture 101">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 name="Straight Connector 103">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0" name="Rectangle 1">
            <a:extLst>
              <a:ext uri="{FF2B5EF4-FFF2-40B4-BE49-F238E27FC236}">
                <a16:creationId xmlns:a16="http://schemas.microsoft.com/office/drawing/2014/main" id="{35865118-6336-990B-4913-CF77E6238095}"/>
              </a:ext>
            </a:extLst>
          </p:cNvPr>
          <p:cNvGraphicFramePr>
            <a:graphicFrameLocks noGrp="1"/>
          </p:cNvGraphicFramePr>
          <p:nvPr>
            <p:ph idx="1"/>
            <p:extLst>
              <p:ext uri="{D42A27DB-BD31-4B8C-83A1-F6EECF244321}">
                <p14:modId xmlns:p14="http://schemas.microsoft.com/office/powerpoint/2010/main" val="3536907830"/>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2401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a:xfrm>
            <a:off x="1451579" y="804519"/>
            <a:ext cx="9603275" cy="829971"/>
          </a:xfrm>
        </p:spPr>
        <p:txBody>
          <a:bodyPr vert="horz" lIns="91440" tIns="45720" rIns="91440" bIns="45720" rtlCol="0" anchor="t">
            <a:normAutofit/>
          </a:bodyPr>
          <a:lstStyle/>
          <a:p>
            <a:r>
              <a:rPr lang="en-US" dirty="0"/>
              <a:t>Problem Statement</a:t>
            </a:r>
          </a:p>
        </p:txBody>
      </p:sp>
      <p:sp>
        <p:nvSpPr>
          <p:cNvPr id="9" name="Rectangle 8">
            <a:extLst>
              <a:ext uri="{FF2B5EF4-FFF2-40B4-BE49-F238E27FC236}">
                <a16:creationId xmlns:a16="http://schemas.microsoft.com/office/drawing/2014/main" id="{0BC7B12C-A379-4DEF-6BA0-ED97D32017B3}"/>
              </a:ext>
            </a:extLst>
          </p:cNvPr>
          <p:cNvSpPr/>
          <p:nvPr/>
        </p:nvSpPr>
        <p:spPr>
          <a:xfrm>
            <a:off x="6465781" y="5367747"/>
            <a:ext cx="5284036" cy="261610"/>
          </a:xfrm>
          <a:prstGeom prst="rect">
            <a:avLst/>
          </a:prstGeom>
        </p:spPr>
        <p:txBody>
          <a:bodyPr wrap="square">
            <a:spAutoFit/>
          </a:bodyPr>
          <a:lstStyle/>
          <a:p>
            <a:pPr>
              <a:spcAft>
                <a:spcPts val="600"/>
              </a:spcAft>
            </a:pPr>
            <a:r>
              <a:rPr lang="en-US" sz="1100" i="1"/>
              <a:t>\</a:t>
            </a:r>
            <a:endParaRPr lang="en-US" sz="1100"/>
          </a:p>
        </p:txBody>
      </p:sp>
      <p:graphicFrame>
        <p:nvGraphicFramePr>
          <p:cNvPr id="11" name="Rectangle 2">
            <a:extLst>
              <a:ext uri="{FF2B5EF4-FFF2-40B4-BE49-F238E27FC236}">
                <a16:creationId xmlns:a16="http://schemas.microsoft.com/office/drawing/2014/main" id="{68DC8E0B-B724-0DF0-A0DF-E9FAF3EDD06C}"/>
              </a:ext>
            </a:extLst>
          </p:cNvPr>
          <p:cNvGraphicFramePr>
            <a:graphicFrameLocks noGrp="1"/>
          </p:cNvGraphicFramePr>
          <p:nvPr>
            <p:ph idx="1"/>
            <p:extLst>
              <p:ext uri="{D42A27DB-BD31-4B8C-83A1-F6EECF244321}">
                <p14:modId xmlns:p14="http://schemas.microsoft.com/office/powerpoint/2010/main" val="2685925124"/>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636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a:xfrm>
            <a:off x="1451579" y="2303047"/>
            <a:ext cx="3272093" cy="2674198"/>
          </a:xfrm>
        </p:spPr>
        <p:txBody>
          <a:bodyPr vert="horz" lIns="91440" tIns="45720" rIns="91440" bIns="45720" rtlCol="0" anchor="t">
            <a:normAutofit/>
          </a:bodyPr>
          <a:lstStyle/>
          <a:p>
            <a:r>
              <a:rPr lang="en-US" dirty="0"/>
              <a:t>Research Objectives</a:t>
            </a:r>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Rectangle 1">
            <a:extLst>
              <a:ext uri="{FF2B5EF4-FFF2-40B4-BE49-F238E27FC236}">
                <a16:creationId xmlns:a16="http://schemas.microsoft.com/office/drawing/2014/main" id="{8ED8A5BD-D2AB-0EA8-0A46-83A3836D4E34}"/>
              </a:ext>
            </a:extLst>
          </p:cNvPr>
          <p:cNvGraphicFramePr>
            <a:graphicFrameLocks noGrp="1"/>
          </p:cNvGraphicFramePr>
          <p:nvPr>
            <p:ph idx="1"/>
            <p:extLst>
              <p:ext uri="{D42A27DB-BD31-4B8C-83A1-F6EECF244321}">
                <p14:modId xmlns:p14="http://schemas.microsoft.com/office/powerpoint/2010/main" val="3130760414"/>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60438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9" name="Picture 68">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2" name="Straight Connector 7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4" name="Rectangle 73">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161A1714-5A82-7171-24F8-BB5D9CDC3793}"/>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dirty="0"/>
              <a:t>Dataset Overview</a:t>
            </a:r>
          </a:p>
        </p:txBody>
      </p:sp>
      <p:sp>
        <p:nvSpPr>
          <p:cNvPr id="76" name="Rectangle 75">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Text Placeholder 17">
            <a:extLst>
              <a:ext uri="{FF2B5EF4-FFF2-40B4-BE49-F238E27FC236}">
                <a16:creationId xmlns:a16="http://schemas.microsoft.com/office/drawing/2014/main" id="{17E0ABEC-8007-319E-19CA-5D256CDA9363}"/>
              </a:ext>
            </a:extLst>
          </p:cNvPr>
          <p:cNvSpPr>
            <a:spLocks noGrp="1"/>
          </p:cNvSpPr>
          <p:nvPr>
            <p:ph type="body" sz="half" idx="2"/>
          </p:nvPr>
        </p:nvSpPr>
        <p:spPr/>
        <p:txBody>
          <a:bodyPr/>
          <a:lstStyle/>
          <a:p>
            <a:endParaRPr lang="en-US"/>
          </a:p>
        </p:txBody>
      </p:sp>
      <p:grpSp>
        <p:nvGrpSpPr>
          <p:cNvPr id="77" name="Group 7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78" name="Rectangle 7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1" name="Picture Placeholder 20">
            <a:extLst>
              <a:ext uri="{FF2B5EF4-FFF2-40B4-BE49-F238E27FC236}">
                <a16:creationId xmlns:a16="http://schemas.microsoft.com/office/drawing/2014/main" id="{9501F54C-3876-86F1-8A55-6E343CD02AA8}"/>
              </a:ext>
            </a:extLst>
          </p:cNvPr>
          <p:cNvPicPr>
            <a:picLocks noGrp="1" noChangeAspect="1"/>
          </p:cNvPicPr>
          <p:nvPr>
            <p:ph type="pic" idx="1"/>
          </p:nvPr>
        </p:nvPicPr>
        <p:blipFill>
          <a:blip r:embed="rId4"/>
          <a:srcRect r="6776" b="1"/>
          <a:stretch/>
        </p:blipFill>
        <p:spPr>
          <a:xfrm>
            <a:off x="6093926" y="1116345"/>
            <a:ext cx="4821551" cy="3866172"/>
          </a:xfrm>
          <a:prstGeom prst="rect">
            <a:avLst/>
          </a:prstGeom>
        </p:spPr>
      </p:pic>
      <p:pic>
        <p:nvPicPr>
          <p:cNvPr id="80" name="Picture 79">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1" name="Straight Connector 80">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11" name="Rectangle 1">
            <a:extLst>
              <a:ext uri="{FF2B5EF4-FFF2-40B4-BE49-F238E27FC236}">
                <a16:creationId xmlns:a16="http://schemas.microsoft.com/office/drawing/2014/main" id="{608EA8D3-EAB1-9EDE-6087-66E984772D8C}"/>
              </a:ext>
            </a:extLst>
          </p:cNvPr>
          <p:cNvGraphicFramePr/>
          <p:nvPr>
            <p:extLst>
              <p:ext uri="{D42A27DB-BD31-4B8C-83A1-F6EECF244321}">
                <p14:modId xmlns:p14="http://schemas.microsoft.com/office/powerpoint/2010/main" val="2661105819"/>
              </p:ext>
            </p:extLst>
          </p:nvPr>
        </p:nvGraphicFramePr>
        <p:xfrm>
          <a:off x="1451581" y="2015732"/>
          <a:ext cx="3526523" cy="3450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3266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F2D2B2-206B-BF30-14FE-C292C71C3EBF}"/>
              </a:ext>
            </a:extLst>
          </p:cNvPr>
          <p:cNvSpPr txBox="1"/>
          <p:nvPr/>
        </p:nvSpPr>
        <p:spPr>
          <a:xfrm>
            <a:off x="1451579" y="804519"/>
            <a:ext cx="9603275" cy="1049235"/>
          </a:xfrm>
          <a:prstGeom prst="rect">
            <a:avLst/>
          </a:prstGeom>
        </p:spPr>
        <p:txBody>
          <a:bodyPr vert="horz" lIns="91440" tIns="45720" rIns="91440" bIns="45720" rtlCol="0" anchor="t">
            <a:normAutofit/>
          </a:bodyPr>
          <a:lstStyle/>
          <a:p>
            <a:pPr defTabSz="914400" fontAlgn="base">
              <a:lnSpc>
                <a:spcPct val="90000"/>
              </a:lnSpc>
              <a:spcBef>
                <a:spcPct val="0"/>
              </a:spcBef>
              <a:spcAft>
                <a:spcPts val="600"/>
              </a:spcAft>
              <a:buClr>
                <a:schemeClr val="accent1"/>
              </a:buClr>
              <a:buSzPct val="100000"/>
            </a:pPr>
            <a:r>
              <a:rPr lang="en-US" sz="3200" cap="all">
                <a:latin typeface="+mj-lt"/>
                <a:ea typeface="+mj-ea"/>
                <a:cs typeface="+mj-cs"/>
              </a:rPr>
              <a:t>Methodology</a:t>
            </a:r>
            <a:endParaRPr lang="en-US" sz="3200" cap="all" dirty="0">
              <a:latin typeface="+mj-lt"/>
              <a:ea typeface="+mj-ea"/>
              <a:cs typeface="+mj-cs"/>
            </a:endParaRPr>
          </a:p>
        </p:txBody>
      </p:sp>
      <p:graphicFrame>
        <p:nvGraphicFramePr>
          <p:cNvPr id="10" name="Rectangle 1">
            <a:extLst>
              <a:ext uri="{FF2B5EF4-FFF2-40B4-BE49-F238E27FC236}">
                <a16:creationId xmlns:a16="http://schemas.microsoft.com/office/drawing/2014/main" id="{BBC37108-9298-0EB2-5697-8A30A9B788E8}"/>
              </a:ext>
            </a:extLst>
          </p:cNvPr>
          <p:cNvGraphicFramePr>
            <a:graphicFrameLocks noGrp="1"/>
          </p:cNvGraphicFramePr>
          <p:nvPr>
            <p:ph idx="1"/>
            <p:extLst>
              <p:ext uri="{D42A27DB-BD31-4B8C-83A1-F6EECF244321}">
                <p14:modId xmlns:p14="http://schemas.microsoft.com/office/powerpoint/2010/main" val="4065098348"/>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527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80" name="Rectangle 17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82" name="Picture 18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4" name="Straight Connector 18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8" name="Rectangle 187">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61A1714-5A82-7171-24F8-BB5D9CDC3793}"/>
              </a:ext>
            </a:extLst>
          </p:cNvPr>
          <p:cNvSpPr>
            <a:spLocks noGrp="1"/>
          </p:cNvSpPr>
          <p:nvPr>
            <p:ph type="title"/>
          </p:nvPr>
        </p:nvSpPr>
        <p:spPr>
          <a:xfrm>
            <a:off x="1451580" y="804519"/>
            <a:ext cx="4325112" cy="1049235"/>
          </a:xfrm>
        </p:spPr>
        <p:txBody>
          <a:bodyPr vert="horz" lIns="91440" tIns="45720" rIns="91440" bIns="45720" rtlCol="0" anchor="t">
            <a:normAutofit/>
          </a:bodyPr>
          <a:lstStyle/>
          <a:p>
            <a:r>
              <a:rPr lang="en-US" sz="2800"/>
              <a:t>Key Findings</a:t>
            </a:r>
          </a:p>
        </p:txBody>
      </p:sp>
      <p:cxnSp>
        <p:nvCxnSpPr>
          <p:cNvPr id="190" name="Straight Connector 189">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92" name="Rectangle 191">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6" name="Picture Placeholder 35" descr="A graph of a scatter plot&#10;&#10;Description automatically generated">
            <a:extLst>
              <a:ext uri="{FF2B5EF4-FFF2-40B4-BE49-F238E27FC236}">
                <a16:creationId xmlns:a16="http://schemas.microsoft.com/office/drawing/2014/main" id="{C9FE0E2D-6808-3D01-8E7C-6BA33AFEFDA4}"/>
              </a:ext>
            </a:extLst>
          </p:cNvPr>
          <p:cNvPicPr>
            <a:picLocks noGrp="1" noChangeAspect="1"/>
          </p:cNvPicPr>
          <p:nvPr>
            <p:ph type="pic" idx="1"/>
          </p:nvPr>
        </p:nvPicPr>
        <p:blipFill>
          <a:blip r:embed="rId4"/>
          <a:srcRect r="8028" b="3"/>
          <a:stretch/>
        </p:blipFill>
        <p:spPr>
          <a:xfrm>
            <a:off x="6417733" y="1588074"/>
            <a:ext cx="5614301" cy="4501829"/>
          </a:xfrm>
          <a:prstGeom prst="rect">
            <a:avLst/>
          </a:prstGeom>
        </p:spPr>
      </p:pic>
      <p:graphicFrame>
        <p:nvGraphicFramePr>
          <p:cNvPr id="8" name="Rectangle 1">
            <a:extLst>
              <a:ext uri="{FF2B5EF4-FFF2-40B4-BE49-F238E27FC236}">
                <a16:creationId xmlns:a16="http://schemas.microsoft.com/office/drawing/2014/main" id="{9CC567D9-8976-32B8-492E-E4F7DD10B369}"/>
              </a:ext>
            </a:extLst>
          </p:cNvPr>
          <p:cNvGraphicFramePr/>
          <p:nvPr>
            <p:extLst>
              <p:ext uri="{D42A27DB-BD31-4B8C-83A1-F6EECF244321}">
                <p14:modId xmlns:p14="http://schemas.microsoft.com/office/powerpoint/2010/main" val="3576940472"/>
              </p:ext>
            </p:extLst>
          </p:nvPr>
        </p:nvGraphicFramePr>
        <p:xfrm>
          <a:off x="1451579" y="2015732"/>
          <a:ext cx="4325113" cy="40741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5818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TextBox 7">
            <a:extLst>
              <a:ext uri="{FF2B5EF4-FFF2-40B4-BE49-F238E27FC236}">
                <a16:creationId xmlns:a16="http://schemas.microsoft.com/office/drawing/2014/main" id="{BDF2D2B2-206B-BF30-14FE-C292C71C3EBF}"/>
              </a:ext>
            </a:extLst>
          </p:cNvPr>
          <p:cNvSpPr txBox="1"/>
          <p:nvPr/>
        </p:nvSpPr>
        <p:spPr>
          <a:xfrm>
            <a:off x="1451579" y="2303047"/>
            <a:ext cx="3272093" cy="2674198"/>
          </a:xfrm>
          <a:prstGeom prst="rect">
            <a:avLst/>
          </a:prstGeom>
        </p:spPr>
        <p:txBody>
          <a:bodyPr vert="horz" lIns="91440" tIns="45720" rIns="91440" bIns="45720" rtlCol="0" anchor="t">
            <a:normAutofit/>
          </a:bodyPr>
          <a:lstStyle/>
          <a:p>
            <a:pPr defTabSz="914400" fontAlgn="base">
              <a:lnSpc>
                <a:spcPct val="90000"/>
              </a:lnSpc>
              <a:spcBef>
                <a:spcPct val="0"/>
              </a:spcBef>
              <a:spcAft>
                <a:spcPts val="600"/>
              </a:spcAft>
              <a:buClr>
                <a:schemeClr val="accent1"/>
              </a:buClr>
              <a:buSzPct val="100000"/>
            </a:pPr>
            <a:r>
              <a:rPr lang="en-US" sz="3200" cap="all">
                <a:latin typeface="+mj-lt"/>
                <a:ea typeface="+mj-ea"/>
                <a:cs typeface="+mj-cs"/>
              </a:rPr>
              <a:t>Insights and Recommendations</a:t>
            </a:r>
            <a:endParaRPr lang="en-US" sz="3200" cap="all" dirty="0">
              <a:latin typeface="+mj-lt"/>
              <a:ea typeface="+mj-ea"/>
              <a:cs typeface="+mj-cs"/>
            </a:endParaRPr>
          </a:p>
        </p:txBody>
      </p:sp>
      <p:cxnSp>
        <p:nvCxnSpPr>
          <p:cNvPr id="18" name="Straight Connector 17">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2" name="Picture 21">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11" name="Rectangle 1">
            <a:extLst>
              <a:ext uri="{FF2B5EF4-FFF2-40B4-BE49-F238E27FC236}">
                <a16:creationId xmlns:a16="http://schemas.microsoft.com/office/drawing/2014/main" id="{811B6D9C-7D17-445E-4C3F-6559EE09C05B}"/>
              </a:ext>
            </a:extLst>
          </p:cNvPr>
          <p:cNvGraphicFramePr>
            <a:graphicFrameLocks noGrp="1"/>
          </p:cNvGraphicFramePr>
          <p:nvPr>
            <p:ph idx="1"/>
            <p:extLst>
              <p:ext uri="{D42A27DB-BD31-4B8C-83A1-F6EECF244321}">
                <p14:modId xmlns:p14="http://schemas.microsoft.com/office/powerpoint/2010/main" val="624613888"/>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90418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TextBox 7">
            <a:extLst>
              <a:ext uri="{FF2B5EF4-FFF2-40B4-BE49-F238E27FC236}">
                <a16:creationId xmlns:a16="http://schemas.microsoft.com/office/drawing/2014/main" id="{BDF2D2B2-206B-BF30-14FE-C292C71C3EBF}"/>
              </a:ext>
            </a:extLst>
          </p:cNvPr>
          <p:cNvSpPr txBox="1"/>
          <p:nvPr/>
        </p:nvSpPr>
        <p:spPr>
          <a:xfrm>
            <a:off x="1451579" y="2303047"/>
            <a:ext cx="3272093" cy="2674198"/>
          </a:xfrm>
          <a:prstGeom prst="rect">
            <a:avLst/>
          </a:prstGeom>
        </p:spPr>
        <p:txBody>
          <a:bodyPr vert="horz" lIns="91440" tIns="45720" rIns="91440" bIns="45720" rtlCol="0" anchor="t">
            <a:normAutofit/>
          </a:bodyPr>
          <a:lstStyle/>
          <a:p>
            <a:pPr defTabSz="914400" fontAlgn="base">
              <a:lnSpc>
                <a:spcPct val="90000"/>
              </a:lnSpc>
              <a:spcBef>
                <a:spcPct val="0"/>
              </a:spcBef>
              <a:spcAft>
                <a:spcPts val="600"/>
              </a:spcAft>
              <a:buClr>
                <a:schemeClr val="accent1"/>
              </a:buClr>
              <a:buSzPct val="100000"/>
            </a:pPr>
            <a:r>
              <a:rPr lang="en-US" sz="3200" cap="all">
                <a:latin typeface="+mj-lt"/>
                <a:ea typeface="+mj-ea"/>
                <a:cs typeface="+mj-cs"/>
              </a:rPr>
              <a:t>Challenges Encountered</a:t>
            </a:r>
            <a:endParaRPr lang="en-US" sz="3200" cap="all" dirty="0">
              <a:latin typeface="+mj-lt"/>
              <a:ea typeface="+mj-ea"/>
              <a:cs typeface="+mj-cs"/>
            </a:endParaRPr>
          </a:p>
        </p:txBody>
      </p:sp>
      <p:cxnSp>
        <p:nvCxnSpPr>
          <p:cNvPr id="35" name="Straight Connector 34">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7"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9" name="Picture 38">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6" name="Rectangle 1">
            <a:extLst>
              <a:ext uri="{FF2B5EF4-FFF2-40B4-BE49-F238E27FC236}">
                <a16:creationId xmlns:a16="http://schemas.microsoft.com/office/drawing/2014/main" id="{A18A2389-F33C-982B-7CAC-1338CFBD9A2A}"/>
              </a:ext>
            </a:extLst>
          </p:cNvPr>
          <p:cNvGraphicFramePr>
            <a:graphicFrameLocks noGrp="1"/>
          </p:cNvGraphicFramePr>
          <p:nvPr>
            <p:ph idx="1"/>
            <p:extLst>
              <p:ext uri="{D42A27DB-BD31-4B8C-83A1-F6EECF244321}">
                <p14:modId xmlns:p14="http://schemas.microsoft.com/office/powerpoint/2010/main" val="383499194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503583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1569</TotalTime>
  <Words>1409</Words>
  <Application>Microsoft Office PowerPoint</Application>
  <PresentationFormat>Widescreen</PresentationFormat>
  <Paragraphs>98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Söhne</vt:lpstr>
      <vt:lpstr>Times New Roman</vt:lpstr>
      <vt:lpstr>Gallery</vt:lpstr>
      <vt:lpstr>Customer Segmentation in E-Commerce: A Data-Driven Approach</vt:lpstr>
      <vt:lpstr>Introduction</vt:lpstr>
      <vt:lpstr>Problem Statement</vt:lpstr>
      <vt:lpstr>Research Objectives</vt:lpstr>
      <vt:lpstr>Dataset Overview</vt:lpstr>
      <vt:lpstr>PowerPoint Presentation</vt:lpstr>
      <vt:lpstr>Key Findings</vt:lpstr>
      <vt:lpstr>PowerPoint Presentation</vt:lpstr>
      <vt:lpstr>PowerPoint Presentation</vt:lpstr>
      <vt:lpstr>Conclusion and Next Steps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Globalization?</dc:title>
  <dc:creator>Kelsie McWilliams</dc:creator>
  <cp:lastModifiedBy>Arti Yadav</cp:lastModifiedBy>
  <cp:revision>2</cp:revision>
  <dcterms:created xsi:type="dcterms:W3CDTF">2020-05-19T17:01:57Z</dcterms:created>
  <dcterms:modified xsi:type="dcterms:W3CDTF">2024-10-07T04:41:19Z</dcterms:modified>
</cp:coreProperties>
</file>