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C51339-4AE1-49C7-B885-29BDBF4C2ED9}" v="8" dt="2022-01-17T17:22:51.781"/>
    <p1510:client id="{FD3C2D4A-7FEE-49D9-8331-FBC1CE0A0F60}" v="184" dt="2022-01-18T16:57:55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svg"/><Relationship Id="rId1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svg"/><Relationship Id="rId1" Type="http://schemas.openxmlformats.org/officeDocument/2006/relationships/image" Target="../media/image9.png"/><Relationship Id="rId5" Type="http://schemas.openxmlformats.org/officeDocument/2006/relationships/image" Target="../media/image17.svg"/><Relationship Id="rId4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svg"/><Relationship Id="rId1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svg"/><Relationship Id="rId1" Type="http://schemas.openxmlformats.org/officeDocument/2006/relationships/image" Target="../media/image9.png"/><Relationship Id="rId5" Type="http://schemas.openxmlformats.org/officeDocument/2006/relationships/image" Target="../media/image17.sv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A7CB4-22EB-4F15-A1DF-618EC60402B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EEDCF4F1-2B90-4A9D-92E3-5213787EB7C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Проект представляет собой двумерную игру.</a:t>
          </a:r>
          <a:endParaRPr lang="en-US"/>
        </a:p>
      </dgm:t>
    </dgm:pt>
    <dgm:pt modelId="{DF63A6B5-9A3F-45F4-B53F-3AE86734897F}" type="parTrans" cxnId="{6BA317E6-AE5E-41FE-BF86-BD7BDE284D86}">
      <dgm:prSet/>
      <dgm:spPr/>
      <dgm:t>
        <a:bodyPr/>
        <a:lstStyle/>
        <a:p>
          <a:endParaRPr lang="en-US"/>
        </a:p>
      </dgm:t>
    </dgm:pt>
    <dgm:pt modelId="{B4B43E85-41A4-4586-B8A7-E5B4B7971744}" type="sibTrans" cxnId="{6BA317E6-AE5E-41FE-BF86-BD7BDE284D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7E0CD2-6EF1-4E54-BA38-96426BC64A1F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Актуальность проекта заключается в его успешном применении для решения часто встречающейся проблемы избытка свободного времени у людей.</a:t>
          </a:r>
          <a:endParaRPr lang="en-US"/>
        </a:p>
      </dgm:t>
    </dgm:pt>
    <dgm:pt modelId="{BF209E49-1508-4E9A-9950-80C09D1597F0}" type="parTrans" cxnId="{CAA03B74-BECD-4998-A9A3-BCC77E005890}">
      <dgm:prSet/>
      <dgm:spPr/>
      <dgm:t>
        <a:bodyPr/>
        <a:lstStyle/>
        <a:p>
          <a:endParaRPr lang="en-US"/>
        </a:p>
      </dgm:t>
    </dgm:pt>
    <dgm:pt modelId="{E84C181A-6494-4FD5-9122-6BEEE76D0D7E}" type="sibTrans" cxnId="{CAA03B74-BECD-4998-A9A3-BCC77E0058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77FCB4-089B-4070-832A-13B115CCACB4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Целью игры является: выжить, торговать, приумножить своё богатство, совершать перелёты между планетами, улучшить корабль, найти то, не знаю что.</a:t>
          </a:r>
          <a:endParaRPr lang="en-US"/>
        </a:p>
      </dgm:t>
    </dgm:pt>
    <dgm:pt modelId="{4599EE22-38FF-4C97-99C7-1407F99EA896}" type="parTrans" cxnId="{D083E3B6-D247-47ED-A888-FF062EEEDD79}">
      <dgm:prSet/>
      <dgm:spPr/>
      <dgm:t>
        <a:bodyPr/>
        <a:lstStyle/>
        <a:p>
          <a:endParaRPr lang="en-US"/>
        </a:p>
      </dgm:t>
    </dgm:pt>
    <dgm:pt modelId="{F9806D30-1ABE-4FE4-A5C4-3CBF2304DFCD}" type="sibTrans" cxnId="{D083E3B6-D247-47ED-A888-FF062EEEDD79}">
      <dgm:prSet/>
      <dgm:spPr/>
      <dgm:t>
        <a:bodyPr/>
        <a:lstStyle/>
        <a:p>
          <a:endParaRPr lang="en-US"/>
        </a:p>
      </dgm:t>
    </dgm:pt>
    <dgm:pt modelId="{9A04D033-9056-420A-968B-4C078900EE34}" type="pres">
      <dgm:prSet presAssocID="{5E9A7CB4-22EB-4F15-A1DF-618EC60402B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E767FD1-8B03-43AB-8997-782BD65CCF41}" type="pres">
      <dgm:prSet presAssocID="{EEDCF4F1-2B90-4A9D-92E3-5213787EB7C1}" presName="compNode" presStyleCnt="0"/>
      <dgm:spPr/>
    </dgm:pt>
    <dgm:pt modelId="{FD01706C-48FA-45F0-BA49-A4E1BD63D443}" type="pres">
      <dgm:prSet presAssocID="{EEDCF4F1-2B90-4A9D-92E3-5213787EB7C1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 descr="Иерархия"/>
        </a:ext>
      </dgm:extLst>
    </dgm:pt>
    <dgm:pt modelId="{271DEB69-9273-4D0F-B676-BDAFA6161CC8}" type="pres">
      <dgm:prSet presAssocID="{EEDCF4F1-2B90-4A9D-92E3-5213787EB7C1}" presName="spaceRect" presStyleCnt="0"/>
      <dgm:spPr/>
    </dgm:pt>
    <dgm:pt modelId="{1B42CB77-AF03-4838-AF00-72C9A32C3949}" type="pres">
      <dgm:prSet presAssocID="{EEDCF4F1-2B90-4A9D-92E3-5213787EB7C1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  <dgm:pt modelId="{51D15CEB-07CF-4E75-B6F4-418701D9D0B6}" type="pres">
      <dgm:prSet presAssocID="{B4B43E85-41A4-4586-B8A7-E5B4B7971744}" presName="sibTrans" presStyleCnt="0"/>
      <dgm:spPr/>
    </dgm:pt>
    <dgm:pt modelId="{846D9A14-AC1B-4CE7-9ACB-D6E8FF84A93B}" type="pres">
      <dgm:prSet presAssocID="{2A7E0CD2-6EF1-4E54-BA38-96426BC64A1F}" presName="compNode" presStyleCnt="0"/>
      <dgm:spPr/>
    </dgm:pt>
    <dgm:pt modelId="{BF7FF12E-23EE-43F9-97FC-B954F5A323AA}" type="pres">
      <dgm:prSet presAssocID="{2A7E0CD2-6EF1-4E54-BA38-96426BC64A1F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6F8F494-FAC8-40A3-9C3A-76967B75F05A}" type="pres">
      <dgm:prSet presAssocID="{2A7E0CD2-6EF1-4E54-BA38-96426BC64A1F}" presName="spaceRect" presStyleCnt="0"/>
      <dgm:spPr/>
    </dgm:pt>
    <dgm:pt modelId="{7304CEC4-F9B0-4A90-803D-36A6D1042CE1}" type="pres">
      <dgm:prSet presAssocID="{2A7E0CD2-6EF1-4E54-BA38-96426BC64A1F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  <dgm:pt modelId="{EB766C76-A368-48C2-8110-2FE2AAFB0940}" type="pres">
      <dgm:prSet presAssocID="{E84C181A-6494-4FD5-9122-6BEEE76D0D7E}" presName="sibTrans" presStyleCnt="0"/>
      <dgm:spPr/>
    </dgm:pt>
    <dgm:pt modelId="{D4BF205F-ADBE-4352-BBB5-B9E92945C74D}" type="pres">
      <dgm:prSet presAssocID="{6B77FCB4-089B-4070-832A-13B115CCACB4}" presName="compNode" presStyleCnt="0"/>
      <dgm:spPr/>
    </dgm:pt>
    <dgm:pt modelId="{E784661B-466E-4FAA-A5AC-C0FB531DD343}" type="pres">
      <dgm:prSet presAssocID="{6B77FCB4-089B-4070-832A-13B115CCACB4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 descr="Ромб"/>
        </a:ext>
      </dgm:extLst>
    </dgm:pt>
    <dgm:pt modelId="{BC7AFDE4-DFD4-42B4-BAFC-5741EBBB5B1D}" type="pres">
      <dgm:prSet presAssocID="{6B77FCB4-089B-4070-832A-13B115CCACB4}" presName="spaceRect" presStyleCnt="0"/>
      <dgm:spPr/>
    </dgm:pt>
    <dgm:pt modelId="{50932800-7334-4A7C-8624-B0B9032F42A0}" type="pres">
      <dgm:prSet presAssocID="{6B77FCB4-089B-4070-832A-13B115CCACB4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AA03B74-BECD-4998-A9A3-BCC77E005890}" srcId="{5E9A7CB4-22EB-4F15-A1DF-618EC60402B6}" destId="{2A7E0CD2-6EF1-4E54-BA38-96426BC64A1F}" srcOrd="1" destOrd="0" parTransId="{BF209E49-1508-4E9A-9950-80C09D1597F0}" sibTransId="{E84C181A-6494-4FD5-9122-6BEEE76D0D7E}"/>
    <dgm:cxn modelId="{12C44EF1-2557-40A0-BB56-0098B5C761C1}" type="presOf" srcId="{5E9A7CB4-22EB-4F15-A1DF-618EC60402B6}" destId="{9A04D033-9056-420A-968B-4C078900EE34}" srcOrd="0" destOrd="0" presId="urn:microsoft.com/office/officeart/2018/2/layout/IconLabelList"/>
    <dgm:cxn modelId="{6BA317E6-AE5E-41FE-BF86-BD7BDE284D86}" srcId="{5E9A7CB4-22EB-4F15-A1DF-618EC60402B6}" destId="{EEDCF4F1-2B90-4A9D-92E3-5213787EB7C1}" srcOrd="0" destOrd="0" parTransId="{DF63A6B5-9A3F-45F4-B53F-3AE86734897F}" sibTransId="{B4B43E85-41A4-4586-B8A7-E5B4B7971744}"/>
    <dgm:cxn modelId="{D083E3B6-D247-47ED-A888-FF062EEEDD79}" srcId="{5E9A7CB4-22EB-4F15-A1DF-618EC60402B6}" destId="{6B77FCB4-089B-4070-832A-13B115CCACB4}" srcOrd="2" destOrd="0" parTransId="{4599EE22-38FF-4C97-99C7-1407F99EA896}" sibTransId="{F9806D30-1ABE-4FE4-A5C4-3CBF2304DFCD}"/>
    <dgm:cxn modelId="{4F440084-67E1-4652-8E38-114F0B1386D5}" type="presOf" srcId="{2A7E0CD2-6EF1-4E54-BA38-96426BC64A1F}" destId="{7304CEC4-F9B0-4A90-803D-36A6D1042CE1}" srcOrd="0" destOrd="0" presId="urn:microsoft.com/office/officeart/2018/2/layout/IconLabelList"/>
    <dgm:cxn modelId="{948107A4-4CD8-4561-9124-D18304D95583}" type="presOf" srcId="{EEDCF4F1-2B90-4A9D-92E3-5213787EB7C1}" destId="{1B42CB77-AF03-4838-AF00-72C9A32C3949}" srcOrd="0" destOrd="0" presId="urn:microsoft.com/office/officeart/2018/2/layout/IconLabelList"/>
    <dgm:cxn modelId="{E98E9237-35D7-4238-AC89-01382E588372}" type="presOf" srcId="{6B77FCB4-089B-4070-832A-13B115CCACB4}" destId="{50932800-7334-4A7C-8624-B0B9032F42A0}" srcOrd="0" destOrd="0" presId="urn:microsoft.com/office/officeart/2018/2/layout/IconLabelList"/>
    <dgm:cxn modelId="{29EFA7D5-6158-4B60-96B3-97C87D38A370}" type="presParOf" srcId="{9A04D033-9056-420A-968B-4C078900EE34}" destId="{1E767FD1-8B03-43AB-8997-782BD65CCF41}" srcOrd="0" destOrd="0" presId="urn:microsoft.com/office/officeart/2018/2/layout/IconLabelList"/>
    <dgm:cxn modelId="{CB21897F-553C-4667-A8F4-582565D3B094}" type="presParOf" srcId="{1E767FD1-8B03-43AB-8997-782BD65CCF41}" destId="{FD01706C-48FA-45F0-BA49-A4E1BD63D443}" srcOrd="0" destOrd="0" presId="urn:microsoft.com/office/officeart/2018/2/layout/IconLabelList"/>
    <dgm:cxn modelId="{7CA74708-4338-41E7-99F4-2979C560AC40}" type="presParOf" srcId="{1E767FD1-8B03-43AB-8997-782BD65CCF41}" destId="{271DEB69-9273-4D0F-B676-BDAFA6161CC8}" srcOrd="1" destOrd="0" presId="urn:microsoft.com/office/officeart/2018/2/layout/IconLabelList"/>
    <dgm:cxn modelId="{737EE9AA-1128-4DD3-8803-32C4BC29AE1F}" type="presParOf" srcId="{1E767FD1-8B03-43AB-8997-782BD65CCF41}" destId="{1B42CB77-AF03-4838-AF00-72C9A32C3949}" srcOrd="2" destOrd="0" presId="urn:microsoft.com/office/officeart/2018/2/layout/IconLabelList"/>
    <dgm:cxn modelId="{6C84CFBB-C4C7-4E56-AB47-5FDC2E2B6100}" type="presParOf" srcId="{9A04D033-9056-420A-968B-4C078900EE34}" destId="{51D15CEB-07CF-4E75-B6F4-418701D9D0B6}" srcOrd="1" destOrd="0" presId="urn:microsoft.com/office/officeart/2018/2/layout/IconLabelList"/>
    <dgm:cxn modelId="{2FEA7A0C-1971-4E5B-99C4-58C2F4B12BF0}" type="presParOf" srcId="{9A04D033-9056-420A-968B-4C078900EE34}" destId="{846D9A14-AC1B-4CE7-9ACB-D6E8FF84A93B}" srcOrd="2" destOrd="0" presId="urn:microsoft.com/office/officeart/2018/2/layout/IconLabelList"/>
    <dgm:cxn modelId="{B16455F0-5D0D-4365-9B4A-6DACED9446F4}" type="presParOf" srcId="{846D9A14-AC1B-4CE7-9ACB-D6E8FF84A93B}" destId="{BF7FF12E-23EE-43F9-97FC-B954F5A323AA}" srcOrd="0" destOrd="0" presId="urn:microsoft.com/office/officeart/2018/2/layout/IconLabelList"/>
    <dgm:cxn modelId="{1C0B1E15-1EC0-469B-8192-6E4D2A2BC2E9}" type="presParOf" srcId="{846D9A14-AC1B-4CE7-9ACB-D6E8FF84A93B}" destId="{46F8F494-FAC8-40A3-9C3A-76967B75F05A}" srcOrd="1" destOrd="0" presId="urn:microsoft.com/office/officeart/2018/2/layout/IconLabelList"/>
    <dgm:cxn modelId="{BD04B200-BD2F-4452-A654-1055B2836621}" type="presParOf" srcId="{846D9A14-AC1B-4CE7-9ACB-D6E8FF84A93B}" destId="{7304CEC4-F9B0-4A90-803D-36A6D1042CE1}" srcOrd="2" destOrd="0" presId="urn:microsoft.com/office/officeart/2018/2/layout/IconLabelList"/>
    <dgm:cxn modelId="{E9A2895D-D306-4EBE-BA0C-0DCDE37FDB32}" type="presParOf" srcId="{9A04D033-9056-420A-968B-4C078900EE34}" destId="{EB766C76-A368-48C2-8110-2FE2AAFB0940}" srcOrd="3" destOrd="0" presId="urn:microsoft.com/office/officeart/2018/2/layout/IconLabelList"/>
    <dgm:cxn modelId="{9A66EBA1-4EDE-498B-818E-F7CB4F860465}" type="presParOf" srcId="{9A04D033-9056-420A-968B-4C078900EE34}" destId="{D4BF205F-ADBE-4352-BBB5-B9E92945C74D}" srcOrd="4" destOrd="0" presId="urn:microsoft.com/office/officeart/2018/2/layout/IconLabelList"/>
    <dgm:cxn modelId="{2AEDACAA-84B5-4448-98B2-A72F24AEB61B}" type="presParOf" srcId="{D4BF205F-ADBE-4352-BBB5-B9E92945C74D}" destId="{E784661B-466E-4FAA-A5AC-C0FB531DD343}" srcOrd="0" destOrd="0" presId="urn:microsoft.com/office/officeart/2018/2/layout/IconLabelList"/>
    <dgm:cxn modelId="{366E2D81-01DD-4414-81C1-884EEC23E5D6}" type="presParOf" srcId="{D4BF205F-ADBE-4352-BBB5-B9E92945C74D}" destId="{BC7AFDE4-DFD4-42B4-BAFC-5741EBBB5B1D}" srcOrd="1" destOrd="0" presId="urn:microsoft.com/office/officeart/2018/2/layout/IconLabelList"/>
    <dgm:cxn modelId="{5FD76222-645B-47AB-8C9A-4EF7F72112F4}" type="presParOf" srcId="{D4BF205F-ADBE-4352-BBB5-B9E92945C74D}" destId="{50932800-7334-4A7C-8624-B0B9032F42A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8D08D9-0DB1-43FB-A73D-BCA2751E6A33}" type="doc">
      <dgm:prSet loTypeId="urn:microsoft.com/office/officeart/2018/2/layout/Icon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FD4E053-6FB2-455F-BDAB-7318E00C3B2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Этот проект содержит очень много классов. Например, класс для частиц, для объекта, создающего частицы, для игрока на планете, для игрока в космосе, для анимированного объекта, клеток поля на планете, мусора в космосе и т.д.</a:t>
          </a:r>
          <a:endParaRPr lang="en-US" dirty="0"/>
        </a:p>
      </dgm:t>
    </dgm:pt>
    <dgm:pt modelId="{E852C14C-C3FC-47BF-A3DB-C9620B0EC7FE}" type="parTrans" cxnId="{48CFB94D-E14A-4E20-8EE6-32289DE23521}">
      <dgm:prSet/>
      <dgm:spPr/>
      <dgm:t>
        <a:bodyPr/>
        <a:lstStyle/>
        <a:p>
          <a:endParaRPr lang="en-US"/>
        </a:p>
      </dgm:t>
    </dgm:pt>
    <dgm:pt modelId="{810C19B1-75DE-4598-8E73-C32A64B20FA9}" type="sibTrans" cxnId="{48CFB94D-E14A-4E20-8EE6-32289DE23521}">
      <dgm:prSet/>
      <dgm:spPr/>
      <dgm:t>
        <a:bodyPr/>
        <a:lstStyle/>
        <a:p>
          <a:endParaRPr lang="en-US"/>
        </a:p>
      </dgm:t>
    </dgm:pt>
    <dgm:pt modelId="{3DA4A72C-FD20-4CA8-ACC5-073EFFD74DE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Игра состоит из нескольких режимов, которые будут описаны далее.</a:t>
          </a:r>
          <a:endParaRPr lang="en-US"/>
        </a:p>
      </dgm:t>
    </dgm:pt>
    <dgm:pt modelId="{2212A36F-014F-462F-A864-37AF73D4745D}" type="parTrans" cxnId="{C949B8AB-795F-4CFB-B26F-A64907936B37}">
      <dgm:prSet/>
      <dgm:spPr/>
      <dgm:t>
        <a:bodyPr/>
        <a:lstStyle/>
        <a:p>
          <a:endParaRPr lang="en-US"/>
        </a:p>
      </dgm:t>
    </dgm:pt>
    <dgm:pt modelId="{38D84153-4F7C-4ABA-8526-AA92CE52AF78}" type="sibTrans" cxnId="{C949B8AB-795F-4CFB-B26F-A64907936B37}">
      <dgm:prSet/>
      <dgm:spPr/>
      <dgm:t>
        <a:bodyPr/>
        <a:lstStyle/>
        <a:p>
          <a:endParaRPr lang="en-US"/>
        </a:p>
      </dgm:t>
    </dgm:pt>
    <dgm:pt modelId="{D17F13AE-9BB4-430D-98B5-1D944934053B}" type="pres">
      <dgm:prSet presAssocID="{AB8D08D9-0DB1-43FB-A73D-BCA2751E6A3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43728B9-6DAA-40E4-9B5C-DA0429F97195}" type="pres">
      <dgm:prSet presAssocID="{BFD4E053-6FB2-455F-BDAB-7318E00C3B25}" presName="compNode" presStyleCnt="0"/>
      <dgm:spPr/>
    </dgm:pt>
    <dgm:pt modelId="{E32392C6-3675-485D-8F5A-38D5938FCEF0}" type="pres">
      <dgm:prSet presAssocID="{BFD4E053-6FB2-455F-BDAB-7318E00C3B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 descr="Атом"/>
        </a:ext>
      </dgm:extLst>
    </dgm:pt>
    <dgm:pt modelId="{35E31397-B0A1-4926-BB33-39FD513E9C3C}" type="pres">
      <dgm:prSet presAssocID="{BFD4E053-6FB2-455F-BDAB-7318E00C3B25}" presName="spaceRect" presStyleCnt="0"/>
      <dgm:spPr/>
    </dgm:pt>
    <dgm:pt modelId="{471548B1-07D3-4618-B858-AFE7AC2CC9CC}" type="pres">
      <dgm:prSet presAssocID="{BFD4E053-6FB2-455F-BDAB-7318E00C3B25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  <dgm:pt modelId="{CB5ADE44-348F-4505-A6AA-9A1147D28BBE}" type="pres">
      <dgm:prSet presAssocID="{810C19B1-75DE-4598-8E73-C32A64B20FA9}" presName="sibTrans" presStyleCnt="0"/>
      <dgm:spPr/>
    </dgm:pt>
    <dgm:pt modelId="{9989A17C-6F12-40A6-B670-57EE953A80DD}" type="pres">
      <dgm:prSet presAssocID="{3DA4A72C-FD20-4CA8-ACC5-073EFFD74DEB}" presName="compNode" presStyleCnt="0"/>
      <dgm:spPr/>
    </dgm:pt>
    <dgm:pt modelId="{27E2DF7C-09A6-4BFB-AC03-5084DFAB25C5}" type="pres">
      <dgm:prSet presAssocID="{3DA4A72C-FD20-4CA8-ACC5-073EFFD74DE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3B2BCC08-CD02-4466-BB1A-0155123223DC}" type="pres">
      <dgm:prSet presAssocID="{3DA4A72C-FD20-4CA8-ACC5-073EFFD74DEB}" presName="spaceRect" presStyleCnt="0"/>
      <dgm:spPr/>
    </dgm:pt>
    <dgm:pt modelId="{6815375C-CD87-4CCE-96C2-466C775C44D5}" type="pres">
      <dgm:prSet presAssocID="{3DA4A72C-FD20-4CA8-ACC5-073EFFD74DEB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09FF828-B15D-4CC6-AD99-8AD05F959D51}" type="presOf" srcId="{3DA4A72C-FD20-4CA8-ACC5-073EFFD74DEB}" destId="{6815375C-CD87-4CCE-96C2-466C775C44D5}" srcOrd="0" destOrd="0" presId="urn:microsoft.com/office/officeart/2018/2/layout/IconLabelList"/>
    <dgm:cxn modelId="{F5C56EBE-EA8C-40CE-A5D1-C4225C47BFDF}" type="presOf" srcId="{AB8D08D9-0DB1-43FB-A73D-BCA2751E6A33}" destId="{D17F13AE-9BB4-430D-98B5-1D944934053B}" srcOrd="0" destOrd="0" presId="urn:microsoft.com/office/officeart/2018/2/layout/IconLabelList"/>
    <dgm:cxn modelId="{03EFFF9E-64A9-410F-832F-957E291608B6}" type="presOf" srcId="{BFD4E053-6FB2-455F-BDAB-7318E00C3B25}" destId="{471548B1-07D3-4618-B858-AFE7AC2CC9CC}" srcOrd="0" destOrd="0" presId="urn:microsoft.com/office/officeart/2018/2/layout/IconLabelList"/>
    <dgm:cxn modelId="{C949B8AB-795F-4CFB-B26F-A64907936B37}" srcId="{AB8D08D9-0DB1-43FB-A73D-BCA2751E6A33}" destId="{3DA4A72C-FD20-4CA8-ACC5-073EFFD74DEB}" srcOrd="1" destOrd="0" parTransId="{2212A36F-014F-462F-A864-37AF73D4745D}" sibTransId="{38D84153-4F7C-4ABA-8526-AA92CE52AF78}"/>
    <dgm:cxn modelId="{48CFB94D-E14A-4E20-8EE6-32289DE23521}" srcId="{AB8D08D9-0DB1-43FB-A73D-BCA2751E6A33}" destId="{BFD4E053-6FB2-455F-BDAB-7318E00C3B25}" srcOrd="0" destOrd="0" parTransId="{E852C14C-C3FC-47BF-A3DB-C9620B0EC7FE}" sibTransId="{810C19B1-75DE-4598-8E73-C32A64B20FA9}"/>
    <dgm:cxn modelId="{07C33DDA-FA58-4D5B-B4BC-AB60E5806DEC}" type="presParOf" srcId="{D17F13AE-9BB4-430D-98B5-1D944934053B}" destId="{F43728B9-6DAA-40E4-9B5C-DA0429F97195}" srcOrd="0" destOrd="0" presId="urn:microsoft.com/office/officeart/2018/2/layout/IconLabelList"/>
    <dgm:cxn modelId="{CD4C1CA5-73E5-4F3C-91E4-57D67491BD32}" type="presParOf" srcId="{F43728B9-6DAA-40E4-9B5C-DA0429F97195}" destId="{E32392C6-3675-485D-8F5A-38D5938FCEF0}" srcOrd="0" destOrd="0" presId="urn:microsoft.com/office/officeart/2018/2/layout/IconLabelList"/>
    <dgm:cxn modelId="{7E7FEA41-BFB7-4568-AC9E-B0BC15A693DA}" type="presParOf" srcId="{F43728B9-6DAA-40E4-9B5C-DA0429F97195}" destId="{35E31397-B0A1-4926-BB33-39FD513E9C3C}" srcOrd="1" destOrd="0" presId="urn:microsoft.com/office/officeart/2018/2/layout/IconLabelList"/>
    <dgm:cxn modelId="{5EA341D8-5CA5-4789-888D-852DBCF43A1C}" type="presParOf" srcId="{F43728B9-6DAA-40E4-9B5C-DA0429F97195}" destId="{471548B1-07D3-4618-B858-AFE7AC2CC9CC}" srcOrd="2" destOrd="0" presId="urn:microsoft.com/office/officeart/2018/2/layout/IconLabelList"/>
    <dgm:cxn modelId="{8758F262-87FF-4AEC-951C-C501B2FFBE09}" type="presParOf" srcId="{D17F13AE-9BB4-430D-98B5-1D944934053B}" destId="{CB5ADE44-348F-4505-A6AA-9A1147D28BBE}" srcOrd="1" destOrd="0" presId="urn:microsoft.com/office/officeart/2018/2/layout/IconLabelList"/>
    <dgm:cxn modelId="{F218E086-05D3-4437-BE08-EACC7ABA4F08}" type="presParOf" srcId="{D17F13AE-9BB4-430D-98B5-1D944934053B}" destId="{9989A17C-6F12-40A6-B670-57EE953A80DD}" srcOrd="2" destOrd="0" presId="urn:microsoft.com/office/officeart/2018/2/layout/IconLabelList"/>
    <dgm:cxn modelId="{F4EC39FA-D078-4644-8613-281A696BE0AB}" type="presParOf" srcId="{9989A17C-6F12-40A6-B670-57EE953A80DD}" destId="{27E2DF7C-09A6-4BFB-AC03-5084DFAB25C5}" srcOrd="0" destOrd="0" presId="urn:microsoft.com/office/officeart/2018/2/layout/IconLabelList"/>
    <dgm:cxn modelId="{F862D05E-6235-422A-93AB-C6684005C344}" type="presParOf" srcId="{9989A17C-6F12-40A6-B670-57EE953A80DD}" destId="{3B2BCC08-CD02-4466-BB1A-0155123223DC}" srcOrd="1" destOrd="0" presId="urn:microsoft.com/office/officeart/2018/2/layout/IconLabelList"/>
    <dgm:cxn modelId="{CE1C44AA-49A5-466D-8E76-6EEB3DBB6C89}" type="presParOf" srcId="{9989A17C-6F12-40A6-B670-57EE953A80DD}" destId="{6815375C-CD87-4CCE-96C2-466C775C44D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4B58BD-E744-4115-8A69-DA4C820F0D15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250B426-88E7-4A2C-B1CD-84304E49712A}">
      <dgm:prSet/>
      <dgm:spPr/>
      <dgm:t>
        <a:bodyPr/>
        <a:lstStyle/>
        <a:p>
          <a:r>
            <a:rPr lang="ru-RU" dirty="0"/>
            <a:t>Перед игроком расположена карта </a:t>
          </a:r>
          <a:r>
            <a:rPr lang="ru-RU" dirty="0" smtClean="0"/>
            <a:t>космоса, на которой можно выбрать одну планету из нескольких, генерирующихся случайным образом.</a:t>
          </a:r>
          <a:endParaRPr lang="en-US" dirty="0"/>
        </a:p>
      </dgm:t>
    </dgm:pt>
    <dgm:pt modelId="{647D1E92-69DB-45DA-B24C-022C2F5ADEF5}" type="parTrans" cxnId="{EF25F073-AE0E-4A0B-8A75-82AA3FEB8E94}">
      <dgm:prSet/>
      <dgm:spPr/>
      <dgm:t>
        <a:bodyPr/>
        <a:lstStyle/>
        <a:p>
          <a:endParaRPr lang="en-US"/>
        </a:p>
      </dgm:t>
    </dgm:pt>
    <dgm:pt modelId="{CFC2F543-FB65-4263-8EFE-C60BC8671C62}" type="sibTrans" cxnId="{EF25F073-AE0E-4A0B-8A75-82AA3FEB8E94}">
      <dgm:prSet/>
      <dgm:spPr/>
      <dgm:t>
        <a:bodyPr/>
        <a:lstStyle/>
        <a:p>
          <a:endParaRPr lang="en-US"/>
        </a:p>
      </dgm:t>
    </dgm:pt>
    <dgm:pt modelId="{10E19027-8569-4C98-B1EC-6F28F59D454E}">
      <dgm:prSet/>
      <dgm:spPr/>
      <dgm:t>
        <a:bodyPr/>
        <a:lstStyle/>
        <a:p>
          <a:r>
            <a:rPr lang="ru-RU" dirty="0" smtClean="0"/>
            <a:t>Разные виды планет имеют разные картинки и генерируют разные типы ресурсов.</a:t>
          </a:r>
          <a:endParaRPr lang="en-US" dirty="0"/>
        </a:p>
      </dgm:t>
    </dgm:pt>
    <dgm:pt modelId="{4F7BEBC8-5ACB-4BD4-9307-A8E6FAA64C7C}" type="parTrans" cxnId="{01A4884A-7247-486F-82CD-DC7DCBD30FF1}">
      <dgm:prSet/>
      <dgm:spPr/>
      <dgm:t>
        <a:bodyPr/>
        <a:lstStyle/>
        <a:p>
          <a:endParaRPr lang="en-US"/>
        </a:p>
      </dgm:t>
    </dgm:pt>
    <dgm:pt modelId="{2272D032-7138-4E6E-916F-E40877F75080}" type="sibTrans" cxnId="{01A4884A-7247-486F-82CD-DC7DCBD30FF1}">
      <dgm:prSet/>
      <dgm:spPr/>
      <dgm:t>
        <a:bodyPr/>
        <a:lstStyle/>
        <a:p>
          <a:endParaRPr lang="en-US"/>
        </a:p>
      </dgm:t>
    </dgm:pt>
    <dgm:pt modelId="{90807103-F35C-46FD-9C7E-C78D3A2006F7}">
      <dgm:prSet/>
      <dgm:spPr/>
      <dgm:t>
        <a:bodyPr/>
        <a:lstStyle/>
        <a:p>
          <a:r>
            <a:rPr lang="ru-RU" dirty="0" smtClean="0"/>
            <a:t>Если игрок щёлкнет на планету с особым знаком, указывающим текущее местоположение игрока, он приземлится на эту планету.</a:t>
          </a:r>
          <a:endParaRPr lang="en-US" dirty="0"/>
        </a:p>
      </dgm:t>
    </dgm:pt>
    <dgm:pt modelId="{D2DB4768-CBAA-4840-9304-7DCD31E50143}" type="parTrans" cxnId="{0BFF9132-00EF-4244-A88A-7791AEE51796}">
      <dgm:prSet/>
      <dgm:spPr/>
      <dgm:t>
        <a:bodyPr/>
        <a:lstStyle/>
        <a:p>
          <a:endParaRPr lang="en-US"/>
        </a:p>
      </dgm:t>
    </dgm:pt>
    <dgm:pt modelId="{38B9A34F-98DC-46B8-9082-445FCAC8B3F0}" type="sibTrans" cxnId="{0BFF9132-00EF-4244-A88A-7791AEE51796}">
      <dgm:prSet/>
      <dgm:spPr/>
      <dgm:t>
        <a:bodyPr/>
        <a:lstStyle/>
        <a:p>
          <a:endParaRPr lang="en-US"/>
        </a:p>
      </dgm:t>
    </dgm:pt>
    <dgm:pt modelId="{7303DA95-1803-4E8F-8108-3CDA7F9AF208}">
      <dgm:prSet/>
      <dgm:spPr/>
      <dgm:t>
        <a:bodyPr/>
        <a:lstStyle/>
        <a:p>
          <a:r>
            <a:rPr lang="ru-RU" dirty="0"/>
            <a:t>Если игрок щёлкнет на другую планету, то он </a:t>
          </a:r>
          <a:r>
            <a:rPr lang="ru-RU" dirty="0" smtClean="0"/>
            <a:t>совершит перелёт на выбранную планету.</a:t>
          </a:r>
          <a:endParaRPr lang="en-US" dirty="0"/>
        </a:p>
      </dgm:t>
    </dgm:pt>
    <dgm:pt modelId="{9DCDB44A-B85D-4E60-8204-E6050B8F67CE}" type="parTrans" cxnId="{AA7F96DF-B120-4B77-B92E-6975302EEEAF}">
      <dgm:prSet/>
      <dgm:spPr/>
      <dgm:t>
        <a:bodyPr/>
        <a:lstStyle/>
        <a:p>
          <a:endParaRPr lang="en-US"/>
        </a:p>
      </dgm:t>
    </dgm:pt>
    <dgm:pt modelId="{83321252-95A9-452B-A72C-8A8D879E09A0}" type="sibTrans" cxnId="{AA7F96DF-B120-4B77-B92E-6975302EEEAF}">
      <dgm:prSet/>
      <dgm:spPr/>
      <dgm:t>
        <a:bodyPr/>
        <a:lstStyle/>
        <a:p>
          <a:endParaRPr lang="en-US"/>
        </a:p>
      </dgm:t>
    </dgm:pt>
    <dgm:pt modelId="{9D4C4D88-A9C9-4F65-A838-DB2655B78A6E}" type="pres">
      <dgm:prSet presAssocID="{9D4B58BD-E744-4115-8A69-DA4C820F0D1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7080E7D9-34EE-4452-AE9C-000E56355D80}" type="pres">
      <dgm:prSet presAssocID="{5250B426-88E7-4A2C-B1CD-84304E49712A}" presName="thickLine" presStyleLbl="alignNode1" presStyleIdx="0" presStyleCnt="4"/>
      <dgm:spPr/>
    </dgm:pt>
    <dgm:pt modelId="{29324EDF-64FF-41E6-8615-DEDBF2A34894}" type="pres">
      <dgm:prSet presAssocID="{5250B426-88E7-4A2C-B1CD-84304E49712A}" presName="horz1" presStyleCnt="0"/>
      <dgm:spPr/>
    </dgm:pt>
    <dgm:pt modelId="{109E533E-2A19-4A19-9882-05D59C865E09}" type="pres">
      <dgm:prSet presAssocID="{5250B426-88E7-4A2C-B1CD-84304E49712A}" presName="tx1" presStyleLbl="revTx" presStyleIdx="0" presStyleCnt="4"/>
      <dgm:spPr/>
      <dgm:t>
        <a:bodyPr/>
        <a:lstStyle/>
        <a:p>
          <a:endParaRPr lang="ru-RU"/>
        </a:p>
      </dgm:t>
    </dgm:pt>
    <dgm:pt modelId="{ADCB78CC-C588-44AC-BD71-CEBC8493F05F}" type="pres">
      <dgm:prSet presAssocID="{5250B426-88E7-4A2C-B1CD-84304E49712A}" presName="vert1" presStyleCnt="0"/>
      <dgm:spPr/>
    </dgm:pt>
    <dgm:pt modelId="{CA39CEF0-7E26-4392-8DF1-21969CAD53AE}" type="pres">
      <dgm:prSet presAssocID="{10E19027-8569-4C98-B1EC-6F28F59D454E}" presName="thickLine" presStyleLbl="alignNode1" presStyleIdx="1" presStyleCnt="4"/>
      <dgm:spPr/>
    </dgm:pt>
    <dgm:pt modelId="{3A7EB072-ABD3-4CD4-8B60-D20000D4647C}" type="pres">
      <dgm:prSet presAssocID="{10E19027-8569-4C98-B1EC-6F28F59D454E}" presName="horz1" presStyleCnt="0"/>
      <dgm:spPr/>
    </dgm:pt>
    <dgm:pt modelId="{C09A9853-C3E4-4E5C-99E4-B5178729B0A6}" type="pres">
      <dgm:prSet presAssocID="{10E19027-8569-4C98-B1EC-6F28F59D454E}" presName="tx1" presStyleLbl="revTx" presStyleIdx="1" presStyleCnt="4"/>
      <dgm:spPr/>
      <dgm:t>
        <a:bodyPr/>
        <a:lstStyle/>
        <a:p>
          <a:endParaRPr lang="ru-RU"/>
        </a:p>
      </dgm:t>
    </dgm:pt>
    <dgm:pt modelId="{4C527B57-7DB9-4340-A357-040CCD590A9C}" type="pres">
      <dgm:prSet presAssocID="{10E19027-8569-4C98-B1EC-6F28F59D454E}" presName="vert1" presStyleCnt="0"/>
      <dgm:spPr/>
    </dgm:pt>
    <dgm:pt modelId="{32C94AF6-A66F-4CE4-A655-EDC95155F679}" type="pres">
      <dgm:prSet presAssocID="{90807103-F35C-46FD-9C7E-C78D3A2006F7}" presName="thickLine" presStyleLbl="alignNode1" presStyleIdx="2" presStyleCnt="4"/>
      <dgm:spPr/>
    </dgm:pt>
    <dgm:pt modelId="{C694508F-626B-4EFF-9511-6B48B87CA326}" type="pres">
      <dgm:prSet presAssocID="{90807103-F35C-46FD-9C7E-C78D3A2006F7}" presName="horz1" presStyleCnt="0"/>
      <dgm:spPr/>
    </dgm:pt>
    <dgm:pt modelId="{35EA0F2C-ECDC-48FE-BF6A-EF4A611A0073}" type="pres">
      <dgm:prSet presAssocID="{90807103-F35C-46FD-9C7E-C78D3A2006F7}" presName="tx1" presStyleLbl="revTx" presStyleIdx="2" presStyleCnt="4"/>
      <dgm:spPr/>
      <dgm:t>
        <a:bodyPr/>
        <a:lstStyle/>
        <a:p>
          <a:endParaRPr lang="ru-RU"/>
        </a:p>
      </dgm:t>
    </dgm:pt>
    <dgm:pt modelId="{F8CAE93A-A27A-4396-A3C0-9C5FD65895A1}" type="pres">
      <dgm:prSet presAssocID="{90807103-F35C-46FD-9C7E-C78D3A2006F7}" presName="vert1" presStyleCnt="0"/>
      <dgm:spPr/>
    </dgm:pt>
    <dgm:pt modelId="{CAE92CDF-49BE-47F9-8BAF-2ECFCEC65CCE}" type="pres">
      <dgm:prSet presAssocID="{7303DA95-1803-4E8F-8108-3CDA7F9AF208}" presName="thickLine" presStyleLbl="alignNode1" presStyleIdx="3" presStyleCnt="4"/>
      <dgm:spPr/>
    </dgm:pt>
    <dgm:pt modelId="{3401F72A-50E0-4352-94C0-9FFA5AA7DFC1}" type="pres">
      <dgm:prSet presAssocID="{7303DA95-1803-4E8F-8108-3CDA7F9AF208}" presName="horz1" presStyleCnt="0"/>
      <dgm:spPr/>
    </dgm:pt>
    <dgm:pt modelId="{948BE199-5B6D-4C82-8E7E-6FC7C67D3CB4}" type="pres">
      <dgm:prSet presAssocID="{7303DA95-1803-4E8F-8108-3CDA7F9AF208}" presName="tx1" presStyleLbl="revTx" presStyleIdx="3" presStyleCnt="4"/>
      <dgm:spPr/>
      <dgm:t>
        <a:bodyPr/>
        <a:lstStyle/>
        <a:p>
          <a:endParaRPr lang="ru-RU"/>
        </a:p>
      </dgm:t>
    </dgm:pt>
    <dgm:pt modelId="{943E084C-FDE8-4339-A86E-DDDE1AC9F0C1}" type="pres">
      <dgm:prSet presAssocID="{7303DA95-1803-4E8F-8108-3CDA7F9AF208}" presName="vert1" presStyleCnt="0"/>
      <dgm:spPr/>
    </dgm:pt>
  </dgm:ptLst>
  <dgm:cxnLst>
    <dgm:cxn modelId="{5A67A1AF-AAE9-41BE-A34B-AC40866216B4}" type="presOf" srcId="{10E19027-8569-4C98-B1EC-6F28F59D454E}" destId="{C09A9853-C3E4-4E5C-99E4-B5178729B0A6}" srcOrd="0" destOrd="0" presId="urn:microsoft.com/office/officeart/2008/layout/LinedList"/>
    <dgm:cxn modelId="{50D4BAD3-6EE6-4733-9DDC-CAEEC58929DF}" type="presOf" srcId="{9D4B58BD-E744-4115-8A69-DA4C820F0D15}" destId="{9D4C4D88-A9C9-4F65-A838-DB2655B78A6E}" srcOrd="0" destOrd="0" presId="urn:microsoft.com/office/officeart/2008/layout/LinedList"/>
    <dgm:cxn modelId="{0BFF9132-00EF-4244-A88A-7791AEE51796}" srcId="{9D4B58BD-E744-4115-8A69-DA4C820F0D15}" destId="{90807103-F35C-46FD-9C7E-C78D3A2006F7}" srcOrd="2" destOrd="0" parTransId="{D2DB4768-CBAA-4840-9304-7DCD31E50143}" sibTransId="{38B9A34F-98DC-46B8-9082-445FCAC8B3F0}"/>
    <dgm:cxn modelId="{01A4884A-7247-486F-82CD-DC7DCBD30FF1}" srcId="{9D4B58BD-E744-4115-8A69-DA4C820F0D15}" destId="{10E19027-8569-4C98-B1EC-6F28F59D454E}" srcOrd="1" destOrd="0" parTransId="{4F7BEBC8-5ACB-4BD4-9307-A8E6FAA64C7C}" sibTransId="{2272D032-7138-4E6E-916F-E40877F75080}"/>
    <dgm:cxn modelId="{34F5E999-A129-4DAF-BECF-7859B96792C8}" type="presOf" srcId="{5250B426-88E7-4A2C-B1CD-84304E49712A}" destId="{109E533E-2A19-4A19-9882-05D59C865E09}" srcOrd="0" destOrd="0" presId="urn:microsoft.com/office/officeart/2008/layout/LinedList"/>
    <dgm:cxn modelId="{EF25F073-AE0E-4A0B-8A75-82AA3FEB8E94}" srcId="{9D4B58BD-E744-4115-8A69-DA4C820F0D15}" destId="{5250B426-88E7-4A2C-B1CD-84304E49712A}" srcOrd="0" destOrd="0" parTransId="{647D1E92-69DB-45DA-B24C-022C2F5ADEF5}" sibTransId="{CFC2F543-FB65-4263-8EFE-C60BC8671C62}"/>
    <dgm:cxn modelId="{AA7F96DF-B120-4B77-B92E-6975302EEEAF}" srcId="{9D4B58BD-E744-4115-8A69-DA4C820F0D15}" destId="{7303DA95-1803-4E8F-8108-3CDA7F9AF208}" srcOrd="3" destOrd="0" parTransId="{9DCDB44A-B85D-4E60-8204-E6050B8F67CE}" sibTransId="{83321252-95A9-452B-A72C-8A8D879E09A0}"/>
    <dgm:cxn modelId="{17904BF6-1B77-473F-8909-D02A6A8FC5A9}" type="presOf" srcId="{90807103-F35C-46FD-9C7E-C78D3A2006F7}" destId="{35EA0F2C-ECDC-48FE-BF6A-EF4A611A0073}" srcOrd="0" destOrd="0" presId="urn:microsoft.com/office/officeart/2008/layout/LinedList"/>
    <dgm:cxn modelId="{8D52F436-CCC6-4F07-9E1F-A405A7525FC3}" type="presOf" srcId="{7303DA95-1803-4E8F-8108-3CDA7F9AF208}" destId="{948BE199-5B6D-4C82-8E7E-6FC7C67D3CB4}" srcOrd="0" destOrd="0" presId="urn:microsoft.com/office/officeart/2008/layout/LinedList"/>
    <dgm:cxn modelId="{9ADDDD12-E233-49E2-9800-002760B5D4E8}" type="presParOf" srcId="{9D4C4D88-A9C9-4F65-A838-DB2655B78A6E}" destId="{7080E7D9-34EE-4452-AE9C-000E56355D80}" srcOrd="0" destOrd="0" presId="urn:microsoft.com/office/officeart/2008/layout/LinedList"/>
    <dgm:cxn modelId="{14FB2C3A-BA7D-4E3B-B025-63A209287DC7}" type="presParOf" srcId="{9D4C4D88-A9C9-4F65-A838-DB2655B78A6E}" destId="{29324EDF-64FF-41E6-8615-DEDBF2A34894}" srcOrd="1" destOrd="0" presId="urn:microsoft.com/office/officeart/2008/layout/LinedList"/>
    <dgm:cxn modelId="{8027998D-AF01-465E-9375-6F3911DE566F}" type="presParOf" srcId="{29324EDF-64FF-41E6-8615-DEDBF2A34894}" destId="{109E533E-2A19-4A19-9882-05D59C865E09}" srcOrd="0" destOrd="0" presId="urn:microsoft.com/office/officeart/2008/layout/LinedList"/>
    <dgm:cxn modelId="{E823CCE9-5117-4727-A3E4-9401EF801E69}" type="presParOf" srcId="{29324EDF-64FF-41E6-8615-DEDBF2A34894}" destId="{ADCB78CC-C588-44AC-BD71-CEBC8493F05F}" srcOrd="1" destOrd="0" presId="urn:microsoft.com/office/officeart/2008/layout/LinedList"/>
    <dgm:cxn modelId="{B05B2250-7F88-48F1-AC54-F3EEFA8842FF}" type="presParOf" srcId="{9D4C4D88-A9C9-4F65-A838-DB2655B78A6E}" destId="{CA39CEF0-7E26-4392-8DF1-21969CAD53AE}" srcOrd="2" destOrd="0" presId="urn:microsoft.com/office/officeart/2008/layout/LinedList"/>
    <dgm:cxn modelId="{F9F2A938-6B21-4266-AABC-FB90BCB4310F}" type="presParOf" srcId="{9D4C4D88-A9C9-4F65-A838-DB2655B78A6E}" destId="{3A7EB072-ABD3-4CD4-8B60-D20000D4647C}" srcOrd="3" destOrd="0" presId="urn:microsoft.com/office/officeart/2008/layout/LinedList"/>
    <dgm:cxn modelId="{F47B33A7-1263-4576-8572-C78DF089D116}" type="presParOf" srcId="{3A7EB072-ABD3-4CD4-8B60-D20000D4647C}" destId="{C09A9853-C3E4-4E5C-99E4-B5178729B0A6}" srcOrd="0" destOrd="0" presId="urn:microsoft.com/office/officeart/2008/layout/LinedList"/>
    <dgm:cxn modelId="{8B47A112-AEF3-4891-8EE7-1018412E6DAD}" type="presParOf" srcId="{3A7EB072-ABD3-4CD4-8B60-D20000D4647C}" destId="{4C527B57-7DB9-4340-A357-040CCD590A9C}" srcOrd="1" destOrd="0" presId="urn:microsoft.com/office/officeart/2008/layout/LinedList"/>
    <dgm:cxn modelId="{79F91558-EFEB-4447-8016-CD90E55A19B7}" type="presParOf" srcId="{9D4C4D88-A9C9-4F65-A838-DB2655B78A6E}" destId="{32C94AF6-A66F-4CE4-A655-EDC95155F679}" srcOrd="4" destOrd="0" presId="urn:microsoft.com/office/officeart/2008/layout/LinedList"/>
    <dgm:cxn modelId="{AF892BEA-670E-4E67-B877-DF563FF0E380}" type="presParOf" srcId="{9D4C4D88-A9C9-4F65-A838-DB2655B78A6E}" destId="{C694508F-626B-4EFF-9511-6B48B87CA326}" srcOrd="5" destOrd="0" presId="urn:microsoft.com/office/officeart/2008/layout/LinedList"/>
    <dgm:cxn modelId="{26A25B72-224D-416A-AC25-8FCA61871C84}" type="presParOf" srcId="{C694508F-626B-4EFF-9511-6B48B87CA326}" destId="{35EA0F2C-ECDC-48FE-BF6A-EF4A611A0073}" srcOrd="0" destOrd="0" presId="urn:microsoft.com/office/officeart/2008/layout/LinedList"/>
    <dgm:cxn modelId="{A442EC9D-6375-469B-B3C1-20A1582F57C2}" type="presParOf" srcId="{C694508F-626B-4EFF-9511-6B48B87CA326}" destId="{F8CAE93A-A27A-4396-A3C0-9C5FD65895A1}" srcOrd="1" destOrd="0" presId="urn:microsoft.com/office/officeart/2008/layout/LinedList"/>
    <dgm:cxn modelId="{BC887185-30EE-4FA1-941F-F6C46B00137B}" type="presParOf" srcId="{9D4C4D88-A9C9-4F65-A838-DB2655B78A6E}" destId="{CAE92CDF-49BE-47F9-8BAF-2ECFCEC65CCE}" srcOrd="6" destOrd="0" presId="urn:microsoft.com/office/officeart/2008/layout/LinedList"/>
    <dgm:cxn modelId="{27CF58F1-A6D8-4929-AF79-C91D106E01C3}" type="presParOf" srcId="{9D4C4D88-A9C9-4F65-A838-DB2655B78A6E}" destId="{3401F72A-50E0-4352-94C0-9FFA5AA7DFC1}" srcOrd="7" destOrd="0" presId="urn:microsoft.com/office/officeart/2008/layout/LinedList"/>
    <dgm:cxn modelId="{9795AC8A-9BEB-421E-993F-D06B677D0FE3}" type="presParOf" srcId="{3401F72A-50E0-4352-94C0-9FFA5AA7DFC1}" destId="{948BE199-5B6D-4C82-8E7E-6FC7C67D3CB4}" srcOrd="0" destOrd="0" presId="urn:microsoft.com/office/officeart/2008/layout/LinedList"/>
    <dgm:cxn modelId="{CB500397-28EF-4EAC-8D09-AA29E0AEC76C}" type="presParOf" srcId="{3401F72A-50E0-4352-94C0-9FFA5AA7DFC1}" destId="{943E084C-FDE8-4339-A86E-DDDE1AC9F0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6D03AD-5E18-48BC-A32D-08919F34B6D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DD1956-0D7D-4929-8BEA-F03BF6A70E2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dirty="0"/>
            <a:t>Мы использовали язык программирования </a:t>
          </a:r>
          <a:r>
            <a:rPr lang="en-US" dirty="0"/>
            <a:t>Python</a:t>
          </a:r>
          <a:r>
            <a:rPr lang="ru-RU" dirty="0"/>
            <a:t>, открытие, запись в файл(для сохранения игрового прогресса), библиотеку </a:t>
          </a:r>
          <a:r>
            <a:rPr lang="en-US" dirty="0" err="1"/>
            <a:t>pygame</a:t>
          </a:r>
          <a:r>
            <a:rPr lang="ru-RU" dirty="0"/>
            <a:t> для </a:t>
          </a:r>
          <a:r>
            <a:rPr lang="ru-RU" dirty="0" err="1"/>
            <a:t>отрисовки</a:t>
          </a:r>
          <a:r>
            <a:rPr lang="ru-RU" dirty="0"/>
            <a:t> </a:t>
          </a:r>
          <a:r>
            <a:rPr lang="ru-RU" dirty="0" err="1"/>
            <a:t>виджетов</a:t>
          </a:r>
          <a:r>
            <a:rPr lang="ru-RU" dirty="0"/>
            <a:t> на экран.</a:t>
          </a:r>
          <a:endParaRPr lang="en-US" dirty="0"/>
        </a:p>
      </dgm:t>
    </dgm:pt>
    <dgm:pt modelId="{8AB1CB3A-BE92-400D-9FF3-BC959729BF1A}" type="parTrans" cxnId="{E711B4DE-86F1-4598-AAF1-B90807EDFC96}">
      <dgm:prSet/>
      <dgm:spPr/>
      <dgm:t>
        <a:bodyPr/>
        <a:lstStyle/>
        <a:p>
          <a:endParaRPr lang="en-US"/>
        </a:p>
      </dgm:t>
    </dgm:pt>
    <dgm:pt modelId="{E355EE62-A736-485D-92A6-45597317E330}" type="sibTrans" cxnId="{E711B4DE-86F1-4598-AAF1-B90807EDFC96}">
      <dgm:prSet/>
      <dgm:spPr/>
      <dgm:t>
        <a:bodyPr/>
        <a:lstStyle/>
        <a:p>
          <a:endParaRPr lang="en-US"/>
        </a:p>
      </dgm:t>
    </dgm:pt>
    <dgm:pt modelId="{0D75B7F3-DCF4-44A8-9FEF-A43DFCFB8B9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dirty="0"/>
            <a:t>Изюминкой проекта является случайность генерации параметров игровых миров. Она </a:t>
          </a:r>
          <a:r>
            <a:rPr lang="ru-RU" dirty="0" err="1"/>
            <a:t>подчинёна</a:t>
          </a:r>
          <a:r>
            <a:rPr lang="ru-RU" dirty="0"/>
            <a:t> некоторым закономерностям, которые, не зная про их существование, трудно обнаружить.</a:t>
          </a:r>
          <a:endParaRPr lang="en-US" dirty="0"/>
        </a:p>
      </dgm:t>
    </dgm:pt>
    <dgm:pt modelId="{D4556E33-A5CF-41F0-859B-122EB994F8B1}" type="parTrans" cxnId="{4F7A52C2-D4D7-42D7-9BA0-B81801E5042C}">
      <dgm:prSet/>
      <dgm:spPr/>
      <dgm:t>
        <a:bodyPr/>
        <a:lstStyle/>
        <a:p>
          <a:endParaRPr lang="en-US"/>
        </a:p>
      </dgm:t>
    </dgm:pt>
    <dgm:pt modelId="{DEFC0F04-6182-4E82-AD2A-FFB103076943}" type="sibTrans" cxnId="{4F7A52C2-D4D7-42D7-9BA0-B81801E5042C}">
      <dgm:prSet/>
      <dgm:spPr/>
      <dgm:t>
        <a:bodyPr/>
        <a:lstStyle/>
        <a:p>
          <a:endParaRPr lang="en-US"/>
        </a:p>
      </dgm:t>
    </dgm:pt>
    <dgm:pt modelId="{4CBE54D5-18E9-4471-A59B-858CDA92B59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smtClean="0"/>
            <a:t>В качестве инструмента для совместной работы над проектом была система контроля версий </a:t>
          </a:r>
          <a:r>
            <a:rPr lang="en-US" smtClean="0"/>
            <a:t>Git</a:t>
          </a:r>
          <a:r>
            <a:rPr lang="ru-RU" smtClean="0"/>
            <a:t>.</a:t>
          </a:r>
          <a:endParaRPr lang="en-US" dirty="0"/>
        </a:p>
      </dgm:t>
    </dgm:pt>
    <dgm:pt modelId="{74AC9B3E-658D-4938-86D4-893AF6A18AC9}" type="parTrans" cxnId="{9AB9A08E-A3B0-418A-BD84-5FCF6A902DF6}">
      <dgm:prSet/>
      <dgm:spPr/>
      <dgm:t>
        <a:bodyPr/>
        <a:lstStyle/>
        <a:p>
          <a:endParaRPr lang="ru-RU"/>
        </a:p>
      </dgm:t>
    </dgm:pt>
    <dgm:pt modelId="{5581EF53-5AF3-4079-9C96-E9791D108381}" type="sibTrans" cxnId="{9AB9A08E-A3B0-418A-BD84-5FCF6A902DF6}">
      <dgm:prSet/>
      <dgm:spPr/>
      <dgm:t>
        <a:bodyPr/>
        <a:lstStyle/>
        <a:p>
          <a:endParaRPr lang="ru-RU"/>
        </a:p>
      </dgm:t>
    </dgm:pt>
    <dgm:pt modelId="{78556718-DE2D-40AB-B3D6-E65A400A78E2}" type="pres">
      <dgm:prSet presAssocID="{C66D03AD-5E18-48BC-A32D-08919F34B6D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2A1E8A-FEFF-4E43-AB1B-15A651F0B735}" type="pres">
      <dgm:prSet presAssocID="{F3DD1956-0D7D-4929-8BEA-F03BF6A70E25}" presName="compNode" presStyleCnt="0"/>
      <dgm:spPr/>
    </dgm:pt>
    <dgm:pt modelId="{2AB8992A-E4FA-4AA0-B123-ED859B7AD7AC}" type="pres">
      <dgm:prSet presAssocID="{F3DD1956-0D7D-4929-8BEA-F03BF6A70E25}" presName="iconBgRect" presStyleLbl="bgShp" presStyleIdx="0" presStyleCnt="3"/>
      <dgm:spPr/>
    </dgm:pt>
    <dgm:pt modelId="{7090C5C7-7A64-4CEA-A6A5-D94AE843C2AC}" type="pres">
      <dgm:prSet presAssocID="{F3DD1956-0D7D-4929-8BEA-F03BF6A70E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 descr="Язык"/>
        </a:ext>
      </dgm:extLst>
    </dgm:pt>
    <dgm:pt modelId="{9A81A7E5-35D6-4CCF-932C-0DAA45EEBE5F}" type="pres">
      <dgm:prSet presAssocID="{F3DD1956-0D7D-4929-8BEA-F03BF6A70E25}" presName="spaceRect" presStyleCnt="0"/>
      <dgm:spPr/>
    </dgm:pt>
    <dgm:pt modelId="{FE12EB54-64E3-4622-B6B9-33F6644E647C}" type="pres">
      <dgm:prSet presAssocID="{F3DD1956-0D7D-4929-8BEA-F03BF6A70E25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  <dgm:pt modelId="{55F6DE8C-3AE0-45AE-8921-94467FBAD4DF}" type="pres">
      <dgm:prSet presAssocID="{E355EE62-A736-485D-92A6-45597317E330}" presName="sibTrans" presStyleCnt="0"/>
      <dgm:spPr/>
    </dgm:pt>
    <dgm:pt modelId="{74F38538-55AB-4E9E-B6DC-695A70FEDB2B}" type="pres">
      <dgm:prSet presAssocID="{4CBE54D5-18E9-4471-A59B-858CDA92B593}" presName="compNode" presStyleCnt="0"/>
      <dgm:spPr/>
    </dgm:pt>
    <dgm:pt modelId="{1736439E-39CC-4F92-8EDB-3BA6A201AF50}" type="pres">
      <dgm:prSet presAssocID="{4CBE54D5-18E9-4471-A59B-858CDA92B593}" presName="iconBgRect" presStyleLbl="bgShp" presStyleIdx="1" presStyleCnt="3"/>
      <dgm:spPr/>
    </dgm:pt>
    <dgm:pt modelId="{4FB69F88-C051-4B05-BE60-548C676B8CFA}" type="pres">
      <dgm:prSet presAssocID="{4CBE54D5-18E9-4471-A59B-858CDA92B593}" presName="iconRect" presStyleLbl="node1" presStyleIdx="1" presStyleCnt="3"/>
      <dgm:spPr>
        <a:blipFill rotWithShape="1">
          <a:blip xmlns:r="http://schemas.openxmlformats.org/officeDocument/2006/relationships"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CDDB2DDC-AA57-40CA-853F-837834076C52}" type="pres">
      <dgm:prSet presAssocID="{4CBE54D5-18E9-4471-A59B-858CDA92B593}" presName="spaceRect" presStyleCnt="0"/>
      <dgm:spPr/>
    </dgm:pt>
    <dgm:pt modelId="{641508C7-CECE-4E69-967B-D0038D1329A1}" type="pres">
      <dgm:prSet presAssocID="{4CBE54D5-18E9-4471-A59B-858CDA92B593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  <dgm:pt modelId="{956D0021-D5BF-4850-8CEF-533479389B46}" type="pres">
      <dgm:prSet presAssocID="{5581EF53-5AF3-4079-9C96-E9791D108381}" presName="sibTrans" presStyleCnt="0"/>
      <dgm:spPr/>
    </dgm:pt>
    <dgm:pt modelId="{2ED4904A-6F7D-4CBD-8FAA-5FBBD9E3AD66}" type="pres">
      <dgm:prSet presAssocID="{0D75B7F3-DCF4-44A8-9FEF-A43DFCFB8B99}" presName="compNode" presStyleCnt="0"/>
      <dgm:spPr/>
    </dgm:pt>
    <dgm:pt modelId="{8928E758-2595-46D0-9B77-AD8950D925EF}" type="pres">
      <dgm:prSet presAssocID="{0D75B7F3-DCF4-44A8-9FEF-A43DFCFB8B99}" presName="iconBgRect" presStyleLbl="bgShp" presStyleIdx="2" presStyleCnt="3"/>
      <dgm:spPr/>
    </dgm:pt>
    <dgm:pt modelId="{E0106F81-E989-4822-8DAC-B53C7B71E58C}" type="pres">
      <dgm:prSet presAssocID="{0D75B7F3-DCF4-44A8-9FEF-A43DFCFB8B99}" presName="iconRect" presStyleLbl="node1" presStyleIdx="2" presStyleCnt="3"/>
      <dgm:spPr>
        <a:blipFill>
          <a:blip xmlns:r="http://schemas.openxmlformats.org/officeDocument/2006/relationships"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 descr="Фейерверки"/>
        </a:ext>
      </dgm:extLst>
    </dgm:pt>
    <dgm:pt modelId="{B15D9E3E-BDA6-47A7-B51A-B3BC9C9184FE}" type="pres">
      <dgm:prSet presAssocID="{0D75B7F3-DCF4-44A8-9FEF-A43DFCFB8B99}" presName="spaceRect" presStyleCnt="0"/>
      <dgm:spPr/>
    </dgm:pt>
    <dgm:pt modelId="{8827E493-E62E-4112-99EB-9F03876C27BB}" type="pres">
      <dgm:prSet presAssocID="{0D75B7F3-DCF4-44A8-9FEF-A43DFCFB8B99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AB9A08E-A3B0-418A-BD84-5FCF6A902DF6}" srcId="{C66D03AD-5E18-48BC-A32D-08919F34B6D7}" destId="{4CBE54D5-18E9-4471-A59B-858CDA92B593}" srcOrd="1" destOrd="0" parTransId="{74AC9B3E-658D-4938-86D4-893AF6A18AC9}" sibTransId="{5581EF53-5AF3-4079-9C96-E9791D108381}"/>
    <dgm:cxn modelId="{47FEFFAF-CC85-4412-9F17-07F3B14A7A2B}" type="presOf" srcId="{4CBE54D5-18E9-4471-A59B-858CDA92B593}" destId="{641508C7-CECE-4E69-967B-D0038D1329A1}" srcOrd="0" destOrd="0" presId="urn:microsoft.com/office/officeart/2018/5/layout/IconCircleLabelList"/>
    <dgm:cxn modelId="{6534FE0B-C63D-4BE8-BB8A-E5C686B769FB}" type="presOf" srcId="{F3DD1956-0D7D-4929-8BEA-F03BF6A70E25}" destId="{FE12EB54-64E3-4622-B6B9-33F6644E647C}" srcOrd="0" destOrd="0" presId="urn:microsoft.com/office/officeart/2018/5/layout/IconCircleLabelList"/>
    <dgm:cxn modelId="{4F7A52C2-D4D7-42D7-9BA0-B81801E5042C}" srcId="{C66D03AD-5E18-48BC-A32D-08919F34B6D7}" destId="{0D75B7F3-DCF4-44A8-9FEF-A43DFCFB8B99}" srcOrd="2" destOrd="0" parTransId="{D4556E33-A5CF-41F0-859B-122EB994F8B1}" sibTransId="{DEFC0F04-6182-4E82-AD2A-FFB103076943}"/>
    <dgm:cxn modelId="{E711B4DE-86F1-4598-AAF1-B90807EDFC96}" srcId="{C66D03AD-5E18-48BC-A32D-08919F34B6D7}" destId="{F3DD1956-0D7D-4929-8BEA-F03BF6A70E25}" srcOrd="0" destOrd="0" parTransId="{8AB1CB3A-BE92-400D-9FF3-BC959729BF1A}" sibTransId="{E355EE62-A736-485D-92A6-45597317E330}"/>
    <dgm:cxn modelId="{B4479079-F453-4D2F-8F7C-657117A00F4A}" type="presOf" srcId="{0D75B7F3-DCF4-44A8-9FEF-A43DFCFB8B99}" destId="{8827E493-E62E-4112-99EB-9F03876C27BB}" srcOrd="0" destOrd="0" presId="urn:microsoft.com/office/officeart/2018/5/layout/IconCircleLabelList"/>
    <dgm:cxn modelId="{781D3525-E31A-4C0F-A026-0FE081ECB43C}" type="presOf" srcId="{C66D03AD-5E18-48BC-A32D-08919F34B6D7}" destId="{78556718-DE2D-40AB-B3D6-E65A400A78E2}" srcOrd="0" destOrd="0" presId="urn:microsoft.com/office/officeart/2018/5/layout/IconCircleLabelList"/>
    <dgm:cxn modelId="{6D702BB0-0AF1-4595-A71F-CB017441CF2B}" type="presParOf" srcId="{78556718-DE2D-40AB-B3D6-E65A400A78E2}" destId="{572A1E8A-FEFF-4E43-AB1B-15A651F0B735}" srcOrd="0" destOrd="0" presId="urn:microsoft.com/office/officeart/2018/5/layout/IconCircleLabelList"/>
    <dgm:cxn modelId="{7CB87C86-9728-41E5-933C-169A9EC3288E}" type="presParOf" srcId="{572A1E8A-FEFF-4E43-AB1B-15A651F0B735}" destId="{2AB8992A-E4FA-4AA0-B123-ED859B7AD7AC}" srcOrd="0" destOrd="0" presId="urn:microsoft.com/office/officeart/2018/5/layout/IconCircleLabelList"/>
    <dgm:cxn modelId="{7A64710A-AD55-42EB-BDFD-C0329363CA3C}" type="presParOf" srcId="{572A1E8A-FEFF-4E43-AB1B-15A651F0B735}" destId="{7090C5C7-7A64-4CEA-A6A5-D94AE843C2AC}" srcOrd="1" destOrd="0" presId="urn:microsoft.com/office/officeart/2018/5/layout/IconCircleLabelList"/>
    <dgm:cxn modelId="{E7F4CC06-64CF-4F76-96BB-62120564C11C}" type="presParOf" srcId="{572A1E8A-FEFF-4E43-AB1B-15A651F0B735}" destId="{9A81A7E5-35D6-4CCF-932C-0DAA45EEBE5F}" srcOrd="2" destOrd="0" presId="urn:microsoft.com/office/officeart/2018/5/layout/IconCircleLabelList"/>
    <dgm:cxn modelId="{E7E14C87-B9B9-4AEB-8413-1E7C5A4422C3}" type="presParOf" srcId="{572A1E8A-FEFF-4E43-AB1B-15A651F0B735}" destId="{FE12EB54-64E3-4622-B6B9-33F6644E647C}" srcOrd="3" destOrd="0" presId="urn:microsoft.com/office/officeart/2018/5/layout/IconCircleLabelList"/>
    <dgm:cxn modelId="{C8B438E4-E531-4A5D-9DDC-6B879AE72A33}" type="presParOf" srcId="{78556718-DE2D-40AB-B3D6-E65A400A78E2}" destId="{55F6DE8C-3AE0-45AE-8921-94467FBAD4DF}" srcOrd="1" destOrd="0" presId="urn:microsoft.com/office/officeart/2018/5/layout/IconCircleLabelList"/>
    <dgm:cxn modelId="{DD103222-90F9-4D82-A59E-4CC45694AFAC}" type="presParOf" srcId="{78556718-DE2D-40AB-B3D6-E65A400A78E2}" destId="{74F38538-55AB-4E9E-B6DC-695A70FEDB2B}" srcOrd="2" destOrd="0" presId="urn:microsoft.com/office/officeart/2018/5/layout/IconCircleLabelList"/>
    <dgm:cxn modelId="{67C55C64-AA40-41FA-8052-DBA9B0A618B7}" type="presParOf" srcId="{74F38538-55AB-4E9E-B6DC-695A70FEDB2B}" destId="{1736439E-39CC-4F92-8EDB-3BA6A201AF50}" srcOrd="0" destOrd="0" presId="urn:microsoft.com/office/officeart/2018/5/layout/IconCircleLabelList"/>
    <dgm:cxn modelId="{9382909D-BFBD-42A8-BFB0-A193470D48BB}" type="presParOf" srcId="{74F38538-55AB-4E9E-B6DC-695A70FEDB2B}" destId="{4FB69F88-C051-4B05-BE60-548C676B8CFA}" srcOrd="1" destOrd="0" presId="urn:microsoft.com/office/officeart/2018/5/layout/IconCircleLabelList"/>
    <dgm:cxn modelId="{BCE8B3DA-157C-4C7D-98E6-028D098D0C54}" type="presParOf" srcId="{74F38538-55AB-4E9E-B6DC-695A70FEDB2B}" destId="{CDDB2DDC-AA57-40CA-853F-837834076C52}" srcOrd="2" destOrd="0" presId="urn:microsoft.com/office/officeart/2018/5/layout/IconCircleLabelList"/>
    <dgm:cxn modelId="{057F0E68-55FE-44E1-BCE5-CA05C23CBEE5}" type="presParOf" srcId="{74F38538-55AB-4E9E-B6DC-695A70FEDB2B}" destId="{641508C7-CECE-4E69-967B-D0038D1329A1}" srcOrd="3" destOrd="0" presId="urn:microsoft.com/office/officeart/2018/5/layout/IconCircleLabelList"/>
    <dgm:cxn modelId="{8CC6DC5F-6DF9-460A-BAB8-B70BB215021D}" type="presParOf" srcId="{78556718-DE2D-40AB-B3D6-E65A400A78E2}" destId="{956D0021-D5BF-4850-8CEF-533479389B46}" srcOrd="3" destOrd="0" presId="urn:microsoft.com/office/officeart/2018/5/layout/IconCircleLabelList"/>
    <dgm:cxn modelId="{203DB067-B80F-4EA7-97CF-81639515D2B6}" type="presParOf" srcId="{78556718-DE2D-40AB-B3D6-E65A400A78E2}" destId="{2ED4904A-6F7D-4CBD-8FAA-5FBBD9E3AD66}" srcOrd="4" destOrd="0" presId="urn:microsoft.com/office/officeart/2018/5/layout/IconCircleLabelList"/>
    <dgm:cxn modelId="{C5B856AB-DF40-4443-AA9C-40F2EE457495}" type="presParOf" srcId="{2ED4904A-6F7D-4CBD-8FAA-5FBBD9E3AD66}" destId="{8928E758-2595-46D0-9B77-AD8950D925EF}" srcOrd="0" destOrd="0" presId="urn:microsoft.com/office/officeart/2018/5/layout/IconCircleLabelList"/>
    <dgm:cxn modelId="{E50D6DA3-AC82-48D2-B456-1F3E9A2827DD}" type="presParOf" srcId="{2ED4904A-6F7D-4CBD-8FAA-5FBBD9E3AD66}" destId="{E0106F81-E989-4822-8DAC-B53C7B71E58C}" srcOrd="1" destOrd="0" presId="urn:microsoft.com/office/officeart/2018/5/layout/IconCircleLabelList"/>
    <dgm:cxn modelId="{ABE30098-9D67-47F9-935E-7364DAC1A880}" type="presParOf" srcId="{2ED4904A-6F7D-4CBD-8FAA-5FBBD9E3AD66}" destId="{B15D9E3E-BDA6-47A7-B51A-B3BC9C9184FE}" srcOrd="2" destOrd="0" presId="urn:microsoft.com/office/officeart/2018/5/layout/IconCircleLabelList"/>
    <dgm:cxn modelId="{AD0E268E-B45C-4F1A-A4E0-06FC4A627297}" type="presParOf" srcId="{2ED4904A-6F7D-4CBD-8FAA-5FBBD9E3AD66}" destId="{8827E493-E62E-4112-99EB-9F03876C27B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1706C-48FA-45F0-BA49-A4E1BD63D443}">
      <dsp:nvSpPr>
        <dsp:cNvPr id="0" name=""/>
        <dsp:cNvSpPr/>
      </dsp:nvSpPr>
      <dsp:spPr>
        <a:xfrm>
          <a:off x="472928" y="1228914"/>
          <a:ext cx="771240" cy="77124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2CB77-AF03-4838-AF00-72C9A32C3949}">
      <dsp:nvSpPr>
        <dsp:cNvPr id="0" name=""/>
        <dsp:cNvSpPr/>
      </dsp:nvSpPr>
      <dsp:spPr>
        <a:xfrm>
          <a:off x="1614" y="2340501"/>
          <a:ext cx="1713867" cy="115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/>
            <a:t>Проект представляет собой двумерную игру.</a:t>
          </a:r>
          <a:endParaRPr lang="en-US" sz="1100" kern="1200"/>
        </a:p>
      </dsp:txBody>
      <dsp:txXfrm>
        <a:off x="1614" y="2340501"/>
        <a:ext cx="1713867" cy="1156860"/>
      </dsp:txXfrm>
    </dsp:sp>
    <dsp:sp modelId="{BF7FF12E-23EE-43F9-97FC-B954F5A323AA}">
      <dsp:nvSpPr>
        <dsp:cNvPr id="0" name=""/>
        <dsp:cNvSpPr/>
      </dsp:nvSpPr>
      <dsp:spPr>
        <a:xfrm>
          <a:off x="2486722" y="1228914"/>
          <a:ext cx="771240" cy="77124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4CEC4-F9B0-4A90-803D-36A6D1042CE1}">
      <dsp:nvSpPr>
        <dsp:cNvPr id="0" name=""/>
        <dsp:cNvSpPr/>
      </dsp:nvSpPr>
      <dsp:spPr>
        <a:xfrm>
          <a:off x="2015408" y="2340501"/>
          <a:ext cx="1713867" cy="115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/>
            <a:t>Актуальность проекта заключается в его успешном применении для решения часто встречающейся проблемы избытка свободного времени у людей.</a:t>
          </a:r>
          <a:endParaRPr lang="en-US" sz="1100" kern="1200"/>
        </a:p>
      </dsp:txBody>
      <dsp:txXfrm>
        <a:off x="2015408" y="2340501"/>
        <a:ext cx="1713867" cy="1156860"/>
      </dsp:txXfrm>
    </dsp:sp>
    <dsp:sp modelId="{E784661B-466E-4FAA-A5AC-C0FB531DD343}">
      <dsp:nvSpPr>
        <dsp:cNvPr id="0" name=""/>
        <dsp:cNvSpPr/>
      </dsp:nvSpPr>
      <dsp:spPr>
        <a:xfrm>
          <a:off x="4500516" y="1228914"/>
          <a:ext cx="771240" cy="77124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32800-7334-4A7C-8624-B0B9032F42A0}">
      <dsp:nvSpPr>
        <dsp:cNvPr id="0" name=""/>
        <dsp:cNvSpPr/>
      </dsp:nvSpPr>
      <dsp:spPr>
        <a:xfrm>
          <a:off x="4029202" y="2340501"/>
          <a:ext cx="1713867" cy="115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/>
            <a:t>Целью игры является: выжить, торговать, приумножить своё богатство, совершать перелёты между планетами, улучшить корабль, найти то, не знаю что.</a:t>
          </a:r>
          <a:endParaRPr lang="en-US" sz="1100" kern="1200"/>
        </a:p>
      </dsp:txBody>
      <dsp:txXfrm>
        <a:off x="4029202" y="2340501"/>
        <a:ext cx="1713867" cy="1156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392C6-3675-485D-8F5A-38D5938FCEF0}">
      <dsp:nvSpPr>
        <dsp:cNvPr id="0" name=""/>
        <dsp:cNvSpPr/>
      </dsp:nvSpPr>
      <dsp:spPr>
        <a:xfrm>
          <a:off x="905879" y="624572"/>
          <a:ext cx="1377000" cy="1377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548B1-07D3-4618-B858-AFE7AC2CC9CC}">
      <dsp:nvSpPr>
        <dsp:cNvPr id="0" name=""/>
        <dsp:cNvSpPr/>
      </dsp:nvSpPr>
      <dsp:spPr>
        <a:xfrm>
          <a:off x="64379" y="2395514"/>
          <a:ext cx="306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/>
            <a:t>Этот проект содержит очень много классов. Например, класс для частиц, для объекта, создающего частицы, для игрока на планете, для игрока в космосе, для анимированного объекта, клеток поля на планете, мусора в космосе и т.д.</a:t>
          </a:r>
          <a:endParaRPr lang="en-US" sz="1100" kern="1200" dirty="0"/>
        </a:p>
      </dsp:txBody>
      <dsp:txXfrm>
        <a:off x="64379" y="2395514"/>
        <a:ext cx="3060000" cy="855000"/>
      </dsp:txXfrm>
    </dsp:sp>
    <dsp:sp modelId="{27E2DF7C-09A6-4BFB-AC03-5084DFAB25C5}">
      <dsp:nvSpPr>
        <dsp:cNvPr id="0" name=""/>
        <dsp:cNvSpPr/>
      </dsp:nvSpPr>
      <dsp:spPr>
        <a:xfrm>
          <a:off x="4501379" y="624572"/>
          <a:ext cx="1377000" cy="1377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5375C-CD87-4CCE-96C2-466C775C44D5}">
      <dsp:nvSpPr>
        <dsp:cNvPr id="0" name=""/>
        <dsp:cNvSpPr/>
      </dsp:nvSpPr>
      <dsp:spPr>
        <a:xfrm>
          <a:off x="3659879" y="2395514"/>
          <a:ext cx="306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/>
            <a:t>Игра состоит из нескольких режимов, которые будут описаны далее.</a:t>
          </a:r>
          <a:endParaRPr lang="en-US" sz="1100" kern="1200"/>
        </a:p>
      </dsp:txBody>
      <dsp:txXfrm>
        <a:off x="3659879" y="2395514"/>
        <a:ext cx="3060000" cy="85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0E7D9-34EE-4452-AE9C-000E56355D80}">
      <dsp:nvSpPr>
        <dsp:cNvPr id="0" name=""/>
        <dsp:cNvSpPr/>
      </dsp:nvSpPr>
      <dsp:spPr>
        <a:xfrm>
          <a:off x="0" y="0"/>
          <a:ext cx="39414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9E533E-2A19-4A19-9882-05D59C865E09}">
      <dsp:nvSpPr>
        <dsp:cNvPr id="0" name=""/>
        <dsp:cNvSpPr/>
      </dsp:nvSpPr>
      <dsp:spPr>
        <a:xfrm>
          <a:off x="0" y="0"/>
          <a:ext cx="3941499" cy="1038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/>
            <a:t>Перед игроком расположена карта </a:t>
          </a:r>
          <a:r>
            <a:rPr lang="ru-RU" sz="1600" kern="1200" dirty="0" smtClean="0"/>
            <a:t>космоса, на которой можно выбрать одну планету из нескольких, генерирующихся случайным образом.</a:t>
          </a:r>
          <a:endParaRPr lang="en-US" sz="1600" kern="1200" dirty="0"/>
        </a:p>
      </dsp:txBody>
      <dsp:txXfrm>
        <a:off x="0" y="0"/>
        <a:ext cx="3941499" cy="1038590"/>
      </dsp:txXfrm>
    </dsp:sp>
    <dsp:sp modelId="{CA39CEF0-7E26-4392-8DF1-21969CAD53AE}">
      <dsp:nvSpPr>
        <dsp:cNvPr id="0" name=""/>
        <dsp:cNvSpPr/>
      </dsp:nvSpPr>
      <dsp:spPr>
        <a:xfrm>
          <a:off x="0" y="1038590"/>
          <a:ext cx="39414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9A9853-C3E4-4E5C-99E4-B5178729B0A6}">
      <dsp:nvSpPr>
        <dsp:cNvPr id="0" name=""/>
        <dsp:cNvSpPr/>
      </dsp:nvSpPr>
      <dsp:spPr>
        <a:xfrm>
          <a:off x="0" y="1038590"/>
          <a:ext cx="3941499" cy="1038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Разные виды планет имеют разные картинки и генерируют разные типы ресурсов.</a:t>
          </a:r>
          <a:endParaRPr lang="en-US" sz="1600" kern="1200" dirty="0"/>
        </a:p>
      </dsp:txBody>
      <dsp:txXfrm>
        <a:off x="0" y="1038590"/>
        <a:ext cx="3941499" cy="1038590"/>
      </dsp:txXfrm>
    </dsp:sp>
    <dsp:sp modelId="{32C94AF6-A66F-4CE4-A655-EDC95155F679}">
      <dsp:nvSpPr>
        <dsp:cNvPr id="0" name=""/>
        <dsp:cNvSpPr/>
      </dsp:nvSpPr>
      <dsp:spPr>
        <a:xfrm>
          <a:off x="0" y="2077180"/>
          <a:ext cx="394149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EA0F2C-ECDC-48FE-BF6A-EF4A611A0073}">
      <dsp:nvSpPr>
        <dsp:cNvPr id="0" name=""/>
        <dsp:cNvSpPr/>
      </dsp:nvSpPr>
      <dsp:spPr>
        <a:xfrm>
          <a:off x="0" y="2077180"/>
          <a:ext cx="3941499" cy="1038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Если игрок щёлкнет на планету с особым знаком, указывающим текущее местоположение игрока, он приземлится на эту планету.</a:t>
          </a:r>
          <a:endParaRPr lang="en-US" sz="1600" kern="1200" dirty="0"/>
        </a:p>
      </dsp:txBody>
      <dsp:txXfrm>
        <a:off x="0" y="2077180"/>
        <a:ext cx="3941499" cy="1038590"/>
      </dsp:txXfrm>
    </dsp:sp>
    <dsp:sp modelId="{CAE92CDF-49BE-47F9-8BAF-2ECFCEC65CCE}">
      <dsp:nvSpPr>
        <dsp:cNvPr id="0" name=""/>
        <dsp:cNvSpPr/>
      </dsp:nvSpPr>
      <dsp:spPr>
        <a:xfrm>
          <a:off x="0" y="3115770"/>
          <a:ext cx="394149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8BE199-5B6D-4C82-8E7E-6FC7C67D3CB4}">
      <dsp:nvSpPr>
        <dsp:cNvPr id="0" name=""/>
        <dsp:cNvSpPr/>
      </dsp:nvSpPr>
      <dsp:spPr>
        <a:xfrm>
          <a:off x="0" y="3115770"/>
          <a:ext cx="3941499" cy="1038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/>
            <a:t>Если игрок щёлкнет на другую планету, то он </a:t>
          </a:r>
          <a:r>
            <a:rPr lang="ru-RU" sz="1600" kern="1200" dirty="0" smtClean="0"/>
            <a:t>совершит перелёт на выбранную планету.</a:t>
          </a:r>
          <a:endParaRPr lang="en-US" sz="1600" kern="1200" dirty="0"/>
        </a:p>
      </dsp:txBody>
      <dsp:txXfrm>
        <a:off x="0" y="3115770"/>
        <a:ext cx="3941499" cy="10385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8992A-E4FA-4AA0-B123-ED859B7AD7AC}">
      <dsp:nvSpPr>
        <dsp:cNvPr id="0" name=""/>
        <dsp:cNvSpPr/>
      </dsp:nvSpPr>
      <dsp:spPr>
        <a:xfrm>
          <a:off x="718664" y="3864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0C5C7-7A64-4CEA-A6A5-D94AE843C2AC}">
      <dsp:nvSpPr>
        <dsp:cNvPr id="0" name=""/>
        <dsp:cNvSpPr/>
      </dsp:nvSpPr>
      <dsp:spPr>
        <a:xfrm>
          <a:off x="1135476" y="8032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2EB54-64E3-4622-B6B9-33F6644E647C}">
      <dsp:nvSpPr>
        <dsp:cNvPr id="0" name=""/>
        <dsp:cNvSpPr/>
      </dsp:nvSpPr>
      <dsp:spPr>
        <a:xfrm>
          <a:off x="93445" y="2951402"/>
          <a:ext cx="3206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ru-RU" sz="1100" kern="1200" dirty="0"/>
            <a:t>Мы использовали язык программирования </a:t>
          </a:r>
          <a:r>
            <a:rPr lang="en-US" sz="1100" kern="1200" dirty="0"/>
            <a:t>Python</a:t>
          </a:r>
          <a:r>
            <a:rPr lang="ru-RU" sz="1100" kern="1200" dirty="0"/>
            <a:t>, открытие, запись в файл(для сохранения игрового прогресса), библиотеку </a:t>
          </a:r>
          <a:r>
            <a:rPr lang="en-US" sz="1100" kern="1200" dirty="0" err="1"/>
            <a:t>pygame</a:t>
          </a:r>
          <a:r>
            <a:rPr lang="ru-RU" sz="1100" kern="1200" dirty="0"/>
            <a:t> для </a:t>
          </a:r>
          <a:r>
            <a:rPr lang="ru-RU" sz="1100" kern="1200" dirty="0" err="1"/>
            <a:t>отрисовки</a:t>
          </a:r>
          <a:r>
            <a:rPr lang="ru-RU" sz="1100" kern="1200" dirty="0"/>
            <a:t> </a:t>
          </a:r>
          <a:r>
            <a:rPr lang="ru-RU" sz="1100" kern="1200" dirty="0" err="1"/>
            <a:t>виджетов</a:t>
          </a:r>
          <a:r>
            <a:rPr lang="ru-RU" sz="1100" kern="1200" dirty="0"/>
            <a:t> на экран.</a:t>
          </a:r>
          <a:endParaRPr lang="en-US" sz="1100" kern="1200" dirty="0"/>
        </a:p>
      </dsp:txBody>
      <dsp:txXfrm>
        <a:off x="93445" y="2951402"/>
        <a:ext cx="3206250" cy="855000"/>
      </dsp:txXfrm>
    </dsp:sp>
    <dsp:sp modelId="{1736439E-39CC-4F92-8EDB-3BA6A201AF50}">
      <dsp:nvSpPr>
        <dsp:cNvPr id="0" name=""/>
        <dsp:cNvSpPr/>
      </dsp:nvSpPr>
      <dsp:spPr>
        <a:xfrm>
          <a:off x="4486008" y="3864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69F88-C051-4B05-BE60-548C676B8CFA}">
      <dsp:nvSpPr>
        <dsp:cNvPr id="0" name=""/>
        <dsp:cNvSpPr/>
      </dsp:nvSpPr>
      <dsp:spPr>
        <a:xfrm>
          <a:off x="4902820" y="803214"/>
          <a:ext cx="1122187" cy="1122187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508C7-CECE-4E69-967B-D0038D1329A1}">
      <dsp:nvSpPr>
        <dsp:cNvPr id="0" name=""/>
        <dsp:cNvSpPr/>
      </dsp:nvSpPr>
      <dsp:spPr>
        <a:xfrm>
          <a:off x="3860789" y="2951402"/>
          <a:ext cx="3206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ru-RU" sz="1100" kern="1200" smtClean="0"/>
            <a:t>В качестве инструмента для совместной работы над проектом была система контроля версий </a:t>
          </a:r>
          <a:r>
            <a:rPr lang="en-US" sz="1100" kern="1200" smtClean="0"/>
            <a:t>Git</a:t>
          </a:r>
          <a:r>
            <a:rPr lang="ru-RU" sz="1100" kern="1200" smtClean="0"/>
            <a:t>.</a:t>
          </a:r>
          <a:endParaRPr lang="en-US" sz="1100" kern="1200" dirty="0"/>
        </a:p>
      </dsp:txBody>
      <dsp:txXfrm>
        <a:off x="3860789" y="2951402"/>
        <a:ext cx="3206250" cy="855000"/>
      </dsp:txXfrm>
    </dsp:sp>
    <dsp:sp modelId="{8928E758-2595-46D0-9B77-AD8950D925EF}">
      <dsp:nvSpPr>
        <dsp:cNvPr id="0" name=""/>
        <dsp:cNvSpPr/>
      </dsp:nvSpPr>
      <dsp:spPr>
        <a:xfrm>
          <a:off x="8253352" y="3864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06F81-E989-4822-8DAC-B53C7B71E58C}">
      <dsp:nvSpPr>
        <dsp:cNvPr id="0" name=""/>
        <dsp:cNvSpPr/>
      </dsp:nvSpPr>
      <dsp:spPr>
        <a:xfrm>
          <a:off x="8670164" y="803214"/>
          <a:ext cx="1122187" cy="1122187"/>
        </a:xfrm>
        <a:prstGeom prst="rect">
          <a:avLst/>
        </a:prstGeom>
        <a:blipFill>
          <a:blip xmlns:r="http://schemas.openxmlformats.org/officeDocument/2006/relationships"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7E493-E62E-4112-99EB-9F03876C27BB}">
      <dsp:nvSpPr>
        <dsp:cNvPr id="0" name=""/>
        <dsp:cNvSpPr/>
      </dsp:nvSpPr>
      <dsp:spPr>
        <a:xfrm>
          <a:off x="7628133" y="2951402"/>
          <a:ext cx="3206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ru-RU" sz="1100" kern="1200" dirty="0"/>
            <a:t>Изюминкой проекта является случайность генерации параметров игровых миров. Она </a:t>
          </a:r>
          <a:r>
            <a:rPr lang="ru-RU" sz="1100" kern="1200" dirty="0" err="1"/>
            <a:t>подчинёна</a:t>
          </a:r>
          <a:r>
            <a:rPr lang="ru-RU" sz="1100" kern="1200" dirty="0"/>
            <a:t> некоторым закономерностям, которые, не зная про их существование, трудно обнаружить.</a:t>
          </a:r>
          <a:endParaRPr lang="en-US" sz="1100" kern="1200" dirty="0"/>
        </a:p>
      </dsp:txBody>
      <dsp:txXfrm>
        <a:off x="7628133" y="2951402"/>
        <a:ext cx="3206250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DFD1-D989-4BED-8452-1ED3EFA297DD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317D-46AE-49EF-AB6F-8ABEE015D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76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DFD1-D989-4BED-8452-1ED3EFA297DD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317D-46AE-49EF-AB6F-8ABEE015D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24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DFD1-D989-4BED-8452-1ED3EFA297DD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317D-46AE-49EF-AB6F-8ABEE015D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0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DFD1-D989-4BED-8452-1ED3EFA297DD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317D-46AE-49EF-AB6F-8ABEE015D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32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DFD1-D989-4BED-8452-1ED3EFA297DD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317D-46AE-49EF-AB6F-8ABEE015D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31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DFD1-D989-4BED-8452-1ED3EFA297DD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317D-46AE-49EF-AB6F-8ABEE015D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4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DFD1-D989-4BED-8452-1ED3EFA297DD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317D-46AE-49EF-AB6F-8ABEE015D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09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DFD1-D989-4BED-8452-1ED3EFA297DD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317D-46AE-49EF-AB6F-8ABEE015D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21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DFD1-D989-4BED-8452-1ED3EFA297DD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317D-46AE-49EF-AB6F-8ABEE015D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81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DFD1-D989-4BED-8452-1ED3EFA297DD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317D-46AE-49EF-AB6F-8ABEE015D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66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DFD1-D989-4BED-8452-1ED3EFA297DD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317D-46AE-49EF-AB6F-8ABEE015D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79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7DFD1-D989-4BED-8452-1ED3EFA297DD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1317D-46AE-49EF-AB6F-8ABEE015D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48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6F5A5072-7B47-4D32-B52A-4EBBF590B8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715DAF0-AE1B-46C9-8A6B-DB2AA05AB9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016219D-510E-4184-9090-6D5578A87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FF4A713-7B75-4B21-90D7-5AB19547C7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C631C0B-6DA6-4E57-8231-CE32B3434A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C29501E6-A978-4A61-9689-9085AF97A5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….</a:t>
            </a:r>
            <a:endParaRPr lang="ru-RU" sz="4800">
              <a:solidFill>
                <a:srgbClr val="FFFF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Авторы: Артём </a:t>
            </a:r>
            <a:r>
              <a:rPr lang="ru-RU" dirty="0" err="1"/>
              <a:t>Еретин</a:t>
            </a:r>
            <a:r>
              <a:rPr lang="en-US" dirty="0"/>
              <a:t>, </a:t>
            </a:r>
            <a:r>
              <a:rPr lang="ru-RU" dirty="0"/>
              <a:t>Пучков Пётр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04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5E6CFF1-2F42-4E10-9A97-F116F46F53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C22E129-39CB-4D59-8979-DE88957266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40" r="-2" b="1526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ru-RU" sz="4000">
                <a:solidFill>
                  <a:srgbClr val="FFFFFF"/>
                </a:solidFill>
              </a:rPr>
              <a:t>Введение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7182200-4859-4C8D-BCBB-55B245C28B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xmlns="" id="{D04EB6DE-EC36-4479-9869-2FE2224228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629161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0199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B9C5B86-D182-43ED-8CB4-326B6B23EE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5020" b="10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4147794-66B7-4CDE-BC75-BBDC48B2F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ru-RU" sz="4800">
                <a:solidFill>
                  <a:schemeClr val="tx1">
                    <a:lumMod val="85000"/>
                    <a:lumOff val="15000"/>
                  </a:schemeClr>
                </a:solidFill>
              </a:rPr>
              <a:t>Реализация и т.п.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41202E79-1236-4DF8-9921-F47A0B079C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xmlns="" id="{FBA6050B-2A3A-4B5C-918B-F2070ECE7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204008"/>
              </p:ext>
            </p:extLst>
          </p:nvPr>
        </p:nvGraphicFramePr>
        <p:xfrm>
          <a:off x="4050889" y="2324100"/>
          <a:ext cx="6784259" cy="3875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702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xmlns="" id="{3F710219-FC33-45B2-A1C0-0CB163FCC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6" r="17453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95" name="Freeform: Shape 94">
            <a:extLst>
              <a:ext uri="{FF2B5EF4-FFF2-40B4-BE49-F238E27FC236}">
                <a16:creationId xmlns:a16="http://schemas.microsoft.com/office/drawing/2014/main" xmlns="" id="{8F23F8A3-8FD7-4779-8323-FDC26BE998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xmlns="" id="{F605C4CC-A25C-416F-8333-7CB7DC97D8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74EDCDB-17F9-4575-BF8B-2A34476A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ru-RU" dirty="0">
                <a:cs typeface="Calibri Light"/>
              </a:rPr>
              <a:t>Режим выбора планеты</a:t>
            </a:r>
            <a:endParaRPr lang="ru-RU" dirty="0"/>
          </a:p>
        </p:txBody>
      </p:sp>
      <p:graphicFrame>
        <p:nvGraphicFramePr>
          <p:cNvPr id="33" name="Объект 2">
            <a:extLst>
              <a:ext uri="{FF2B5EF4-FFF2-40B4-BE49-F238E27FC236}">
                <a16:creationId xmlns:a16="http://schemas.microsoft.com/office/drawing/2014/main" xmlns="" id="{2B6D56D9-1604-413E-A8C6-BB7F8153A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849073"/>
              </p:ext>
            </p:extLst>
          </p:nvPr>
        </p:nvGraphicFramePr>
        <p:xfrm>
          <a:off x="804672" y="2022601"/>
          <a:ext cx="3941499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8725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xmlns="" id="{DEE2AD96-B495-4E06-9291-B71706F72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53CF6D67-C5A8-4ADD-9E8E-1E38CA1D3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86909FA0-B515-4681-B7A8-FA281D133B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21C9FE86-FCC3-4A31-AA1C-C882262B7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7D96243B-ECED-4B71-8E06-AE9A285EAD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A09989E4-EFDC-4A90-A633-E0525FB413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>
                <a:solidFill>
                  <a:srgbClr val="FFFFFF"/>
                </a:solidFill>
              </a:rPr>
              <a:t>Режим перелёта между планетами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ru-RU" sz="2000"/>
              <a:t>Он злаключается в уклонении от всяческих космических объектов. При падении за нижнюю границу экрана корабль игрока разбивается, а игрок оказывается на случайной планете. Время, затраченное топливо и другие параметры игры зависят от уровня корабля.</a:t>
            </a:r>
          </a:p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292602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xmlns="" id="{C7FA33FF-088D-4F16-95A2-2C64D353DE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A376EFB1-01CF-419F-ABF1-2AF02BBFC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FF9DEA15-78BD-4750-AA18-B9F28A6D5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Режим планеты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ru-RU" sz="2400"/>
              <a:t>На планете игрок может перемещаться и торговать с местными жителями. Торговля заключается в обмене двух товаров. На разных планетах стоимости товаров различны и зависят от вида планеты(засушливая, холодная и т.п.).</a:t>
            </a:r>
          </a:p>
          <a:p>
            <a:r>
              <a:rPr lang="ru-RU" sz="2400"/>
              <a:t>Существуют таинственные торговцы, которые меняют самые ценные в игре ресурсы на улучшения для корабля.</a:t>
            </a:r>
          </a:p>
        </p:txBody>
      </p:sp>
    </p:spTree>
    <p:extLst>
      <p:ext uri="{BB962C8B-B14F-4D97-AF65-F5344CB8AC3E}">
        <p14:creationId xmlns:p14="http://schemas.microsoft.com/office/powerpoint/2010/main" val="5091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xmlns="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xmlns="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xmlns="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xmlns="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Технологии</a:t>
            </a:r>
          </a:p>
        </p:txBody>
      </p:sp>
      <p:graphicFrame>
        <p:nvGraphicFramePr>
          <p:cNvPr id="17" name="Объект 2">
            <a:extLst>
              <a:ext uri="{FF2B5EF4-FFF2-40B4-BE49-F238E27FC236}">
                <a16:creationId xmlns:a16="http://schemas.microsoft.com/office/drawing/2014/main" xmlns="" id="{D8F71780-0360-40DD-B299-A5532F7FE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93048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17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xmlns="" id="{DEE2AD96-B495-4E06-9291-B71706F72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3CF6D67-C5A8-4ADD-9E8E-1E38CA1D3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86909FA0-B515-4681-B7A8-FA281D133B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1C9FE86-FCC3-4A31-AA1C-C882262B7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D96243B-ECED-4B71-8E06-AE9A285EAD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A09989E4-EFDC-4A90-A633-E0525FB413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>
                <a:solidFill>
                  <a:srgbClr val="FFFFFF"/>
                </a:solidFill>
              </a:rPr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ru-RU" sz="1900"/>
              <a:t>Таким образом, мы написали игру, которую уже можно применять по назначению (п.2 введения).</a:t>
            </a:r>
          </a:p>
          <a:p>
            <a:r>
              <a:rPr lang="ru-RU" sz="1900"/>
              <a:t>Игра устроена таким образом, что для успешного прохождения необходимо детально изучить особенности игрового мира.</a:t>
            </a:r>
          </a:p>
          <a:p>
            <a:r>
              <a:rPr lang="ru-RU" sz="1900"/>
              <a:t>Приложение будет интересно как тем пользователям, которые любят планировать игровую стратегию, так и тем, которые предпочтут просто совершать межпланетные странствия,  уклоняясь от препятствий.</a:t>
            </a:r>
          </a:p>
          <a:p>
            <a:r>
              <a:rPr lang="ru-RU" sz="1900"/>
              <a:t>В качестве возможностей для дальнейшего развития можно реализовать дополнительные режимы на планетах и добавлять разнообразные уровни при переходе в другую галактику.</a:t>
            </a:r>
          </a:p>
        </p:txBody>
      </p:sp>
    </p:spTree>
    <p:extLst>
      <p:ext uri="{BB962C8B-B14F-4D97-AF65-F5344CB8AC3E}">
        <p14:creationId xmlns:p14="http://schemas.microsoft.com/office/powerpoint/2010/main" val="28261295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430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Schoolbook</vt:lpstr>
      <vt:lpstr>Тема Office</vt:lpstr>
      <vt:lpstr>….</vt:lpstr>
      <vt:lpstr>Введение</vt:lpstr>
      <vt:lpstr>Реализация и т.п.</vt:lpstr>
      <vt:lpstr>Режим выбора планеты</vt:lpstr>
      <vt:lpstr>Режим перелёта между планетами </vt:lpstr>
      <vt:lpstr>Режим планеты</vt:lpstr>
      <vt:lpstr>Технологии</vt:lpstr>
      <vt:lpstr>Выводы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Что-то там</dc:title>
  <dc:creator>Admin</dc:creator>
  <cp:lastModifiedBy>Admin</cp:lastModifiedBy>
  <cp:revision>69</cp:revision>
  <dcterms:created xsi:type="dcterms:W3CDTF">2022-01-16T17:35:41Z</dcterms:created>
  <dcterms:modified xsi:type="dcterms:W3CDTF">2022-01-18T17:50:00Z</dcterms:modified>
</cp:coreProperties>
</file>