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4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01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6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6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78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58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8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5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5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4BC5-5699-4170-8A22-BD87583497C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BD03-44B7-472B-97BC-B588BF6416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1215" y="2875002"/>
            <a:ext cx="89695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ORDERCAPTURE PROJECT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1763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42"/>
            <a:ext cx="12192000" cy="512771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3825" y="152400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Vlocity</a:t>
            </a:r>
            <a:r>
              <a:rPr lang="en-US" sz="2800" dirty="0" smtClean="0"/>
              <a:t> </a:t>
            </a:r>
            <a:r>
              <a:rPr lang="en-US" sz="2800" dirty="0" err="1" smtClean="0"/>
              <a:t>HybridCPQ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847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25" y="152400"/>
            <a:ext cx="272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LWC components</a:t>
            </a:r>
            <a:endParaRPr lang="de-D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42"/>
            <a:ext cx="12192000" cy="3136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9760" y="4191034"/>
            <a:ext cx="301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cpqProductList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cpqProductList.html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cpqProductList.js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cpqProductList.js-meta.xml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23825" y="4191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cpqProductCart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cpqProductCart.html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cpqProductCart.js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cpqProductCart.js-meta.xml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8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25" y="152400"/>
            <a:ext cx="9298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Communicate Across the DOM with Lightning Message Service</a:t>
            </a:r>
            <a:endParaRPr lang="de-D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42"/>
            <a:ext cx="12192000" cy="31363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3825" y="4191035"/>
            <a:ext cx="11844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CPQAddProductChannel</a:t>
            </a:r>
            <a:r>
              <a:rPr lang="de-DE" dirty="0" smtClean="0"/>
              <a:t>: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force-app</a:t>
            </a:r>
            <a:r>
              <a:rPr lang="de-DE" dirty="0" smtClean="0"/>
              <a:t>\</a:t>
            </a:r>
            <a:r>
              <a:rPr lang="de-DE" dirty="0" err="1" smtClean="0"/>
              <a:t>main</a:t>
            </a:r>
            <a:r>
              <a:rPr lang="de-DE" dirty="0" smtClean="0"/>
              <a:t>\</a:t>
            </a:r>
            <a:r>
              <a:rPr lang="de-DE" dirty="0" err="1" smtClean="0"/>
              <a:t>default</a:t>
            </a:r>
            <a:r>
              <a:rPr lang="de-DE" dirty="0" smtClean="0"/>
              <a:t>\</a:t>
            </a:r>
            <a:r>
              <a:rPr lang="de-DE" dirty="0" err="1" smtClean="0"/>
              <a:t>messageChannels</a:t>
            </a:r>
            <a:r>
              <a:rPr lang="de-DE" dirty="0" smtClean="0"/>
              <a:t>\CPQAddProductChannel.messageChannel-meta.xml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/>
              <a:t>description&gt;This Lightning Message Channel sends selected product details from Product List to CPQ Cart&lt;/description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&lt;</a:t>
            </a:r>
            <a:r>
              <a:rPr lang="de-DE" dirty="0" err="1"/>
              <a:t>fieldName</a:t>
            </a:r>
            <a:r>
              <a:rPr lang="de-DE" dirty="0"/>
              <a:t>&gt;</a:t>
            </a:r>
            <a:r>
              <a:rPr lang="de-DE" dirty="0" err="1"/>
              <a:t>priceBookEntryId</a:t>
            </a:r>
            <a:r>
              <a:rPr lang="de-DE" dirty="0"/>
              <a:t>&lt;/</a:t>
            </a:r>
            <a:r>
              <a:rPr lang="de-DE" dirty="0" err="1"/>
              <a:t>fieldName</a:t>
            </a:r>
            <a:r>
              <a:rPr lang="de-DE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fieldName</a:t>
            </a:r>
            <a:r>
              <a:rPr lang="de-DE" dirty="0"/>
              <a:t>&gt;</a:t>
            </a:r>
            <a:r>
              <a:rPr lang="de-DE" dirty="0" err="1"/>
              <a:t>actions</a:t>
            </a:r>
            <a:r>
              <a:rPr lang="de-DE" dirty="0"/>
              <a:t>&lt;/</a:t>
            </a:r>
            <a:r>
              <a:rPr lang="de-DE" dirty="0" err="1"/>
              <a:t>fieldName</a:t>
            </a:r>
            <a:r>
              <a:rPr lang="de-DE" dirty="0" smtClean="0"/>
              <a:t>&gt;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25" y="152400"/>
            <a:ext cx="5043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Vlocity</a:t>
            </a:r>
            <a:r>
              <a:rPr lang="en-US" sz="2800" dirty="0" smtClean="0"/>
              <a:t> CPQ's Cart-Based API calls</a:t>
            </a:r>
            <a:endParaRPr lang="de-D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42"/>
            <a:ext cx="12192000" cy="31363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3825" y="4191035"/>
            <a:ext cx="118446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CPQCaller.cls</a:t>
            </a:r>
            <a:r>
              <a:rPr lang="en-US" dirty="0" smtClean="0"/>
              <a:t> Apex Class with </a:t>
            </a:r>
            <a:r>
              <a:rPr lang="de-DE" dirty="0" smtClean="0"/>
              <a:t>@</a:t>
            </a:r>
            <a:r>
              <a:rPr lang="de-DE" dirty="0" err="1" smtClean="0"/>
              <a:t>AuraEnabled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/>
              <a:t>callCpqAppHandler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Apex </a:t>
            </a:r>
            <a:r>
              <a:rPr lang="de-DE" dirty="0" err="1"/>
              <a:t>m</a:t>
            </a:r>
            <a:r>
              <a:rPr lang="de-DE" dirty="0" err="1" smtClean="0"/>
              <a:t>ethod</a:t>
            </a:r>
            <a:r>
              <a:rPr lang="de-DE" dirty="0" smtClean="0"/>
              <a:t> happen </a:t>
            </a:r>
            <a:r>
              <a:rPr lang="de-DE" dirty="0" err="1" smtClean="0"/>
              <a:t>imperatively</a:t>
            </a:r>
            <a:r>
              <a:rPr lang="de-DE" dirty="0" smtClean="0"/>
              <a:t>. </a:t>
            </a:r>
            <a:r>
              <a:rPr lang="de-DE" dirty="0" err="1" smtClean="0"/>
              <a:t>When</a:t>
            </a:r>
            <a:r>
              <a:rPr lang="de-DE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elements are inserted into a document (</a:t>
            </a:r>
            <a:r>
              <a:rPr lang="en-US" dirty="0" err="1" smtClean="0"/>
              <a:t>connectedCallback</a:t>
            </a:r>
            <a:r>
              <a:rPr lang="en-US" dirty="0" smtClean="0"/>
              <a:t>() lifecycle hook)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CPQAddProductChannel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provisioned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4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25" y="152400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Decisions</a:t>
            </a:r>
            <a:endParaRPr lang="de-DE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1107440"/>
            <a:ext cx="12364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Datatable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smtClean="0"/>
              <a:t>+	OOTB</a:t>
            </a:r>
          </a:p>
          <a:p>
            <a:pPr lvl="1"/>
            <a:r>
              <a:rPr lang="en-US" dirty="0" smtClean="0"/>
              <a:t>-	Requires flatten the data coming from </a:t>
            </a:r>
            <a:r>
              <a:rPr lang="en-US" dirty="0" err="1" smtClean="0"/>
              <a:t>Vlocity</a:t>
            </a:r>
            <a:r>
              <a:rPr lang="en-US" dirty="0" smtClean="0"/>
              <a:t> CPQ's Cart-Based API calls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Lightning Message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not refresh the Cart with additional </a:t>
            </a:r>
            <a:r>
              <a:rPr lang="de-DE" dirty="0" err="1" smtClean="0"/>
              <a:t>getCartsItems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of ES6 spread operator </a:t>
            </a:r>
            <a:r>
              <a:rPr lang="en-US" dirty="0" smtClean="0"/>
              <a:t>allowed LWC to track changes in array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err="1" smtClean="0"/>
              <a:t>this.data</a:t>
            </a:r>
            <a:r>
              <a:rPr lang="en-US" dirty="0" smtClean="0"/>
              <a:t> = [...</a:t>
            </a:r>
            <a:r>
              <a:rPr lang="en-US" dirty="0" err="1" smtClean="0"/>
              <a:t>this.data</a:t>
            </a:r>
            <a:r>
              <a:rPr lang="en-US" dirty="0" smtClean="0"/>
              <a:t>]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Utilize Roundtrip Serialization and Deserialization of parameters sent to </a:t>
            </a:r>
            <a:r>
              <a:rPr lang="en-US" dirty="0" err="1" smtClean="0"/>
              <a:t>callCpqAppHandler</a:t>
            </a:r>
            <a:r>
              <a:rPr lang="en-US" dirty="0" smtClean="0"/>
              <a:t>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was needed to ensure data type consistency of complex parameters for different CPQ 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de-DE" dirty="0" smtClean="0"/>
          </a:p>
          <a:p>
            <a:pPr lvl="1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en-US" dirty="0" smtClean="0"/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25" y="152400"/>
            <a:ext cx="2350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Considerations</a:t>
            </a:r>
            <a:endParaRPr lang="de-DE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3825" y="1107440"/>
            <a:ext cx="1236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Pagination or “load-more” capability of </a:t>
            </a:r>
            <a:r>
              <a:rPr lang="en-US" dirty="0" err="1" smtClean="0"/>
              <a:t>cpqProductList</a:t>
            </a:r>
            <a:r>
              <a:rPr lang="en-US" dirty="0" smtClean="0"/>
              <a:t> component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Bullet-proof error-handling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building reusable &lt;c-</a:t>
            </a:r>
            <a:r>
              <a:rPr lang="en-US" dirty="0" err="1" smtClean="0"/>
              <a:t>cpq</a:t>
            </a:r>
            <a:r>
              <a:rPr lang="en-US" dirty="0" smtClean="0"/>
              <a:t>-</a:t>
            </a:r>
            <a:r>
              <a:rPr lang="en-US" dirty="0" err="1" smtClean="0"/>
              <a:t>api</a:t>
            </a:r>
            <a:r>
              <a:rPr lang="en-US" dirty="0" smtClean="0"/>
              <a:t>&gt; child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get rid of </a:t>
            </a:r>
            <a:r>
              <a:rPr lang="en-US" dirty="0" err="1" smtClean="0"/>
              <a:t>CPQCaller.cls</a:t>
            </a:r>
            <a:r>
              <a:rPr lang="en-US" dirty="0" smtClean="0"/>
              <a:t> (if/when </a:t>
            </a:r>
            <a:r>
              <a:rPr lang="en-US" dirty="0" err="1" smtClean="0"/>
              <a:t>Vlocity</a:t>
            </a:r>
            <a:r>
              <a:rPr lang="en-US" dirty="0" smtClean="0"/>
              <a:t> CPQ's Cart-Based API is exposed to LWC OOTB)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refreshing the Cart </a:t>
            </a:r>
            <a:r>
              <a:rPr lang="en-US" dirty="0" smtClean="0"/>
              <a:t>with </a:t>
            </a:r>
            <a:r>
              <a:rPr lang="de-DE" dirty="0" err="1" smtClean="0"/>
              <a:t>getCartsItems</a:t>
            </a:r>
            <a:r>
              <a:rPr lang="de-DE" dirty="0" smtClean="0"/>
              <a:t>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7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656" y="3044280"/>
            <a:ext cx="8412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 for interesting challenge!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233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Hutchison Drei Austria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Artjoms,Livenskis</dc:creator>
  <cp:lastModifiedBy>Artjoms,Livenskis</cp:lastModifiedBy>
  <cp:revision>19</cp:revision>
  <dcterms:created xsi:type="dcterms:W3CDTF">2021-02-18T09:24:29Z</dcterms:created>
  <dcterms:modified xsi:type="dcterms:W3CDTF">2021-02-18T11:54:48Z</dcterms:modified>
</cp:coreProperties>
</file>