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9"/>
  </p:notesMasterIdLst>
  <p:sldIdLst>
    <p:sldId id="256" r:id="rId2"/>
    <p:sldId id="266" r:id="rId3"/>
    <p:sldId id="270" r:id="rId4"/>
    <p:sldId id="271" r:id="rId5"/>
    <p:sldId id="272" r:id="rId6"/>
    <p:sldId id="27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B"/>
    <a:srgbClr val="23D734"/>
    <a:srgbClr val="35FF3A"/>
    <a:srgbClr val="FF5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47697-2C8B-4B5C-AAE7-54B1B5C103EC}" v="4" dt="2022-04-07T00:42:04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1A1FB-8FE0-4479-B354-1620B9CF18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8BC51-F6FE-496F-962C-88C652008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37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22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2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2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20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4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4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77" r:id="rId6"/>
    <p:sldLayoutId id="2147483676" r:id="rId7"/>
    <p:sldLayoutId id="2147483664" r:id="rId8"/>
    <p:sldLayoutId id="2147483665" r:id="rId9"/>
    <p:sldLayoutId id="2147483675" r:id="rId10"/>
    <p:sldLayoutId id="2147483674" r:id="rId11"/>
  </p:sldLayoutIdLst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D0F3-612B-42E5-9550-C950C949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Lab 11:</a:t>
            </a:r>
            <a:br>
              <a:rPr lang="en-US" sz="4000" dirty="0"/>
            </a:br>
            <a:r>
              <a:rPr lang="en-US" sz="4000" dirty="0"/>
              <a:t>Programmed Logic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518D4-A865-48C2-80AF-C30DB51C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/>
              <a:t>CSE 2301 – Fall 2024</a:t>
            </a:r>
          </a:p>
        </p:txBody>
      </p:sp>
      <p:pic>
        <p:nvPicPr>
          <p:cNvPr id="5" name="Picture 3" descr="Mother Board">
            <a:extLst>
              <a:ext uri="{FF2B5EF4-FFF2-40B4-BE49-F238E27FC236}">
                <a16:creationId xmlns:a16="http://schemas.microsoft.com/office/drawing/2014/main" id="{7BB45BB8-D5E1-4263-B449-DFDDC867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074"/>
                    </a14:imgEffect>
                    <a14:imgEffect>
                      <a14:saturation sat="121000"/>
                    </a14:imgEffect>
                  </a14:imgLayer>
                </a14:imgProps>
              </a:ext>
            </a:extLst>
          </a:blip>
          <a:srcRect l="14426" r="14426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8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EC-AAAC-4204-B12B-A829A04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Programmable logic array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3F7F-5802-4D54-8456-B9719EB4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3" y="2552700"/>
            <a:ext cx="3736258" cy="3316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lab we will study PLA applications in LogicWorks.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emphasis of this lab is to tie together some concepts from throughout the course.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6D867-FCCD-4053-ADF1-D7CB87F1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04" y="2291129"/>
            <a:ext cx="3012493" cy="2275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E1CEF-2CAE-4289-B883-99155801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378" y="2111034"/>
            <a:ext cx="3012492" cy="2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EC-AAAC-4204-B12B-A829A04B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582" y="1521705"/>
            <a:ext cx="4103431" cy="1317523"/>
          </a:xfrm>
        </p:spPr>
        <p:txBody>
          <a:bodyPr/>
          <a:lstStyle/>
          <a:p>
            <a:r>
              <a:rPr lang="en-US" dirty="0"/>
              <a:t>Part 1: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the hard way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3F7F-5802-4D54-8456-B9719EB4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2583" y="3007605"/>
            <a:ext cx="3736258" cy="229281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It’s what you’ve been doing all semester. We’re going to hand you a large table and you’ll have to fill out a 5-variable K-map to complete it.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Find the equation and built it in LogicWorks.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02AA-8BF5-4697-8D8D-8C4B8DC9A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801" y="1238424"/>
            <a:ext cx="5005517" cy="459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9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EC-AAAC-4204-B12B-A829A04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The easy way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3F7F-5802-4D54-8456-B9719EB4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3" y="2552700"/>
            <a:ext cx="3736258" cy="3316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that you’ve refamiliarized yourself with the tedium or part 1, we’re going to do something similar, but with far less hassle.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building a PLA in LogicWorks, we can avoid reducing an equation and building a circuit for it. Instead, we’ll simply define the unreduced </a:t>
            </a:r>
            <a:r>
              <a:rPr lang="en-US" dirty="0" err="1"/>
              <a:t>minterms</a:t>
            </a:r>
            <a:r>
              <a:rPr lang="en-US" dirty="0"/>
              <a:t> where the output is high.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EF9C16-3863-43B1-B7CA-F421B99E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03" y="2704966"/>
            <a:ext cx="5717751" cy="267079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FDBCF9-2407-4162-B1D7-F674987B5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279" y="1484734"/>
            <a:ext cx="4320669" cy="96938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3561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EC-AAAC-4204-B12B-A829A04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Triangular Parity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3F7F-5802-4D54-8456-B9719EB4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3" y="2552700"/>
            <a:ext cx="4103430" cy="3316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one PLA which takes as input 5 check bits and spits out the position of the error for a triangular parity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task is to define the FGHI (weighted 8-4-2-1) output for an ABCDE (5 independent check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You’ll first create a table for all the outputs by studying the code, then create the PLA by finding the </a:t>
            </a:r>
            <a:r>
              <a:rPr lang="en-US" dirty="0" err="1"/>
              <a:t>minterms</a:t>
            </a:r>
            <a:r>
              <a:rPr lang="en-US" dirty="0"/>
              <a:t> (no reduction needed!) for each output bit.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F9B6D-9F6F-46A9-80D2-265C5AD6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53" y="2333976"/>
            <a:ext cx="3700904" cy="2190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56EA1-AE22-4167-99F5-830F80B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265" y="2213123"/>
            <a:ext cx="2539488" cy="24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2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3EC-AAAC-4204-B12B-A829A04B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Triangular Parity [2]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3F7F-5802-4D54-8456-B9719EB4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3" y="2552700"/>
            <a:ext cx="4103430" cy="33162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go to create your PLA, it’s critical that you describe [5] input lines and [4] output 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that, you’ll be asked to enter product terms (</a:t>
            </a:r>
            <a:r>
              <a:rPr lang="en-US" dirty="0" err="1"/>
              <a:t>minterms</a:t>
            </a:r>
            <a:r>
              <a:rPr lang="en-US" dirty="0"/>
              <a:t>) for each bit. Enter the ABCDE binary codes where that bit is ‘1’, separating by newlines.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3B4A-FC9E-41A5-B2E2-61FC1EC3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00" y="2419350"/>
            <a:ext cx="5869767" cy="2019300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5B4C48-BA2D-4F8F-B084-421B1C902DA8}"/>
              </a:ext>
            </a:extLst>
          </p:cNvPr>
          <p:cNvSpPr/>
          <p:nvPr/>
        </p:nvSpPr>
        <p:spPr>
          <a:xfrm>
            <a:off x="6555783" y="2758698"/>
            <a:ext cx="991892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FA1C4-2E57-489B-AF3F-FA5656A3E27E}"/>
              </a:ext>
            </a:extLst>
          </p:cNvPr>
          <p:cNvSpPr/>
          <p:nvPr/>
        </p:nvSpPr>
        <p:spPr>
          <a:xfrm>
            <a:off x="8956158" y="2758698"/>
            <a:ext cx="991892" cy="32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0769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69E0-47BC-45F7-A4CE-725CD706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3" y="1066800"/>
            <a:ext cx="3340018" cy="1317523"/>
          </a:xfrm>
        </p:spPr>
        <p:txBody>
          <a:bodyPr/>
          <a:lstStyle/>
          <a:p>
            <a:r>
              <a:rPr lang="en-US" dirty="0"/>
              <a:t>Other notes</a:t>
            </a:r>
            <a:br>
              <a:rPr lang="en-US" dirty="0"/>
            </a:br>
            <a:r>
              <a:rPr lang="en-US" sz="2000" dirty="0">
                <a:solidFill>
                  <a:schemeClr val="accent2"/>
                </a:solidFill>
              </a:rPr>
              <a:t>AND report information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BE511-775A-482D-AD21-3C4F031A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0" y="1531620"/>
            <a:ext cx="7027250" cy="43453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More detailed instructions for the PLA wizard are included in the lab instructions.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There is no demo for part 2, just parts 1 and 3.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Since we’re nearing the end, the questions on this lab report will be taken from throughout the semester.</a:t>
            </a:r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20A36AE7-CF5E-4892-B8E4-5B929462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43" y="2384323"/>
            <a:ext cx="1602657" cy="16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ChronicleVT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1631</TotalTime>
  <Words>362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Calisto MT</vt:lpstr>
      <vt:lpstr>Courier New</vt:lpstr>
      <vt:lpstr>Univers Condensed</vt:lpstr>
      <vt:lpstr>ChronicleVTI</vt:lpstr>
      <vt:lpstr>Lab 11: Programmed Logic Arrays</vt:lpstr>
      <vt:lpstr>Introduction: Programmable logic array</vt:lpstr>
      <vt:lpstr>Part 1: the hard way</vt:lpstr>
      <vt:lpstr>Part 2: The easy way</vt:lpstr>
      <vt:lpstr>Part 3: Triangular Parity</vt:lpstr>
      <vt:lpstr>Part 3: Triangular Parity [2]</vt:lpstr>
      <vt:lpstr>Other notes AND report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2310 – Hardware 3</dc:title>
  <dc:creator>Connor Rickermann</dc:creator>
  <cp:lastModifiedBy>Park, Cheon</cp:lastModifiedBy>
  <cp:revision>10</cp:revision>
  <dcterms:created xsi:type="dcterms:W3CDTF">2021-10-08T12:26:57Z</dcterms:created>
  <dcterms:modified xsi:type="dcterms:W3CDTF">2024-11-05T21:19:50Z</dcterms:modified>
</cp:coreProperties>
</file>