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2"/>
  </p:notesMasterIdLst>
  <p:sldIdLst>
    <p:sldId id="256" r:id="rId2"/>
    <p:sldId id="265" r:id="rId3"/>
    <p:sldId id="258" r:id="rId4"/>
    <p:sldId id="267" r:id="rId5"/>
    <p:sldId id="268" r:id="rId6"/>
    <p:sldId id="269" r:id="rId7"/>
    <p:sldId id="270" r:id="rId8"/>
    <p:sldId id="272" r:id="rId9"/>
    <p:sldId id="27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B"/>
    <a:srgbClr val="23D734"/>
    <a:srgbClr val="35FF3A"/>
    <a:srgbClr val="FF5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E64C9-64CB-4062-BFCB-A2A602BD924A}" v="79" dt="2022-02-28T21:14:59.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varScale="1">
        <p:scale>
          <a:sx n="111" d="100"/>
          <a:sy n="111" d="100"/>
        </p:scale>
        <p:origin x="3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ermann, Connor" userId="9840cd41-e196-43c5-b10f-690ed416b90a" providerId="ADAL" clId="{8090AAD9-0BB1-41ED-83DF-A456D98B0114}"/>
    <pc:docChg chg="undo custSel addSld delSld modSld modMainMaster">
      <pc:chgData name="Rickermann, Connor" userId="9840cd41-e196-43c5-b10f-690ed416b90a" providerId="ADAL" clId="{8090AAD9-0BB1-41ED-83DF-A456D98B0114}" dt="2022-01-24T19:31:10.622" v="1436"/>
      <pc:docMkLst>
        <pc:docMk/>
      </pc:docMkLst>
      <pc:sldChg chg="modTransition">
        <pc:chgData name="Rickermann, Connor" userId="9840cd41-e196-43c5-b10f-690ed416b90a" providerId="ADAL" clId="{8090AAD9-0BB1-41ED-83DF-A456D98B0114}" dt="2022-01-24T19:30:56.605" v="1429"/>
        <pc:sldMkLst>
          <pc:docMk/>
          <pc:sldMk cId="4179582630" sldId="256"/>
        </pc:sldMkLst>
      </pc:sldChg>
      <pc:sldChg chg="modSp add mod modTransition">
        <pc:chgData name="Rickermann, Connor" userId="9840cd41-e196-43c5-b10f-690ed416b90a" providerId="ADAL" clId="{8090AAD9-0BB1-41ED-83DF-A456D98B0114}" dt="2022-01-24T19:31:10.622" v="1436"/>
        <pc:sldMkLst>
          <pc:docMk/>
          <pc:sldMk cId="4147408174" sldId="257"/>
        </pc:sldMkLst>
        <pc:spChg chg="mod">
          <ac:chgData name="Rickermann, Connor" userId="9840cd41-e196-43c5-b10f-690ed416b90a" providerId="ADAL" clId="{8090AAD9-0BB1-41ED-83DF-A456D98B0114}" dt="2022-01-24T17:45:30.222" v="1" actId="207"/>
          <ac:spMkLst>
            <pc:docMk/>
            <pc:sldMk cId="4147408174" sldId="257"/>
            <ac:spMk id="2" creationId="{8F9A69E0-47BC-45F7-A4CE-725CD706A265}"/>
          </ac:spMkLst>
        </pc:spChg>
        <pc:spChg chg="mod">
          <ac:chgData name="Rickermann, Connor" userId="9840cd41-e196-43c5-b10f-690ed416b90a" providerId="ADAL" clId="{8090AAD9-0BB1-41ED-83DF-A456D98B0114}" dt="2022-01-24T17:49:15.555" v="320" actId="20577"/>
          <ac:spMkLst>
            <pc:docMk/>
            <pc:sldMk cId="4147408174" sldId="257"/>
            <ac:spMk id="4" creationId="{3E3BE511-775A-482D-AD21-3C4F031ADDC0}"/>
          </ac:spMkLst>
        </pc:spChg>
      </pc:sldChg>
      <pc:sldChg chg="modSp mod modTransition">
        <pc:chgData name="Rickermann, Connor" userId="9840cd41-e196-43c5-b10f-690ed416b90a" providerId="ADAL" clId="{8090AAD9-0BB1-41ED-83DF-A456D98B0114}" dt="2022-01-24T19:30:56.605" v="1429"/>
        <pc:sldMkLst>
          <pc:docMk/>
          <pc:sldMk cId="1499433701" sldId="264"/>
        </pc:sldMkLst>
        <pc:spChg chg="mod">
          <ac:chgData name="Rickermann, Connor" userId="9840cd41-e196-43c5-b10f-690ed416b90a" providerId="ADAL" clId="{8090AAD9-0BB1-41ED-83DF-A456D98B0114}" dt="2022-01-24T19:29:45.461" v="1418" actId="20577"/>
          <ac:spMkLst>
            <pc:docMk/>
            <pc:sldMk cId="1499433701" sldId="264"/>
            <ac:spMk id="4" creationId="{3E3BE511-775A-482D-AD21-3C4F031ADDC0}"/>
          </ac:spMkLst>
        </pc:spChg>
      </pc:sldChg>
      <pc:sldChg chg="addSp delSp modSp mod modTransition modAnim">
        <pc:chgData name="Rickermann, Connor" userId="9840cd41-e196-43c5-b10f-690ed416b90a" providerId="ADAL" clId="{8090AAD9-0BB1-41ED-83DF-A456D98B0114}" dt="2022-01-24T19:30:56.605" v="1429"/>
        <pc:sldMkLst>
          <pc:docMk/>
          <pc:sldMk cId="631914881" sldId="265"/>
        </pc:sldMkLst>
        <pc:spChg chg="mod">
          <ac:chgData name="Rickermann, Connor" userId="9840cd41-e196-43c5-b10f-690ed416b90a" providerId="ADAL" clId="{8090AAD9-0BB1-41ED-83DF-A456D98B0114}" dt="2022-01-24T17:52:52.629" v="356" actId="20577"/>
          <ac:spMkLst>
            <pc:docMk/>
            <pc:sldMk cId="631914881" sldId="265"/>
            <ac:spMk id="2" creationId="{425EA3EC-AAAC-4204-B12B-A829A04BC9DF}"/>
          </ac:spMkLst>
        </pc:spChg>
        <pc:spChg chg="del">
          <ac:chgData name="Rickermann, Connor" userId="9840cd41-e196-43c5-b10f-690ed416b90a" providerId="ADAL" clId="{8090AAD9-0BB1-41ED-83DF-A456D98B0114}" dt="2022-01-24T17:49:39.680" v="324" actId="478"/>
          <ac:spMkLst>
            <pc:docMk/>
            <pc:sldMk cId="631914881" sldId="265"/>
            <ac:spMk id="3" creationId="{D1FE49B7-00B5-45CD-8C07-DD750E63AC9C}"/>
          </ac:spMkLst>
        </pc:spChg>
        <pc:spChg chg="mod">
          <ac:chgData name="Rickermann, Connor" userId="9840cd41-e196-43c5-b10f-690ed416b90a" providerId="ADAL" clId="{8090AAD9-0BB1-41ED-83DF-A456D98B0114}" dt="2022-01-24T17:57:40.826" v="470" actId="14100"/>
          <ac:spMkLst>
            <pc:docMk/>
            <pc:sldMk cId="631914881" sldId="265"/>
            <ac:spMk id="4" creationId="{8EEC3F7F-5802-4D54-8456-B9719EB4E380}"/>
          </ac:spMkLst>
        </pc:spChg>
        <pc:spChg chg="del">
          <ac:chgData name="Rickermann, Connor" userId="9840cd41-e196-43c5-b10f-690ed416b90a" providerId="ADAL" clId="{8090AAD9-0BB1-41ED-83DF-A456D98B0114}" dt="2022-01-24T17:49:39.680" v="324" actId="478"/>
          <ac:spMkLst>
            <pc:docMk/>
            <pc:sldMk cId="631914881" sldId="265"/>
            <ac:spMk id="7" creationId="{E778FFC5-F05F-4E12-A2C3-EDA9CA42235C}"/>
          </ac:spMkLst>
        </pc:spChg>
        <pc:spChg chg="add del mod">
          <ac:chgData name="Rickermann, Connor" userId="9840cd41-e196-43c5-b10f-690ed416b90a" providerId="ADAL" clId="{8090AAD9-0BB1-41ED-83DF-A456D98B0114}" dt="2022-01-24T17:49:38.152" v="323" actId="478"/>
          <ac:spMkLst>
            <pc:docMk/>
            <pc:sldMk cId="631914881" sldId="265"/>
            <ac:spMk id="9" creationId="{0AE002FF-4965-4C03-9FCE-C37A3AF7386C}"/>
          </ac:spMkLst>
        </pc:spChg>
        <pc:spChg chg="add del mod">
          <ac:chgData name="Rickermann, Connor" userId="9840cd41-e196-43c5-b10f-690ed416b90a" providerId="ADAL" clId="{8090AAD9-0BB1-41ED-83DF-A456D98B0114}" dt="2022-01-24T17:53:49.222" v="375"/>
          <ac:spMkLst>
            <pc:docMk/>
            <pc:sldMk cId="631914881" sldId="265"/>
            <ac:spMk id="10" creationId="{D58DF14C-5389-4514-BDCB-391E426D39F6}"/>
          </ac:spMkLst>
        </pc:spChg>
        <pc:spChg chg="add del mod">
          <ac:chgData name="Rickermann, Connor" userId="9840cd41-e196-43c5-b10f-690ed416b90a" providerId="ADAL" clId="{8090AAD9-0BB1-41ED-83DF-A456D98B0114}" dt="2022-01-24T17:53:49.222" v="375"/>
          <ac:spMkLst>
            <pc:docMk/>
            <pc:sldMk cId="631914881" sldId="265"/>
            <ac:spMk id="13" creationId="{945257E7-4D9F-4A66-8E10-F770509090B9}"/>
          </ac:spMkLst>
        </pc:spChg>
        <pc:spChg chg="add del mod">
          <ac:chgData name="Rickermann, Connor" userId="9840cd41-e196-43c5-b10f-690ed416b90a" providerId="ADAL" clId="{8090AAD9-0BB1-41ED-83DF-A456D98B0114}" dt="2022-01-24T17:53:49.222" v="375"/>
          <ac:spMkLst>
            <pc:docMk/>
            <pc:sldMk cId="631914881" sldId="265"/>
            <ac:spMk id="14" creationId="{D865EF6F-4CE0-4466-939D-DAAF0BAF2C68}"/>
          </ac:spMkLst>
        </pc:spChg>
        <pc:spChg chg="add del mod">
          <ac:chgData name="Rickermann, Connor" userId="9840cd41-e196-43c5-b10f-690ed416b90a" providerId="ADAL" clId="{8090AAD9-0BB1-41ED-83DF-A456D98B0114}" dt="2022-01-24T17:53:49.222" v="375"/>
          <ac:spMkLst>
            <pc:docMk/>
            <pc:sldMk cId="631914881" sldId="265"/>
            <ac:spMk id="15" creationId="{14C28FF0-6B1F-4E8B-94A1-EE4269CE56DA}"/>
          </ac:spMkLst>
        </pc:spChg>
        <pc:spChg chg="add del mod">
          <ac:chgData name="Rickermann, Connor" userId="9840cd41-e196-43c5-b10f-690ed416b90a" providerId="ADAL" clId="{8090AAD9-0BB1-41ED-83DF-A456D98B0114}" dt="2022-01-24T17:53:49.222" v="375"/>
          <ac:spMkLst>
            <pc:docMk/>
            <pc:sldMk cId="631914881" sldId="265"/>
            <ac:spMk id="16" creationId="{8319629F-B85E-4363-9DEE-5958A4946048}"/>
          </ac:spMkLst>
        </pc:spChg>
        <pc:spChg chg="add del mod">
          <ac:chgData name="Rickermann, Connor" userId="9840cd41-e196-43c5-b10f-690ed416b90a" providerId="ADAL" clId="{8090AAD9-0BB1-41ED-83DF-A456D98B0114}" dt="2022-01-24T17:53:49.222" v="375"/>
          <ac:spMkLst>
            <pc:docMk/>
            <pc:sldMk cId="631914881" sldId="265"/>
            <ac:spMk id="17" creationId="{21782CDB-FD5E-44DB-B15C-3651D89FE915}"/>
          </ac:spMkLst>
        </pc:spChg>
        <pc:spChg chg="add del mod">
          <ac:chgData name="Rickermann, Connor" userId="9840cd41-e196-43c5-b10f-690ed416b90a" providerId="ADAL" clId="{8090AAD9-0BB1-41ED-83DF-A456D98B0114}" dt="2022-01-24T17:53:49.222" v="375"/>
          <ac:spMkLst>
            <pc:docMk/>
            <pc:sldMk cId="631914881" sldId="265"/>
            <ac:spMk id="18" creationId="{39087449-942A-48B9-A6C0-E009A4BE97D3}"/>
          </ac:spMkLst>
        </pc:spChg>
        <pc:spChg chg="add del mod">
          <ac:chgData name="Rickermann, Connor" userId="9840cd41-e196-43c5-b10f-690ed416b90a" providerId="ADAL" clId="{8090AAD9-0BB1-41ED-83DF-A456D98B0114}" dt="2022-01-24T17:53:49.222" v="375"/>
          <ac:spMkLst>
            <pc:docMk/>
            <pc:sldMk cId="631914881" sldId="265"/>
            <ac:spMk id="19" creationId="{DA374EA9-1203-488C-BC1C-643AF59D5D23}"/>
          </ac:spMkLst>
        </pc:spChg>
        <pc:spChg chg="add del mod">
          <ac:chgData name="Rickermann, Connor" userId="9840cd41-e196-43c5-b10f-690ed416b90a" providerId="ADAL" clId="{8090AAD9-0BB1-41ED-83DF-A456D98B0114}" dt="2022-01-24T17:53:49.222" v="375"/>
          <ac:spMkLst>
            <pc:docMk/>
            <pc:sldMk cId="631914881" sldId="265"/>
            <ac:spMk id="20" creationId="{ED351027-4B66-4C6E-9026-E7A60ACD76E9}"/>
          </ac:spMkLst>
        </pc:spChg>
        <pc:spChg chg="add del mod">
          <ac:chgData name="Rickermann, Connor" userId="9840cd41-e196-43c5-b10f-690ed416b90a" providerId="ADAL" clId="{8090AAD9-0BB1-41ED-83DF-A456D98B0114}" dt="2022-01-24T17:53:49.222" v="375"/>
          <ac:spMkLst>
            <pc:docMk/>
            <pc:sldMk cId="631914881" sldId="265"/>
            <ac:spMk id="21" creationId="{3487E03C-F175-4A96-ABAF-E2F55A19659A}"/>
          </ac:spMkLst>
        </pc:spChg>
        <pc:spChg chg="add del mod">
          <ac:chgData name="Rickermann, Connor" userId="9840cd41-e196-43c5-b10f-690ed416b90a" providerId="ADAL" clId="{8090AAD9-0BB1-41ED-83DF-A456D98B0114}" dt="2022-01-24T17:53:49.222" v="375"/>
          <ac:spMkLst>
            <pc:docMk/>
            <pc:sldMk cId="631914881" sldId="265"/>
            <ac:spMk id="22" creationId="{BAF6AE47-2BD9-468C-ABED-E55B3ECED055}"/>
          </ac:spMkLst>
        </pc:spChg>
        <pc:spChg chg="add del mod">
          <ac:chgData name="Rickermann, Connor" userId="9840cd41-e196-43c5-b10f-690ed416b90a" providerId="ADAL" clId="{8090AAD9-0BB1-41ED-83DF-A456D98B0114}" dt="2022-01-24T17:57:02.335" v="451"/>
          <ac:spMkLst>
            <pc:docMk/>
            <pc:sldMk cId="631914881" sldId="265"/>
            <ac:spMk id="24" creationId="{40980EFA-835C-4215-A430-3DB1DB9F9D62}"/>
          </ac:spMkLst>
        </pc:spChg>
        <pc:spChg chg="add del mod">
          <ac:chgData name="Rickermann, Connor" userId="9840cd41-e196-43c5-b10f-690ed416b90a" providerId="ADAL" clId="{8090AAD9-0BB1-41ED-83DF-A456D98B0114}" dt="2022-01-24T17:57:02.335" v="451"/>
          <ac:spMkLst>
            <pc:docMk/>
            <pc:sldMk cId="631914881" sldId="265"/>
            <ac:spMk id="27" creationId="{AEC2D2B9-4353-4301-B861-731D6A63A9C3}"/>
          </ac:spMkLst>
        </pc:spChg>
        <pc:spChg chg="add del mod">
          <ac:chgData name="Rickermann, Connor" userId="9840cd41-e196-43c5-b10f-690ed416b90a" providerId="ADAL" clId="{8090AAD9-0BB1-41ED-83DF-A456D98B0114}" dt="2022-01-24T17:57:02.335" v="451"/>
          <ac:spMkLst>
            <pc:docMk/>
            <pc:sldMk cId="631914881" sldId="265"/>
            <ac:spMk id="28" creationId="{2E013E86-9AA4-4667-B215-422B6350DD4C}"/>
          </ac:spMkLst>
        </pc:spChg>
        <pc:spChg chg="add del mod">
          <ac:chgData name="Rickermann, Connor" userId="9840cd41-e196-43c5-b10f-690ed416b90a" providerId="ADAL" clId="{8090AAD9-0BB1-41ED-83DF-A456D98B0114}" dt="2022-01-24T17:57:02.335" v="451"/>
          <ac:spMkLst>
            <pc:docMk/>
            <pc:sldMk cId="631914881" sldId="265"/>
            <ac:spMk id="29" creationId="{8428CE57-E4DE-4160-9F31-5AD9D2DB85F8}"/>
          </ac:spMkLst>
        </pc:spChg>
        <pc:spChg chg="add del mod">
          <ac:chgData name="Rickermann, Connor" userId="9840cd41-e196-43c5-b10f-690ed416b90a" providerId="ADAL" clId="{8090AAD9-0BB1-41ED-83DF-A456D98B0114}" dt="2022-01-24T17:57:02.335" v="451"/>
          <ac:spMkLst>
            <pc:docMk/>
            <pc:sldMk cId="631914881" sldId="265"/>
            <ac:spMk id="30" creationId="{1E159DC9-62CF-4702-A4ED-8221CD20047D}"/>
          </ac:spMkLst>
        </pc:spChg>
        <pc:spChg chg="add del mod">
          <ac:chgData name="Rickermann, Connor" userId="9840cd41-e196-43c5-b10f-690ed416b90a" providerId="ADAL" clId="{8090AAD9-0BB1-41ED-83DF-A456D98B0114}" dt="2022-01-24T17:57:02.335" v="451"/>
          <ac:spMkLst>
            <pc:docMk/>
            <pc:sldMk cId="631914881" sldId="265"/>
            <ac:spMk id="31" creationId="{12AEADFC-EB98-4BA1-A3D4-3EC92071376B}"/>
          </ac:spMkLst>
        </pc:spChg>
        <pc:spChg chg="add del mod">
          <ac:chgData name="Rickermann, Connor" userId="9840cd41-e196-43c5-b10f-690ed416b90a" providerId="ADAL" clId="{8090AAD9-0BB1-41ED-83DF-A456D98B0114}" dt="2022-01-24T17:57:02.335" v="451"/>
          <ac:spMkLst>
            <pc:docMk/>
            <pc:sldMk cId="631914881" sldId="265"/>
            <ac:spMk id="32" creationId="{041F6A81-6219-4D23-8643-9533672D438E}"/>
          </ac:spMkLst>
        </pc:spChg>
        <pc:grpChg chg="add mod">
          <ac:chgData name="Rickermann, Connor" userId="9840cd41-e196-43c5-b10f-690ed416b90a" providerId="ADAL" clId="{8090AAD9-0BB1-41ED-83DF-A456D98B0114}" dt="2022-01-24T17:53:47" v="372" actId="164"/>
          <ac:grpSpMkLst>
            <pc:docMk/>
            <pc:sldMk cId="631914881" sldId="265"/>
            <ac:grpSpMk id="23" creationId="{53A7072F-0931-425F-B214-21FFA7E5C21A}"/>
          </ac:grpSpMkLst>
        </pc:grpChg>
        <pc:picChg chg="del">
          <ac:chgData name="Rickermann, Connor" userId="9840cd41-e196-43c5-b10f-690ed416b90a" providerId="ADAL" clId="{8090AAD9-0BB1-41ED-83DF-A456D98B0114}" dt="2022-01-24T17:49:36.098" v="322" actId="478"/>
          <ac:picMkLst>
            <pc:docMk/>
            <pc:sldMk cId="631914881" sldId="265"/>
            <ac:picMk id="5" creationId="{1FA77F1B-87B4-4244-AE1D-D558DB237030}"/>
          </ac:picMkLst>
        </pc:picChg>
        <pc:picChg chg="del">
          <ac:chgData name="Rickermann, Connor" userId="9840cd41-e196-43c5-b10f-690ed416b90a" providerId="ADAL" clId="{8090AAD9-0BB1-41ED-83DF-A456D98B0114}" dt="2022-01-24T17:49:36.098" v="322" actId="478"/>
          <ac:picMkLst>
            <pc:docMk/>
            <pc:sldMk cId="631914881" sldId="265"/>
            <ac:picMk id="6" creationId="{8A4493FD-8EA5-418B-B2B6-84ECE8E92C58}"/>
          </ac:picMkLst>
        </pc:picChg>
        <pc:picChg chg="add mod">
          <ac:chgData name="Rickermann, Connor" userId="9840cd41-e196-43c5-b10f-690ed416b90a" providerId="ADAL" clId="{8090AAD9-0BB1-41ED-83DF-A456D98B0114}" dt="2022-01-24T17:57:37.733" v="469" actId="1076"/>
          <ac:picMkLst>
            <pc:docMk/>
            <pc:sldMk cId="631914881" sldId="265"/>
            <ac:picMk id="33" creationId="{3E5BAB40-18BB-400A-A8EC-823FE2E5A760}"/>
          </ac:picMkLst>
        </pc:picChg>
        <pc:cxnChg chg="add del mod">
          <ac:chgData name="Rickermann, Connor" userId="9840cd41-e196-43c5-b10f-690ed416b90a" providerId="ADAL" clId="{8090AAD9-0BB1-41ED-83DF-A456D98B0114}" dt="2022-01-24T17:53:49.222" v="375"/>
          <ac:cxnSpMkLst>
            <pc:docMk/>
            <pc:sldMk cId="631914881" sldId="265"/>
            <ac:cxnSpMk id="11" creationId="{44A48B39-8486-4934-8132-1132231BDA05}"/>
          </ac:cxnSpMkLst>
        </pc:cxnChg>
        <pc:cxnChg chg="add del mod">
          <ac:chgData name="Rickermann, Connor" userId="9840cd41-e196-43c5-b10f-690ed416b90a" providerId="ADAL" clId="{8090AAD9-0BB1-41ED-83DF-A456D98B0114}" dt="2022-01-24T17:53:49.222" v="375"/>
          <ac:cxnSpMkLst>
            <pc:docMk/>
            <pc:sldMk cId="631914881" sldId="265"/>
            <ac:cxnSpMk id="12" creationId="{1BB56511-5994-4D4C-9BFD-088D7BF2E671}"/>
          </ac:cxnSpMkLst>
        </pc:cxnChg>
        <pc:cxnChg chg="add del mod">
          <ac:chgData name="Rickermann, Connor" userId="9840cd41-e196-43c5-b10f-690ed416b90a" providerId="ADAL" clId="{8090AAD9-0BB1-41ED-83DF-A456D98B0114}" dt="2022-01-24T17:57:02.335" v="451"/>
          <ac:cxnSpMkLst>
            <pc:docMk/>
            <pc:sldMk cId="631914881" sldId="265"/>
            <ac:cxnSpMk id="25" creationId="{E368D316-BF52-4FF6-A4AB-3229635D2924}"/>
          </ac:cxnSpMkLst>
        </pc:cxnChg>
        <pc:cxnChg chg="add del mod">
          <ac:chgData name="Rickermann, Connor" userId="9840cd41-e196-43c5-b10f-690ed416b90a" providerId="ADAL" clId="{8090AAD9-0BB1-41ED-83DF-A456D98B0114}" dt="2022-01-24T17:57:02.335" v="451"/>
          <ac:cxnSpMkLst>
            <pc:docMk/>
            <pc:sldMk cId="631914881" sldId="265"/>
            <ac:cxnSpMk id="26" creationId="{23ACB897-F5C0-40D0-B46C-1C85E1CDFEB5}"/>
          </ac:cxnSpMkLst>
        </pc:cxnChg>
      </pc:sldChg>
      <pc:sldChg chg="del">
        <pc:chgData name="Rickermann, Connor" userId="9840cd41-e196-43c5-b10f-690ed416b90a" providerId="ADAL" clId="{8090AAD9-0BB1-41ED-83DF-A456D98B0114}" dt="2022-01-24T17:49:30.971" v="321" actId="47"/>
        <pc:sldMkLst>
          <pc:docMk/>
          <pc:sldMk cId="3965572523" sldId="266"/>
        </pc:sldMkLst>
      </pc:sldChg>
      <pc:sldChg chg="del">
        <pc:chgData name="Rickermann, Connor" userId="9840cd41-e196-43c5-b10f-690ed416b90a" providerId="ADAL" clId="{8090AAD9-0BB1-41ED-83DF-A456D98B0114}" dt="2022-01-24T17:49:30.971" v="321" actId="47"/>
        <pc:sldMkLst>
          <pc:docMk/>
          <pc:sldMk cId="1124847624" sldId="267"/>
        </pc:sldMkLst>
      </pc:sldChg>
      <pc:sldChg chg="del">
        <pc:chgData name="Rickermann, Connor" userId="9840cd41-e196-43c5-b10f-690ed416b90a" providerId="ADAL" clId="{8090AAD9-0BB1-41ED-83DF-A456D98B0114}" dt="2022-01-24T17:49:30.971" v="321" actId="47"/>
        <pc:sldMkLst>
          <pc:docMk/>
          <pc:sldMk cId="860570461" sldId="268"/>
        </pc:sldMkLst>
      </pc:sldChg>
      <pc:sldChg chg="delSp modSp del mod">
        <pc:chgData name="Rickermann, Connor" userId="9840cd41-e196-43c5-b10f-690ed416b90a" providerId="ADAL" clId="{8090AAD9-0BB1-41ED-83DF-A456D98B0114}" dt="2022-01-24T19:27:57.606" v="960" actId="47"/>
        <pc:sldMkLst>
          <pc:docMk/>
          <pc:sldMk cId="3851870407" sldId="269"/>
        </pc:sldMkLst>
        <pc:spChg chg="del">
          <ac:chgData name="Rickermann, Connor" userId="9840cd41-e196-43c5-b10f-690ed416b90a" providerId="ADAL" clId="{8090AAD9-0BB1-41ED-83DF-A456D98B0114}" dt="2022-01-24T17:49:46.395" v="326" actId="478"/>
          <ac:spMkLst>
            <pc:docMk/>
            <pc:sldMk cId="3851870407" sldId="269"/>
            <ac:spMk id="6" creationId="{DB73D2E1-4BEE-4C1D-A6BA-E0A6053506F4}"/>
          </ac:spMkLst>
        </pc:spChg>
        <pc:picChg chg="del mod">
          <ac:chgData name="Rickermann, Connor" userId="9840cd41-e196-43c5-b10f-690ed416b90a" providerId="ADAL" clId="{8090AAD9-0BB1-41ED-83DF-A456D98B0114}" dt="2022-01-24T17:49:46.395" v="326" actId="478"/>
          <ac:picMkLst>
            <pc:docMk/>
            <pc:sldMk cId="3851870407" sldId="269"/>
            <ac:picMk id="5" creationId="{92E53D41-5D9B-4D8F-9B12-A0EF625446EE}"/>
          </ac:picMkLst>
        </pc:picChg>
      </pc:sldChg>
      <pc:sldChg chg="addSp delSp modSp del mod delAnim modAnim">
        <pc:chgData name="Rickermann, Connor" userId="9840cd41-e196-43c5-b10f-690ed416b90a" providerId="ADAL" clId="{8090AAD9-0BB1-41ED-83DF-A456D98B0114}" dt="2022-01-24T19:10:31.261" v="835" actId="47"/>
        <pc:sldMkLst>
          <pc:docMk/>
          <pc:sldMk cId="2441965980" sldId="270"/>
        </pc:sldMkLst>
        <pc:spChg chg="add del mod">
          <ac:chgData name="Rickermann, Connor" userId="9840cd41-e196-43c5-b10f-690ed416b90a" providerId="ADAL" clId="{8090AAD9-0BB1-41ED-83DF-A456D98B0114}" dt="2022-01-24T17:57:48.212" v="471" actId="478"/>
          <ac:spMkLst>
            <pc:docMk/>
            <pc:sldMk cId="2441965980" sldId="270"/>
            <ac:spMk id="8" creationId="{0D9C96D7-C5B9-4253-A8B9-305CCBE6B3E5}"/>
          </ac:spMkLst>
        </pc:spChg>
        <pc:spChg chg="add del mod">
          <ac:chgData name="Rickermann, Connor" userId="9840cd41-e196-43c5-b10f-690ed416b90a" providerId="ADAL" clId="{8090AAD9-0BB1-41ED-83DF-A456D98B0114}" dt="2022-01-24T17:55:02.781" v="411" actId="478"/>
          <ac:spMkLst>
            <pc:docMk/>
            <pc:sldMk cId="2441965980" sldId="270"/>
            <ac:spMk id="11" creationId="{863E3365-D20E-49FD-B070-4AB049A8AEE7}"/>
          </ac:spMkLst>
        </pc:spChg>
        <pc:spChg chg="add del mod">
          <ac:chgData name="Rickermann, Connor" userId="9840cd41-e196-43c5-b10f-690ed416b90a" providerId="ADAL" clId="{8090AAD9-0BB1-41ED-83DF-A456D98B0114}" dt="2022-01-24T17:57:48.212" v="471" actId="478"/>
          <ac:spMkLst>
            <pc:docMk/>
            <pc:sldMk cId="2441965980" sldId="270"/>
            <ac:spMk id="12" creationId="{F7DF9F0E-EBCA-4F48-8B2A-084CBF4CD235}"/>
          </ac:spMkLst>
        </pc:spChg>
        <pc:spChg chg="add del mod">
          <ac:chgData name="Rickermann, Connor" userId="9840cd41-e196-43c5-b10f-690ed416b90a" providerId="ADAL" clId="{8090AAD9-0BB1-41ED-83DF-A456D98B0114}" dt="2022-01-24T17:57:48.212" v="471" actId="478"/>
          <ac:spMkLst>
            <pc:docMk/>
            <pc:sldMk cId="2441965980" sldId="270"/>
            <ac:spMk id="13" creationId="{2E1395CA-373E-40AE-81C1-03F25A2C33FE}"/>
          </ac:spMkLst>
        </pc:spChg>
        <pc:spChg chg="add del mod">
          <ac:chgData name="Rickermann, Connor" userId="9840cd41-e196-43c5-b10f-690ed416b90a" providerId="ADAL" clId="{8090AAD9-0BB1-41ED-83DF-A456D98B0114}" dt="2022-01-24T17:57:48.212" v="471" actId="478"/>
          <ac:spMkLst>
            <pc:docMk/>
            <pc:sldMk cId="2441965980" sldId="270"/>
            <ac:spMk id="14" creationId="{7B505DC9-8660-434E-AB74-C7F6B94A144C}"/>
          </ac:spMkLst>
        </pc:spChg>
        <pc:spChg chg="add del mod">
          <ac:chgData name="Rickermann, Connor" userId="9840cd41-e196-43c5-b10f-690ed416b90a" providerId="ADAL" clId="{8090AAD9-0BB1-41ED-83DF-A456D98B0114}" dt="2022-01-24T17:57:48.212" v="471" actId="478"/>
          <ac:spMkLst>
            <pc:docMk/>
            <pc:sldMk cId="2441965980" sldId="270"/>
            <ac:spMk id="15" creationId="{EFEFD92F-7D3C-4A2A-8A82-4908480065DB}"/>
          </ac:spMkLst>
        </pc:spChg>
        <pc:spChg chg="add del mod">
          <ac:chgData name="Rickermann, Connor" userId="9840cd41-e196-43c5-b10f-690ed416b90a" providerId="ADAL" clId="{8090AAD9-0BB1-41ED-83DF-A456D98B0114}" dt="2022-01-24T17:57:48.212" v="471" actId="478"/>
          <ac:spMkLst>
            <pc:docMk/>
            <pc:sldMk cId="2441965980" sldId="270"/>
            <ac:spMk id="20" creationId="{866940AC-2643-4A2A-9704-9A6DDBB7C33A}"/>
          </ac:spMkLst>
        </pc:spChg>
        <pc:spChg chg="add del mod">
          <ac:chgData name="Rickermann, Connor" userId="9840cd41-e196-43c5-b10f-690ed416b90a" providerId="ADAL" clId="{8090AAD9-0BB1-41ED-83DF-A456D98B0114}" dt="2022-01-24T17:55:00.983" v="410" actId="478"/>
          <ac:spMkLst>
            <pc:docMk/>
            <pc:sldMk cId="2441965980" sldId="270"/>
            <ac:spMk id="21" creationId="{D814B8BE-48BE-4E47-AF91-B4CB735DE6D8}"/>
          </ac:spMkLst>
        </pc:spChg>
        <pc:spChg chg="add del mod">
          <ac:chgData name="Rickermann, Connor" userId="9840cd41-e196-43c5-b10f-690ed416b90a" providerId="ADAL" clId="{8090AAD9-0BB1-41ED-83DF-A456D98B0114}" dt="2022-01-24T17:54:59.747" v="409" actId="478"/>
          <ac:spMkLst>
            <pc:docMk/>
            <pc:sldMk cId="2441965980" sldId="270"/>
            <ac:spMk id="22" creationId="{C9F0FA05-DD1B-47E6-99D5-2527E3FF7906}"/>
          </ac:spMkLst>
        </pc:spChg>
        <pc:spChg chg="add del mod">
          <ac:chgData name="Rickermann, Connor" userId="9840cd41-e196-43c5-b10f-690ed416b90a" providerId="ADAL" clId="{8090AAD9-0BB1-41ED-83DF-A456D98B0114}" dt="2022-01-24T17:54:56.956" v="408" actId="478"/>
          <ac:spMkLst>
            <pc:docMk/>
            <pc:sldMk cId="2441965980" sldId="270"/>
            <ac:spMk id="23" creationId="{E8FC3836-C1EF-4DAB-A2D8-F42DB250B05D}"/>
          </ac:spMkLst>
        </pc:spChg>
        <pc:spChg chg="add del mod">
          <ac:chgData name="Rickermann, Connor" userId="9840cd41-e196-43c5-b10f-690ed416b90a" providerId="ADAL" clId="{8090AAD9-0BB1-41ED-83DF-A456D98B0114}" dt="2022-01-24T17:57:48.212" v="471" actId="478"/>
          <ac:spMkLst>
            <pc:docMk/>
            <pc:sldMk cId="2441965980" sldId="270"/>
            <ac:spMk id="24" creationId="{EA0D57FD-1226-458E-BBBB-E0A07C2C879A}"/>
          </ac:spMkLst>
        </pc:spChg>
        <pc:picChg chg="del">
          <ac:chgData name="Rickermann, Connor" userId="9840cd41-e196-43c5-b10f-690ed416b90a" providerId="ADAL" clId="{8090AAD9-0BB1-41ED-83DF-A456D98B0114}" dt="2022-01-24T17:49:51.787" v="327" actId="478"/>
          <ac:picMkLst>
            <pc:docMk/>
            <pc:sldMk cId="2441965980" sldId="270"/>
            <ac:picMk id="3" creationId="{D214ECBD-FA87-498F-9FBF-0D00A4DF2AED}"/>
          </ac:picMkLst>
        </pc:picChg>
        <pc:cxnChg chg="add del mod">
          <ac:chgData name="Rickermann, Connor" userId="9840cd41-e196-43c5-b10f-690ed416b90a" providerId="ADAL" clId="{8090AAD9-0BB1-41ED-83DF-A456D98B0114}" dt="2022-01-24T17:57:48.212" v="471" actId="478"/>
          <ac:cxnSpMkLst>
            <pc:docMk/>
            <pc:sldMk cId="2441965980" sldId="270"/>
            <ac:cxnSpMk id="9" creationId="{894BA7B4-37A6-47ED-AB49-A6F63B823A55}"/>
          </ac:cxnSpMkLst>
        </pc:cxnChg>
        <pc:cxnChg chg="add del mod">
          <ac:chgData name="Rickermann, Connor" userId="9840cd41-e196-43c5-b10f-690ed416b90a" providerId="ADAL" clId="{8090AAD9-0BB1-41ED-83DF-A456D98B0114}" dt="2022-01-24T17:57:48.212" v="471" actId="478"/>
          <ac:cxnSpMkLst>
            <pc:docMk/>
            <pc:sldMk cId="2441965980" sldId="270"/>
            <ac:cxnSpMk id="10" creationId="{B8D2D706-1260-41C9-B343-8625D49B396A}"/>
          </ac:cxnSpMkLst>
        </pc:cxnChg>
      </pc:sldChg>
      <pc:sldChg chg="del">
        <pc:chgData name="Rickermann, Connor" userId="9840cd41-e196-43c5-b10f-690ed416b90a" providerId="ADAL" clId="{8090AAD9-0BB1-41ED-83DF-A456D98B0114}" dt="2022-01-24T17:49:30.971" v="321" actId="47"/>
        <pc:sldMkLst>
          <pc:docMk/>
          <pc:sldMk cId="536325975" sldId="271"/>
        </pc:sldMkLst>
      </pc:sldChg>
      <pc:sldChg chg="del">
        <pc:chgData name="Rickermann, Connor" userId="9840cd41-e196-43c5-b10f-690ed416b90a" providerId="ADAL" clId="{8090AAD9-0BB1-41ED-83DF-A456D98B0114}" dt="2022-01-24T17:49:30.971" v="321" actId="47"/>
        <pc:sldMkLst>
          <pc:docMk/>
          <pc:sldMk cId="2369628345" sldId="272"/>
        </pc:sldMkLst>
      </pc:sldChg>
      <pc:sldChg chg="del">
        <pc:chgData name="Rickermann, Connor" userId="9840cd41-e196-43c5-b10f-690ed416b90a" providerId="ADAL" clId="{8090AAD9-0BB1-41ED-83DF-A456D98B0114}" dt="2022-01-24T17:49:30.971" v="321" actId="47"/>
        <pc:sldMkLst>
          <pc:docMk/>
          <pc:sldMk cId="3572963347" sldId="273"/>
        </pc:sldMkLst>
      </pc:sldChg>
      <pc:sldChg chg="del">
        <pc:chgData name="Rickermann, Connor" userId="9840cd41-e196-43c5-b10f-690ed416b90a" providerId="ADAL" clId="{8090AAD9-0BB1-41ED-83DF-A456D98B0114}" dt="2022-01-24T17:49:30.971" v="321" actId="47"/>
        <pc:sldMkLst>
          <pc:docMk/>
          <pc:sldMk cId="3168747315" sldId="274"/>
        </pc:sldMkLst>
      </pc:sldChg>
      <pc:sldChg chg="del">
        <pc:chgData name="Rickermann, Connor" userId="9840cd41-e196-43c5-b10f-690ed416b90a" providerId="ADAL" clId="{8090AAD9-0BB1-41ED-83DF-A456D98B0114}" dt="2022-01-24T17:49:30.971" v="321" actId="47"/>
        <pc:sldMkLst>
          <pc:docMk/>
          <pc:sldMk cId="2364557042" sldId="275"/>
        </pc:sldMkLst>
      </pc:sldChg>
      <pc:sldChg chg="del">
        <pc:chgData name="Rickermann, Connor" userId="9840cd41-e196-43c5-b10f-690ed416b90a" providerId="ADAL" clId="{8090AAD9-0BB1-41ED-83DF-A456D98B0114}" dt="2022-01-24T17:49:30.971" v="321" actId="47"/>
        <pc:sldMkLst>
          <pc:docMk/>
          <pc:sldMk cId="344572186" sldId="276"/>
        </pc:sldMkLst>
      </pc:sldChg>
      <pc:sldChg chg="addSp delSp modSp add del mod modTransition delAnim modAnim">
        <pc:chgData name="Rickermann, Connor" userId="9840cd41-e196-43c5-b10f-690ed416b90a" providerId="ADAL" clId="{8090AAD9-0BB1-41ED-83DF-A456D98B0114}" dt="2022-01-24T19:30:56.605" v="1429"/>
        <pc:sldMkLst>
          <pc:docMk/>
          <pc:sldMk cId="2982675165" sldId="286"/>
        </pc:sldMkLst>
        <pc:spChg chg="add mod">
          <ac:chgData name="Rickermann, Connor" userId="9840cd41-e196-43c5-b10f-690ed416b90a" providerId="ADAL" clId="{8090AAD9-0BB1-41ED-83DF-A456D98B0114}" dt="2022-01-24T18:04:09.528" v="530" actId="1076"/>
          <ac:spMkLst>
            <pc:docMk/>
            <pc:sldMk cId="2982675165" sldId="286"/>
            <ac:spMk id="8" creationId="{DAD8712F-2649-4B48-B5C6-B7A4324F9D0C}"/>
          </ac:spMkLst>
        </pc:spChg>
        <pc:spChg chg="add del mod">
          <ac:chgData name="Rickermann, Connor" userId="9840cd41-e196-43c5-b10f-690ed416b90a" providerId="ADAL" clId="{8090AAD9-0BB1-41ED-83DF-A456D98B0114}" dt="2022-01-24T18:04:22.715" v="532"/>
          <ac:spMkLst>
            <pc:docMk/>
            <pc:sldMk cId="2982675165" sldId="286"/>
            <ac:spMk id="9" creationId="{5968E35D-62B9-4B6F-B599-9EE463DEF9F8}"/>
          </ac:spMkLst>
        </pc:spChg>
        <pc:spChg chg="mod">
          <ac:chgData name="Rickermann, Connor" userId="9840cd41-e196-43c5-b10f-690ed416b90a" providerId="ADAL" clId="{8090AAD9-0BB1-41ED-83DF-A456D98B0114}" dt="2022-01-24T18:05:59.863" v="618" actId="1038"/>
          <ac:spMkLst>
            <pc:docMk/>
            <pc:sldMk cId="2982675165" sldId="286"/>
            <ac:spMk id="12" creationId="{31446DDF-6FD4-3F4A-A039-B1E2816D273A}"/>
          </ac:spMkLst>
        </pc:spChg>
        <pc:spChg chg="del mod">
          <ac:chgData name="Rickermann, Connor" userId="9840cd41-e196-43c5-b10f-690ed416b90a" providerId="ADAL" clId="{8090AAD9-0BB1-41ED-83DF-A456D98B0114}" dt="2022-01-24T17:58:58.441" v="480" actId="478"/>
          <ac:spMkLst>
            <pc:docMk/>
            <pc:sldMk cId="2982675165" sldId="286"/>
            <ac:spMk id="13" creationId="{2103E209-7F32-1947-85BE-E65EAA0A0BF8}"/>
          </ac:spMkLst>
        </pc:spChg>
        <pc:spChg chg="del mod">
          <ac:chgData name="Rickermann, Connor" userId="9840cd41-e196-43c5-b10f-690ed416b90a" providerId="ADAL" clId="{8090AAD9-0BB1-41ED-83DF-A456D98B0114}" dt="2022-01-24T17:59:40.656" v="492" actId="478"/>
          <ac:spMkLst>
            <pc:docMk/>
            <pc:sldMk cId="2982675165" sldId="286"/>
            <ac:spMk id="14" creationId="{44D6B3BF-857C-564F-9F62-6F0215B1FB26}"/>
          </ac:spMkLst>
        </pc:spChg>
        <pc:picChg chg="mod">
          <ac:chgData name="Rickermann, Connor" userId="9840cd41-e196-43c5-b10f-690ed416b90a" providerId="ADAL" clId="{8090AAD9-0BB1-41ED-83DF-A456D98B0114}" dt="2022-01-24T18:05:59.863" v="618" actId="1038"/>
          <ac:picMkLst>
            <pc:docMk/>
            <pc:sldMk cId="2982675165" sldId="286"/>
            <ac:picMk id="4" creationId="{00000000-0000-0000-0000-000000000000}"/>
          </ac:picMkLst>
        </pc:picChg>
        <pc:picChg chg="mod">
          <ac:chgData name="Rickermann, Connor" userId="9840cd41-e196-43c5-b10f-690ed416b90a" providerId="ADAL" clId="{8090AAD9-0BB1-41ED-83DF-A456D98B0114}" dt="2022-01-24T18:05:59.863" v="618" actId="1038"/>
          <ac:picMkLst>
            <pc:docMk/>
            <pc:sldMk cId="2982675165" sldId="286"/>
            <ac:picMk id="11" creationId="{C458109D-EE2F-8945-8669-296A1782B1E9}"/>
          </ac:picMkLst>
        </pc:picChg>
      </pc:sldChg>
      <pc:sldChg chg="addSp delSp modSp add del mod modTransition">
        <pc:chgData name="Rickermann, Connor" userId="9840cd41-e196-43c5-b10f-690ed416b90a" providerId="ADAL" clId="{8090AAD9-0BB1-41ED-83DF-A456D98B0114}" dt="2022-01-24T19:30:56.605" v="1429"/>
        <pc:sldMkLst>
          <pc:docMk/>
          <pc:sldMk cId="3582382376" sldId="298"/>
        </pc:sldMkLst>
        <pc:spChg chg="mod">
          <ac:chgData name="Rickermann, Connor" userId="9840cd41-e196-43c5-b10f-690ed416b90a" providerId="ADAL" clId="{8090AAD9-0BB1-41ED-83DF-A456D98B0114}" dt="2022-01-24T18:05:01.488" v="565" actId="208"/>
          <ac:spMkLst>
            <pc:docMk/>
            <pc:sldMk cId="3582382376" sldId="298"/>
            <ac:spMk id="7" creationId="{00000000-0000-0000-0000-000000000000}"/>
          </ac:spMkLst>
        </pc:spChg>
        <pc:spChg chg="del">
          <ac:chgData name="Rickermann, Connor" userId="9840cd41-e196-43c5-b10f-690ed416b90a" providerId="ADAL" clId="{8090AAD9-0BB1-41ED-83DF-A456D98B0114}" dt="2022-01-24T17:59:29.807" v="486" actId="478"/>
          <ac:spMkLst>
            <pc:docMk/>
            <pc:sldMk cId="3582382376" sldId="298"/>
            <ac:spMk id="9" creationId="{00000000-0000-0000-0000-000000000000}"/>
          </ac:spMkLst>
        </pc:spChg>
        <pc:spChg chg="del mod">
          <ac:chgData name="Rickermann, Connor" userId="9840cd41-e196-43c5-b10f-690ed416b90a" providerId="ADAL" clId="{8090AAD9-0BB1-41ED-83DF-A456D98B0114}" dt="2022-01-24T17:59:38.768" v="491" actId="478"/>
          <ac:spMkLst>
            <pc:docMk/>
            <pc:sldMk cId="3582382376" sldId="298"/>
            <ac:spMk id="10" creationId="{00000000-0000-0000-0000-000000000000}"/>
          </ac:spMkLst>
        </pc:spChg>
        <pc:spChg chg="del">
          <ac:chgData name="Rickermann, Connor" userId="9840cd41-e196-43c5-b10f-690ed416b90a" providerId="ADAL" clId="{8090AAD9-0BB1-41ED-83DF-A456D98B0114}" dt="2022-01-24T17:59:30.999" v="487" actId="478"/>
          <ac:spMkLst>
            <pc:docMk/>
            <pc:sldMk cId="3582382376" sldId="298"/>
            <ac:spMk id="11" creationId="{00000000-0000-0000-0000-000000000000}"/>
          </ac:spMkLst>
        </pc:spChg>
        <pc:spChg chg="del">
          <ac:chgData name="Rickermann, Connor" userId="9840cd41-e196-43c5-b10f-690ed416b90a" providerId="ADAL" clId="{8090AAD9-0BB1-41ED-83DF-A456D98B0114}" dt="2022-01-24T17:59:34.495" v="489" actId="478"/>
          <ac:spMkLst>
            <pc:docMk/>
            <pc:sldMk cId="3582382376" sldId="298"/>
            <ac:spMk id="12" creationId="{00000000-0000-0000-0000-000000000000}"/>
          </ac:spMkLst>
        </pc:spChg>
        <pc:spChg chg="add mod">
          <ac:chgData name="Rickermann, Connor" userId="9840cd41-e196-43c5-b10f-690ed416b90a" providerId="ADAL" clId="{8090AAD9-0BB1-41ED-83DF-A456D98B0114}" dt="2022-01-24T18:04:34.586" v="557" actId="14100"/>
          <ac:spMkLst>
            <pc:docMk/>
            <pc:sldMk cId="3582382376" sldId="298"/>
            <ac:spMk id="13" creationId="{3931C8A8-D1D0-468B-8691-74A82F342506}"/>
          </ac:spMkLst>
        </pc:spChg>
      </pc:sldChg>
      <pc:sldChg chg="addSp delSp modSp add del mod modTransition modAnim">
        <pc:chgData name="Rickermann, Connor" userId="9840cd41-e196-43c5-b10f-690ed416b90a" providerId="ADAL" clId="{8090AAD9-0BB1-41ED-83DF-A456D98B0114}" dt="2022-01-24T19:30:56.605" v="1429"/>
        <pc:sldMkLst>
          <pc:docMk/>
          <pc:sldMk cId="2969864519" sldId="299"/>
        </pc:sldMkLst>
        <pc:spChg chg="mod">
          <ac:chgData name="Rickermann, Connor" userId="9840cd41-e196-43c5-b10f-690ed416b90a" providerId="ADAL" clId="{8090AAD9-0BB1-41ED-83DF-A456D98B0114}" dt="2022-01-24T18:05:09.303" v="566" actId="208"/>
          <ac:spMkLst>
            <pc:docMk/>
            <pc:sldMk cId="2969864519" sldId="299"/>
            <ac:spMk id="7" creationId="{00000000-0000-0000-0000-000000000000}"/>
          </ac:spMkLst>
        </pc:spChg>
        <pc:spChg chg="del">
          <ac:chgData name="Rickermann, Connor" userId="9840cd41-e196-43c5-b10f-690ed416b90a" providerId="ADAL" clId="{8090AAD9-0BB1-41ED-83DF-A456D98B0114}" dt="2022-01-24T18:05:17.930" v="569" actId="478"/>
          <ac:spMkLst>
            <pc:docMk/>
            <pc:sldMk cId="2969864519" sldId="299"/>
            <ac:spMk id="9" creationId="{00000000-0000-0000-0000-000000000000}"/>
          </ac:spMkLst>
        </pc:spChg>
        <pc:spChg chg="del">
          <ac:chgData name="Rickermann, Connor" userId="9840cd41-e196-43c5-b10f-690ed416b90a" providerId="ADAL" clId="{8090AAD9-0BB1-41ED-83DF-A456D98B0114}" dt="2022-01-24T18:05:17.074" v="568" actId="478"/>
          <ac:spMkLst>
            <pc:docMk/>
            <pc:sldMk cId="2969864519" sldId="299"/>
            <ac:spMk id="10" creationId="{00000000-0000-0000-0000-000000000000}"/>
          </ac:spMkLst>
        </pc:spChg>
        <pc:spChg chg="del">
          <ac:chgData name="Rickermann, Connor" userId="9840cd41-e196-43c5-b10f-690ed416b90a" providerId="ADAL" clId="{8090AAD9-0BB1-41ED-83DF-A456D98B0114}" dt="2022-01-24T18:05:20.009" v="570" actId="478"/>
          <ac:spMkLst>
            <pc:docMk/>
            <pc:sldMk cId="2969864519" sldId="299"/>
            <ac:spMk id="11" creationId="{00000000-0000-0000-0000-000000000000}"/>
          </ac:spMkLst>
        </pc:spChg>
        <pc:spChg chg="del">
          <ac:chgData name="Rickermann, Connor" userId="9840cd41-e196-43c5-b10f-690ed416b90a" providerId="ADAL" clId="{8090AAD9-0BB1-41ED-83DF-A456D98B0114}" dt="2022-01-24T18:05:15.888" v="567" actId="478"/>
          <ac:spMkLst>
            <pc:docMk/>
            <pc:sldMk cId="2969864519" sldId="299"/>
            <ac:spMk id="12" creationId="{00000000-0000-0000-0000-000000000000}"/>
          </ac:spMkLst>
        </pc:spChg>
        <pc:spChg chg="mod">
          <ac:chgData name="Rickermann, Connor" userId="9840cd41-e196-43c5-b10f-690ed416b90a" providerId="ADAL" clId="{8090AAD9-0BB1-41ED-83DF-A456D98B0114}" dt="2022-01-24T18:05:09.303" v="566" actId="208"/>
          <ac:spMkLst>
            <pc:docMk/>
            <pc:sldMk cId="2969864519" sldId="299"/>
            <ac:spMk id="13" creationId="{00000000-0000-0000-0000-000000000000}"/>
          </ac:spMkLst>
        </pc:spChg>
        <pc:spChg chg="add mod">
          <ac:chgData name="Rickermann, Connor" userId="9840cd41-e196-43c5-b10f-690ed416b90a" providerId="ADAL" clId="{8090AAD9-0BB1-41ED-83DF-A456D98B0114}" dt="2022-01-24T18:05:29.941" v="612" actId="20577"/>
          <ac:spMkLst>
            <pc:docMk/>
            <pc:sldMk cId="2969864519" sldId="299"/>
            <ac:spMk id="15" creationId="{036249FC-BCD3-414C-B9CE-406134A33586}"/>
          </ac:spMkLst>
        </pc:spChg>
      </pc:sldChg>
      <pc:sldChg chg="addSp delSp modSp add del mod modTransition">
        <pc:chgData name="Rickermann, Connor" userId="9840cd41-e196-43c5-b10f-690ed416b90a" providerId="ADAL" clId="{8090AAD9-0BB1-41ED-83DF-A456D98B0114}" dt="2022-01-24T19:30:56.605" v="1429"/>
        <pc:sldMkLst>
          <pc:docMk/>
          <pc:sldMk cId="3138875880" sldId="300"/>
        </pc:sldMkLst>
        <pc:spChg chg="del">
          <ac:chgData name="Rickermann, Connor" userId="9840cd41-e196-43c5-b10f-690ed416b90a" providerId="ADAL" clId="{8090AAD9-0BB1-41ED-83DF-A456D98B0114}" dt="2022-01-24T18:06:15.205" v="619" actId="478"/>
          <ac:spMkLst>
            <pc:docMk/>
            <pc:sldMk cId="3138875880" sldId="300"/>
            <ac:spMk id="9" creationId="{00000000-0000-0000-0000-000000000000}"/>
          </ac:spMkLst>
        </pc:spChg>
        <pc:spChg chg="del">
          <ac:chgData name="Rickermann, Connor" userId="9840cd41-e196-43c5-b10f-690ed416b90a" providerId="ADAL" clId="{8090AAD9-0BB1-41ED-83DF-A456D98B0114}" dt="2022-01-24T18:06:39.031" v="675" actId="478"/>
          <ac:spMkLst>
            <pc:docMk/>
            <pc:sldMk cId="3138875880" sldId="300"/>
            <ac:spMk id="10" creationId="{00000000-0000-0000-0000-000000000000}"/>
          </ac:spMkLst>
        </pc:spChg>
        <pc:spChg chg="del">
          <ac:chgData name="Rickermann, Connor" userId="9840cd41-e196-43c5-b10f-690ed416b90a" providerId="ADAL" clId="{8090AAD9-0BB1-41ED-83DF-A456D98B0114}" dt="2022-01-24T18:06:40.280" v="676" actId="478"/>
          <ac:spMkLst>
            <pc:docMk/>
            <pc:sldMk cId="3138875880" sldId="300"/>
            <ac:spMk id="11" creationId="{00000000-0000-0000-0000-000000000000}"/>
          </ac:spMkLst>
        </pc:spChg>
        <pc:spChg chg="del">
          <ac:chgData name="Rickermann, Connor" userId="9840cd41-e196-43c5-b10f-690ed416b90a" providerId="ADAL" clId="{8090AAD9-0BB1-41ED-83DF-A456D98B0114}" dt="2022-01-24T18:06:41.688" v="677" actId="478"/>
          <ac:spMkLst>
            <pc:docMk/>
            <pc:sldMk cId="3138875880" sldId="300"/>
            <ac:spMk id="12" creationId="{00000000-0000-0000-0000-000000000000}"/>
          </ac:spMkLst>
        </pc:spChg>
        <pc:spChg chg="mod">
          <ac:chgData name="Rickermann, Connor" userId="9840cd41-e196-43c5-b10f-690ed416b90a" providerId="ADAL" clId="{8090AAD9-0BB1-41ED-83DF-A456D98B0114}" dt="2022-01-24T18:06:37.187" v="674" actId="208"/>
          <ac:spMkLst>
            <pc:docMk/>
            <pc:sldMk cId="3138875880" sldId="300"/>
            <ac:spMk id="13" creationId="{00000000-0000-0000-0000-000000000000}"/>
          </ac:spMkLst>
        </pc:spChg>
        <pc:spChg chg="mod">
          <ac:chgData name="Rickermann, Connor" userId="9840cd41-e196-43c5-b10f-690ed416b90a" providerId="ADAL" clId="{8090AAD9-0BB1-41ED-83DF-A456D98B0114}" dt="2022-01-24T18:06:37.187" v="674" actId="208"/>
          <ac:spMkLst>
            <pc:docMk/>
            <pc:sldMk cId="3138875880" sldId="300"/>
            <ac:spMk id="14" creationId="{00000000-0000-0000-0000-000000000000}"/>
          </ac:spMkLst>
        </pc:spChg>
        <pc:spChg chg="add mod">
          <ac:chgData name="Rickermann, Connor" userId="9840cd41-e196-43c5-b10f-690ed416b90a" providerId="ADAL" clId="{8090AAD9-0BB1-41ED-83DF-A456D98B0114}" dt="2022-01-24T18:06:28.779" v="673" actId="20577"/>
          <ac:spMkLst>
            <pc:docMk/>
            <pc:sldMk cId="3138875880" sldId="300"/>
            <ac:spMk id="15" creationId="{A46F030C-4467-46E8-9C89-9C163E260544}"/>
          </ac:spMkLst>
        </pc:spChg>
      </pc:sldChg>
      <pc:sldChg chg="addSp modSp add del">
        <pc:chgData name="Rickermann, Connor" userId="9840cd41-e196-43c5-b10f-690ed416b90a" providerId="ADAL" clId="{8090AAD9-0BB1-41ED-83DF-A456D98B0114}" dt="2022-01-24T18:06:58.956" v="678" actId="47"/>
        <pc:sldMkLst>
          <pc:docMk/>
          <pc:sldMk cId="182325948" sldId="301"/>
        </pc:sldMkLst>
        <pc:spChg chg="add mod">
          <ac:chgData name="Rickermann, Connor" userId="9840cd41-e196-43c5-b10f-690ed416b90a" providerId="ADAL" clId="{8090AAD9-0BB1-41ED-83DF-A456D98B0114}" dt="2022-01-24T18:04:42.583" v="561"/>
          <ac:spMkLst>
            <pc:docMk/>
            <pc:sldMk cId="182325948" sldId="301"/>
            <ac:spMk id="13" creationId="{4D2BC76B-086F-4AA4-95CC-8E964FF9D73B}"/>
          </ac:spMkLst>
        </pc:spChg>
      </pc:sldChg>
      <pc:sldChg chg="addSp delSp modSp add del mod modTransition">
        <pc:chgData name="Rickermann, Connor" userId="9840cd41-e196-43c5-b10f-690ed416b90a" providerId="ADAL" clId="{8090AAD9-0BB1-41ED-83DF-A456D98B0114}" dt="2022-01-24T19:30:56.605" v="1429"/>
        <pc:sldMkLst>
          <pc:docMk/>
          <pc:sldMk cId="2188860818" sldId="302"/>
        </pc:sldMkLst>
        <pc:spChg chg="del">
          <ac:chgData name="Rickermann, Connor" userId="9840cd41-e196-43c5-b10f-690ed416b90a" providerId="ADAL" clId="{8090AAD9-0BB1-41ED-83DF-A456D98B0114}" dt="2022-01-24T19:09:25.212" v="807" actId="478"/>
          <ac:spMkLst>
            <pc:docMk/>
            <pc:sldMk cId="2188860818" sldId="302"/>
            <ac:spMk id="3" creationId="{00000000-0000-0000-0000-000000000000}"/>
          </ac:spMkLst>
        </pc:spChg>
        <pc:spChg chg="mod">
          <ac:chgData name="Rickermann, Connor" userId="9840cd41-e196-43c5-b10f-690ed416b90a" providerId="ADAL" clId="{8090AAD9-0BB1-41ED-83DF-A456D98B0114}" dt="2022-01-24T19:26:49.522" v="948" actId="14100"/>
          <ac:spMkLst>
            <pc:docMk/>
            <pc:sldMk cId="2188860818" sldId="302"/>
            <ac:spMk id="5" creationId="{00000000-0000-0000-0000-000000000000}"/>
          </ac:spMkLst>
        </pc:spChg>
        <pc:spChg chg="del">
          <ac:chgData name="Rickermann, Connor" userId="9840cd41-e196-43c5-b10f-690ed416b90a" providerId="ADAL" clId="{8090AAD9-0BB1-41ED-83DF-A456D98B0114}" dt="2022-01-24T19:09:25.212" v="807" actId="478"/>
          <ac:spMkLst>
            <pc:docMk/>
            <pc:sldMk cId="2188860818" sldId="302"/>
            <ac:spMk id="9" creationId="{00000000-0000-0000-0000-000000000000}"/>
          </ac:spMkLst>
        </pc:spChg>
        <pc:spChg chg="del">
          <ac:chgData name="Rickermann, Connor" userId="9840cd41-e196-43c5-b10f-690ed416b90a" providerId="ADAL" clId="{8090AAD9-0BB1-41ED-83DF-A456D98B0114}" dt="2022-01-24T19:09:25.212" v="807" actId="478"/>
          <ac:spMkLst>
            <pc:docMk/>
            <pc:sldMk cId="2188860818" sldId="302"/>
            <ac:spMk id="10" creationId="{00000000-0000-0000-0000-000000000000}"/>
          </ac:spMkLst>
        </pc:spChg>
        <pc:spChg chg="del">
          <ac:chgData name="Rickermann, Connor" userId="9840cd41-e196-43c5-b10f-690ed416b90a" providerId="ADAL" clId="{8090AAD9-0BB1-41ED-83DF-A456D98B0114}" dt="2022-01-24T19:09:25.212" v="807" actId="478"/>
          <ac:spMkLst>
            <pc:docMk/>
            <pc:sldMk cId="2188860818" sldId="302"/>
            <ac:spMk id="11" creationId="{00000000-0000-0000-0000-000000000000}"/>
          </ac:spMkLst>
        </pc:spChg>
        <pc:spChg chg="del">
          <ac:chgData name="Rickermann, Connor" userId="9840cd41-e196-43c5-b10f-690ed416b90a" providerId="ADAL" clId="{8090AAD9-0BB1-41ED-83DF-A456D98B0114}" dt="2022-01-24T19:09:25.212" v="807" actId="478"/>
          <ac:spMkLst>
            <pc:docMk/>
            <pc:sldMk cId="2188860818" sldId="302"/>
            <ac:spMk id="12" creationId="{00000000-0000-0000-0000-000000000000}"/>
          </ac:spMkLst>
        </pc:spChg>
        <pc:spChg chg="add mod">
          <ac:chgData name="Rickermann, Connor" userId="9840cd41-e196-43c5-b10f-690ed416b90a" providerId="ADAL" clId="{8090AAD9-0BB1-41ED-83DF-A456D98B0114}" dt="2022-01-24T19:27:15.638" v="958" actId="404"/>
          <ac:spMkLst>
            <pc:docMk/>
            <pc:sldMk cId="2188860818" sldId="302"/>
            <ac:spMk id="13" creationId="{3B709C86-B5C7-464D-A340-B6859EB3BB7F}"/>
          </ac:spMkLst>
        </pc:spChg>
        <pc:spChg chg="del mod">
          <ac:chgData name="Rickermann, Connor" userId="9840cd41-e196-43c5-b10f-690ed416b90a" providerId="ADAL" clId="{8090AAD9-0BB1-41ED-83DF-A456D98B0114}" dt="2022-01-24T19:27:25.628" v="959" actId="478"/>
          <ac:spMkLst>
            <pc:docMk/>
            <pc:sldMk cId="2188860818" sldId="302"/>
            <ac:spMk id="14" creationId="{00000000-0000-0000-0000-000000000000}"/>
          </ac:spMkLst>
        </pc:spChg>
        <pc:spChg chg="add mod">
          <ac:chgData name="Rickermann, Connor" userId="9840cd41-e196-43c5-b10f-690ed416b90a" providerId="ADAL" clId="{8090AAD9-0BB1-41ED-83DF-A456D98B0114}" dt="2022-01-24T19:10:16.986" v="831" actId="5793"/>
          <ac:spMkLst>
            <pc:docMk/>
            <pc:sldMk cId="2188860818" sldId="302"/>
            <ac:spMk id="15" creationId="{18A99FFE-54B6-4729-8A81-A50805666FE7}"/>
          </ac:spMkLst>
        </pc:spChg>
        <pc:spChg chg="add mod">
          <ac:chgData name="Rickermann, Connor" userId="9840cd41-e196-43c5-b10f-690ed416b90a" providerId="ADAL" clId="{8090AAD9-0BB1-41ED-83DF-A456D98B0114}" dt="2022-01-24T19:27:15.638" v="958" actId="404"/>
          <ac:spMkLst>
            <pc:docMk/>
            <pc:sldMk cId="2188860818" sldId="302"/>
            <ac:spMk id="16" creationId="{F1B6A039-0FAA-4153-8B91-42037E06F0DD}"/>
          </ac:spMkLst>
        </pc:spChg>
        <pc:spChg chg="add mod">
          <ac:chgData name="Rickermann, Connor" userId="9840cd41-e196-43c5-b10f-690ed416b90a" providerId="ADAL" clId="{8090AAD9-0BB1-41ED-83DF-A456D98B0114}" dt="2022-01-24T19:27:15.638" v="958" actId="404"/>
          <ac:spMkLst>
            <pc:docMk/>
            <pc:sldMk cId="2188860818" sldId="302"/>
            <ac:spMk id="17" creationId="{CB07F87C-CF9D-40A6-AEE1-C38D896B6485}"/>
          </ac:spMkLst>
        </pc:spChg>
        <pc:spChg chg="add mod">
          <ac:chgData name="Rickermann, Connor" userId="9840cd41-e196-43c5-b10f-690ed416b90a" providerId="ADAL" clId="{8090AAD9-0BB1-41ED-83DF-A456D98B0114}" dt="2022-01-24T19:27:15.638" v="958" actId="404"/>
          <ac:spMkLst>
            <pc:docMk/>
            <pc:sldMk cId="2188860818" sldId="302"/>
            <ac:spMk id="18" creationId="{EF153E8E-A1AA-4786-9BBA-F97207B889CF}"/>
          </ac:spMkLst>
        </pc:spChg>
      </pc:sldChg>
      <pc:sldChg chg="add del">
        <pc:chgData name="Rickermann, Connor" userId="9840cd41-e196-43c5-b10f-690ed416b90a" providerId="ADAL" clId="{8090AAD9-0BB1-41ED-83DF-A456D98B0114}" dt="2022-01-24T19:09:45.640" v="810" actId="47"/>
        <pc:sldMkLst>
          <pc:docMk/>
          <pc:sldMk cId="959473350" sldId="303"/>
        </pc:sldMkLst>
      </pc:sldChg>
      <pc:sldChg chg="addSp delSp modSp add del mod modTransition">
        <pc:chgData name="Rickermann, Connor" userId="9840cd41-e196-43c5-b10f-690ed416b90a" providerId="ADAL" clId="{8090AAD9-0BB1-41ED-83DF-A456D98B0114}" dt="2022-01-24T19:30:56.605" v="1429"/>
        <pc:sldMkLst>
          <pc:docMk/>
          <pc:sldMk cId="576271219" sldId="304"/>
        </pc:sldMkLst>
        <pc:spChg chg="mod">
          <ac:chgData name="Rickermann, Connor" userId="9840cd41-e196-43c5-b10f-690ed416b90a" providerId="ADAL" clId="{8090AAD9-0BB1-41ED-83DF-A456D98B0114}" dt="2022-01-24T18:07:50.182" v="689" actId="1076"/>
          <ac:spMkLst>
            <pc:docMk/>
            <pc:sldMk cId="576271219" sldId="304"/>
            <ac:spMk id="3" creationId="{00000000-0000-0000-0000-000000000000}"/>
          </ac:spMkLst>
        </pc:spChg>
        <pc:spChg chg="del">
          <ac:chgData name="Rickermann, Connor" userId="9840cd41-e196-43c5-b10f-690ed416b90a" providerId="ADAL" clId="{8090AAD9-0BB1-41ED-83DF-A456D98B0114}" dt="2022-01-24T18:07:55.294" v="691" actId="478"/>
          <ac:spMkLst>
            <pc:docMk/>
            <pc:sldMk cId="576271219" sldId="304"/>
            <ac:spMk id="9" creationId="{00000000-0000-0000-0000-000000000000}"/>
          </ac:spMkLst>
        </pc:spChg>
        <pc:spChg chg="del">
          <ac:chgData name="Rickermann, Connor" userId="9840cd41-e196-43c5-b10f-690ed416b90a" providerId="ADAL" clId="{8090AAD9-0BB1-41ED-83DF-A456D98B0114}" dt="2022-01-24T18:10:18.087" v="704" actId="478"/>
          <ac:spMkLst>
            <pc:docMk/>
            <pc:sldMk cId="576271219" sldId="304"/>
            <ac:spMk id="10" creationId="{00000000-0000-0000-0000-000000000000}"/>
          </ac:spMkLst>
        </pc:spChg>
        <pc:spChg chg="del">
          <ac:chgData name="Rickermann, Connor" userId="9840cd41-e196-43c5-b10f-690ed416b90a" providerId="ADAL" clId="{8090AAD9-0BB1-41ED-83DF-A456D98B0114}" dt="2022-01-24T18:07:56.511" v="692" actId="478"/>
          <ac:spMkLst>
            <pc:docMk/>
            <pc:sldMk cId="576271219" sldId="304"/>
            <ac:spMk id="11" creationId="{00000000-0000-0000-0000-000000000000}"/>
          </ac:spMkLst>
        </pc:spChg>
        <pc:spChg chg="del">
          <ac:chgData name="Rickermann, Connor" userId="9840cd41-e196-43c5-b10f-690ed416b90a" providerId="ADAL" clId="{8090AAD9-0BB1-41ED-83DF-A456D98B0114}" dt="2022-01-24T18:07:54.354" v="690" actId="478"/>
          <ac:spMkLst>
            <pc:docMk/>
            <pc:sldMk cId="576271219" sldId="304"/>
            <ac:spMk id="12" creationId="{00000000-0000-0000-0000-000000000000}"/>
          </ac:spMkLst>
        </pc:spChg>
        <pc:spChg chg="mod">
          <ac:chgData name="Rickermann, Connor" userId="9840cd41-e196-43c5-b10f-690ed416b90a" providerId="ADAL" clId="{8090AAD9-0BB1-41ED-83DF-A456D98B0114}" dt="2022-01-24T18:08:20.102" v="696" actId="208"/>
          <ac:spMkLst>
            <pc:docMk/>
            <pc:sldMk cId="576271219" sldId="304"/>
            <ac:spMk id="14" creationId="{00000000-0000-0000-0000-000000000000}"/>
          </ac:spMkLst>
        </pc:spChg>
        <pc:spChg chg="del">
          <ac:chgData name="Rickermann, Connor" userId="9840cd41-e196-43c5-b10f-690ed416b90a" providerId="ADAL" clId="{8090AAD9-0BB1-41ED-83DF-A456D98B0114}" dt="2022-01-24T18:07:58.733" v="693" actId="478"/>
          <ac:spMkLst>
            <pc:docMk/>
            <pc:sldMk cId="576271219" sldId="304"/>
            <ac:spMk id="15" creationId="{00000000-0000-0000-0000-000000000000}"/>
          </ac:spMkLst>
        </pc:spChg>
        <pc:spChg chg="add mod">
          <ac:chgData name="Rickermann, Connor" userId="9840cd41-e196-43c5-b10f-690ed416b90a" providerId="ADAL" clId="{8090AAD9-0BB1-41ED-83DF-A456D98B0114}" dt="2022-01-24T18:10:10.808" v="703" actId="404"/>
          <ac:spMkLst>
            <pc:docMk/>
            <pc:sldMk cId="576271219" sldId="304"/>
            <ac:spMk id="16" creationId="{F275BBBC-974A-41A5-86EA-4C1E378AC4FC}"/>
          </ac:spMkLst>
        </pc:spChg>
      </pc:sldChg>
      <pc:sldChg chg="addSp delSp modSp add del mod modTransition">
        <pc:chgData name="Rickermann, Connor" userId="9840cd41-e196-43c5-b10f-690ed416b90a" providerId="ADAL" clId="{8090AAD9-0BB1-41ED-83DF-A456D98B0114}" dt="2022-01-24T19:30:56.605" v="1429"/>
        <pc:sldMkLst>
          <pc:docMk/>
          <pc:sldMk cId="1856868926" sldId="305"/>
        </pc:sldMkLst>
        <pc:spChg chg="del">
          <ac:chgData name="Rickermann, Connor" userId="9840cd41-e196-43c5-b10f-690ed416b90a" providerId="ADAL" clId="{8090AAD9-0BB1-41ED-83DF-A456D98B0114}" dt="2022-01-24T18:10:44.870" v="709" actId="478"/>
          <ac:spMkLst>
            <pc:docMk/>
            <pc:sldMk cId="1856868926" sldId="305"/>
            <ac:spMk id="3" creationId="{00000000-0000-0000-0000-000000000000}"/>
          </ac:spMkLst>
        </pc:spChg>
        <pc:spChg chg="del">
          <ac:chgData name="Rickermann, Connor" userId="9840cd41-e196-43c5-b10f-690ed416b90a" providerId="ADAL" clId="{8090AAD9-0BB1-41ED-83DF-A456D98B0114}" dt="2022-01-24T18:10:41.752" v="707" actId="478"/>
          <ac:spMkLst>
            <pc:docMk/>
            <pc:sldMk cId="1856868926" sldId="305"/>
            <ac:spMk id="9" creationId="{00000000-0000-0000-0000-000000000000}"/>
          </ac:spMkLst>
        </pc:spChg>
        <pc:spChg chg="del">
          <ac:chgData name="Rickermann, Connor" userId="9840cd41-e196-43c5-b10f-690ed416b90a" providerId="ADAL" clId="{8090AAD9-0BB1-41ED-83DF-A456D98B0114}" dt="2022-01-24T18:10:43.538" v="708" actId="478"/>
          <ac:spMkLst>
            <pc:docMk/>
            <pc:sldMk cId="1856868926" sldId="305"/>
            <ac:spMk id="10" creationId="{00000000-0000-0000-0000-000000000000}"/>
          </ac:spMkLst>
        </pc:spChg>
        <pc:spChg chg="del">
          <ac:chgData name="Rickermann, Connor" userId="9840cd41-e196-43c5-b10f-690ed416b90a" providerId="ADAL" clId="{8090AAD9-0BB1-41ED-83DF-A456D98B0114}" dt="2022-01-24T18:10:43.538" v="708" actId="478"/>
          <ac:spMkLst>
            <pc:docMk/>
            <pc:sldMk cId="1856868926" sldId="305"/>
            <ac:spMk id="11" creationId="{00000000-0000-0000-0000-000000000000}"/>
          </ac:spMkLst>
        </pc:spChg>
        <pc:spChg chg="del">
          <ac:chgData name="Rickermann, Connor" userId="9840cd41-e196-43c5-b10f-690ed416b90a" providerId="ADAL" clId="{8090AAD9-0BB1-41ED-83DF-A456D98B0114}" dt="2022-01-24T18:10:45.472" v="710" actId="478"/>
          <ac:spMkLst>
            <pc:docMk/>
            <pc:sldMk cId="1856868926" sldId="305"/>
            <ac:spMk id="12" creationId="{00000000-0000-0000-0000-000000000000}"/>
          </ac:spMkLst>
        </pc:spChg>
        <pc:spChg chg="mod">
          <ac:chgData name="Rickermann, Connor" userId="9840cd41-e196-43c5-b10f-690ed416b90a" providerId="ADAL" clId="{8090AAD9-0BB1-41ED-83DF-A456D98B0114}" dt="2022-01-24T18:10:57.734" v="712" actId="208"/>
          <ac:spMkLst>
            <pc:docMk/>
            <pc:sldMk cId="1856868926" sldId="305"/>
            <ac:spMk id="14" creationId="{00000000-0000-0000-0000-000000000000}"/>
          </ac:spMkLst>
        </pc:spChg>
        <pc:spChg chg="del">
          <ac:chgData name="Rickermann, Connor" userId="9840cd41-e196-43c5-b10f-690ed416b90a" providerId="ADAL" clId="{8090AAD9-0BB1-41ED-83DF-A456D98B0114}" dt="2022-01-24T18:10:43.538" v="708" actId="478"/>
          <ac:spMkLst>
            <pc:docMk/>
            <pc:sldMk cId="1856868926" sldId="305"/>
            <ac:spMk id="15" creationId="{00000000-0000-0000-0000-000000000000}"/>
          </ac:spMkLst>
        </pc:spChg>
        <pc:spChg chg="add del mod">
          <ac:chgData name="Rickermann, Connor" userId="9840cd41-e196-43c5-b10f-690ed416b90a" providerId="ADAL" clId="{8090AAD9-0BB1-41ED-83DF-A456D98B0114}" dt="2022-01-24T18:10:38.135" v="705" actId="478"/>
          <ac:spMkLst>
            <pc:docMk/>
            <pc:sldMk cId="1856868926" sldId="305"/>
            <ac:spMk id="16" creationId="{AEEB993F-1B9D-469C-AC6A-429FF59196F3}"/>
          </ac:spMkLst>
        </pc:spChg>
        <pc:spChg chg="add mod">
          <ac:chgData name="Rickermann, Connor" userId="9840cd41-e196-43c5-b10f-690ed416b90a" providerId="ADAL" clId="{8090AAD9-0BB1-41ED-83DF-A456D98B0114}" dt="2022-01-24T18:10:49.024" v="711" actId="20577"/>
          <ac:spMkLst>
            <pc:docMk/>
            <pc:sldMk cId="1856868926" sldId="305"/>
            <ac:spMk id="17" creationId="{BA2580E0-0831-407A-805A-30F3DA177A60}"/>
          </ac:spMkLst>
        </pc:spChg>
        <pc:spChg chg="add del mod">
          <ac:chgData name="Rickermann, Connor" userId="9840cd41-e196-43c5-b10f-690ed416b90a" providerId="ADAL" clId="{8090AAD9-0BB1-41ED-83DF-A456D98B0114}" dt="2022-01-24T18:14:40.534" v="766" actId="478"/>
          <ac:spMkLst>
            <pc:docMk/>
            <pc:sldMk cId="1856868926" sldId="305"/>
            <ac:spMk id="18" creationId="{CDAB6BF3-312A-45C0-B8D3-5D3397120354}"/>
          </ac:spMkLst>
        </pc:spChg>
      </pc:sldChg>
      <pc:sldChg chg="addSp delSp modSp add del mod modTransition">
        <pc:chgData name="Rickermann, Connor" userId="9840cd41-e196-43c5-b10f-690ed416b90a" providerId="ADAL" clId="{8090AAD9-0BB1-41ED-83DF-A456D98B0114}" dt="2022-01-24T19:30:56.605" v="1429"/>
        <pc:sldMkLst>
          <pc:docMk/>
          <pc:sldMk cId="4078104089" sldId="307"/>
        </pc:sldMkLst>
        <pc:spChg chg="del">
          <ac:chgData name="Rickermann, Connor" userId="9840cd41-e196-43c5-b10f-690ed416b90a" providerId="ADAL" clId="{8090AAD9-0BB1-41ED-83DF-A456D98B0114}" dt="2022-01-24T18:11:44.098" v="719" actId="478"/>
          <ac:spMkLst>
            <pc:docMk/>
            <pc:sldMk cId="4078104089" sldId="307"/>
            <ac:spMk id="3" creationId="{00000000-0000-0000-0000-000000000000}"/>
          </ac:spMkLst>
        </pc:spChg>
        <pc:spChg chg="del">
          <ac:chgData name="Rickermann, Connor" userId="9840cd41-e196-43c5-b10f-690ed416b90a" providerId="ADAL" clId="{8090AAD9-0BB1-41ED-83DF-A456D98B0114}" dt="2022-01-24T18:11:14.803" v="713" actId="478"/>
          <ac:spMkLst>
            <pc:docMk/>
            <pc:sldMk cId="4078104089" sldId="307"/>
            <ac:spMk id="9" creationId="{00000000-0000-0000-0000-000000000000}"/>
          </ac:spMkLst>
        </pc:spChg>
        <pc:spChg chg="del">
          <ac:chgData name="Rickermann, Connor" userId="9840cd41-e196-43c5-b10f-690ed416b90a" providerId="ADAL" clId="{8090AAD9-0BB1-41ED-83DF-A456D98B0114}" dt="2022-01-24T18:11:14.803" v="713" actId="478"/>
          <ac:spMkLst>
            <pc:docMk/>
            <pc:sldMk cId="4078104089" sldId="307"/>
            <ac:spMk id="10" creationId="{00000000-0000-0000-0000-000000000000}"/>
          </ac:spMkLst>
        </pc:spChg>
        <pc:spChg chg="del">
          <ac:chgData name="Rickermann, Connor" userId="9840cd41-e196-43c5-b10f-690ed416b90a" providerId="ADAL" clId="{8090AAD9-0BB1-41ED-83DF-A456D98B0114}" dt="2022-01-24T18:11:14.803" v="713" actId="478"/>
          <ac:spMkLst>
            <pc:docMk/>
            <pc:sldMk cId="4078104089" sldId="307"/>
            <ac:spMk id="11" creationId="{00000000-0000-0000-0000-000000000000}"/>
          </ac:spMkLst>
        </pc:spChg>
        <pc:spChg chg="del">
          <ac:chgData name="Rickermann, Connor" userId="9840cd41-e196-43c5-b10f-690ed416b90a" providerId="ADAL" clId="{8090AAD9-0BB1-41ED-83DF-A456D98B0114}" dt="2022-01-24T18:11:14.803" v="713" actId="478"/>
          <ac:spMkLst>
            <pc:docMk/>
            <pc:sldMk cId="4078104089" sldId="307"/>
            <ac:spMk id="12" creationId="{00000000-0000-0000-0000-000000000000}"/>
          </ac:spMkLst>
        </pc:spChg>
        <pc:spChg chg="mod">
          <ac:chgData name="Rickermann, Connor" userId="9840cd41-e196-43c5-b10f-690ed416b90a" providerId="ADAL" clId="{8090AAD9-0BB1-41ED-83DF-A456D98B0114}" dt="2022-01-24T18:11:19.612" v="716" actId="208"/>
          <ac:spMkLst>
            <pc:docMk/>
            <pc:sldMk cId="4078104089" sldId="307"/>
            <ac:spMk id="14" creationId="{00000000-0000-0000-0000-000000000000}"/>
          </ac:spMkLst>
        </pc:spChg>
        <pc:spChg chg="del">
          <ac:chgData name="Rickermann, Connor" userId="9840cd41-e196-43c5-b10f-690ed416b90a" providerId="ADAL" clId="{8090AAD9-0BB1-41ED-83DF-A456D98B0114}" dt="2022-01-24T18:11:14.803" v="713" actId="478"/>
          <ac:spMkLst>
            <pc:docMk/>
            <pc:sldMk cId="4078104089" sldId="307"/>
            <ac:spMk id="15" creationId="{00000000-0000-0000-0000-000000000000}"/>
          </ac:spMkLst>
        </pc:spChg>
        <pc:spChg chg="mod">
          <ac:chgData name="Rickermann, Connor" userId="9840cd41-e196-43c5-b10f-690ed416b90a" providerId="ADAL" clId="{8090AAD9-0BB1-41ED-83DF-A456D98B0114}" dt="2022-01-24T18:14:25.464" v="765" actId="121"/>
          <ac:spMkLst>
            <pc:docMk/>
            <pc:sldMk cId="4078104089" sldId="307"/>
            <ac:spMk id="16" creationId="{00000000-0000-0000-0000-000000000000}"/>
          </ac:spMkLst>
        </pc:spChg>
        <pc:spChg chg="add del mod">
          <ac:chgData name="Rickermann, Connor" userId="9840cd41-e196-43c5-b10f-690ed416b90a" providerId="ADAL" clId="{8090AAD9-0BB1-41ED-83DF-A456D98B0114}" dt="2022-01-24T18:11:27.835" v="717" actId="478"/>
          <ac:spMkLst>
            <pc:docMk/>
            <pc:sldMk cId="4078104089" sldId="307"/>
            <ac:spMk id="17" creationId="{63DBE0B5-EF90-4E06-B8DB-3A624DC559D5}"/>
          </ac:spMkLst>
        </pc:spChg>
        <pc:spChg chg="add del mod">
          <ac:chgData name="Rickermann, Connor" userId="9840cd41-e196-43c5-b10f-690ed416b90a" providerId="ADAL" clId="{8090AAD9-0BB1-41ED-83DF-A456D98B0114}" dt="2022-01-24T18:14:16.508" v="762" actId="478"/>
          <ac:spMkLst>
            <pc:docMk/>
            <pc:sldMk cId="4078104089" sldId="307"/>
            <ac:spMk id="18" creationId="{D05CAD25-9FF8-4DDD-BB18-DD8C4AEBAF3A}"/>
          </ac:spMkLst>
        </pc:spChg>
        <pc:spChg chg="add mod">
          <ac:chgData name="Rickermann, Connor" userId="9840cd41-e196-43c5-b10f-690ed416b90a" providerId="ADAL" clId="{8090AAD9-0BB1-41ED-83DF-A456D98B0114}" dt="2022-01-24T18:14:52.893" v="775" actId="20577"/>
          <ac:spMkLst>
            <pc:docMk/>
            <pc:sldMk cId="4078104089" sldId="307"/>
            <ac:spMk id="19" creationId="{3A5C7CE8-3D7C-48FE-8DD4-DA719689A182}"/>
          </ac:spMkLst>
        </pc:spChg>
        <pc:spChg chg="add mod">
          <ac:chgData name="Rickermann, Connor" userId="9840cd41-e196-43c5-b10f-690ed416b90a" providerId="ADAL" clId="{8090AAD9-0BB1-41ED-83DF-A456D98B0114}" dt="2022-01-24T18:58:44.624" v="803" actId="1076"/>
          <ac:spMkLst>
            <pc:docMk/>
            <pc:sldMk cId="4078104089" sldId="307"/>
            <ac:spMk id="20" creationId="{68F3C168-3397-4EB8-85DD-9145D9A0A1CA}"/>
          </ac:spMkLst>
        </pc:spChg>
      </pc:sldChg>
      <pc:sldChg chg="delSp add del mod">
        <pc:chgData name="Rickermann, Connor" userId="9840cd41-e196-43c5-b10f-690ed416b90a" providerId="ADAL" clId="{8090AAD9-0BB1-41ED-83DF-A456D98B0114}" dt="2022-01-24T19:11:04.553" v="840" actId="47"/>
        <pc:sldMkLst>
          <pc:docMk/>
          <pc:sldMk cId="795463572" sldId="308"/>
        </pc:sldMkLst>
        <pc:spChg chg="del">
          <ac:chgData name="Rickermann, Connor" userId="9840cd41-e196-43c5-b10f-690ed416b90a" providerId="ADAL" clId="{8090AAD9-0BB1-41ED-83DF-A456D98B0114}" dt="2022-01-24T19:11:00.113" v="839" actId="478"/>
          <ac:spMkLst>
            <pc:docMk/>
            <pc:sldMk cId="795463572" sldId="308"/>
            <ac:spMk id="3" creationId="{00000000-0000-0000-0000-000000000000}"/>
          </ac:spMkLst>
        </pc:spChg>
        <pc:spChg chg="del">
          <ac:chgData name="Rickermann, Connor" userId="9840cd41-e196-43c5-b10f-690ed416b90a" providerId="ADAL" clId="{8090AAD9-0BB1-41ED-83DF-A456D98B0114}" dt="2022-01-24T19:10:48.770" v="838" actId="478"/>
          <ac:spMkLst>
            <pc:docMk/>
            <pc:sldMk cId="795463572" sldId="308"/>
            <ac:spMk id="9" creationId="{00000000-0000-0000-0000-000000000000}"/>
          </ac:spMkLst>
        </pc:spChg>
        <pc:spChg chg="del">
          <ac:chgData name="Rickermann, Connor" userId="9840cd41-e196-43c5-b10f-690ed416b90a" providerId="ADAL" clId="{8090AAD9-0BB1-41ED-83DF-A456D98B0114}" dt="2022-01-24T19:10:48.770" v="838" actId="478"/>
          <ac:spMkLst>
            <pc:docMk/>
            <pc:sldMk cId="795463572" sldId="308"/>
            <ac:spMk id="10" creationId="{00000000-0000-0000-0000-000000000000}"/>
          </ac:spMkLst>
        </pc:spChg>
        <pc:spChg chg="del">
          <ac:chgData name="Rickermann, Connor" userId="9840cd41-e196-43c5-b10f-690ed416b90a" providerId="ADAL" clId="{8090AAD9-0BB1-41ED-83DF-A456D98B0114}" dt="2022-01-24T19:10:48.770" v="838" actId="478"/>
          <ac:spMkLst>
            <pc:docMk/>
            <pc:sldMk cId="795463572" sldId="308"/>
            <ac:spMk id="11" creationId="{00000000-0000-0000-0000-000000000000}"/>
          </ac:spMkLst>
        </pc:spChg>
        <pc:spChg chg="del">
          <ac:chgData name="Rickermann, Connor" userId="9840cd41-e196-43c5-b10f-690ed416b90a" providerId="ADAL" clId="{8090AAD9-0BB1-41ED-83DF-A456D98B0114}" dt="2022-01-24T19:10:48.770" v="838" actId="478"/>
          <ac:spMkLst>
            <pc:docMk/>
            <pc:sldMk cId="795463572" sldId="308"/>
            <ac:spMk id="12" creationId="{00000000-0000-0000-0000-000000000000}"/>
          </ac:spMkLst>
        </pc:spChg>
        <pc:spChg chg="del">
          <ac:chgData name="Rickermann, Connor" userId="9840cd41-e196-43c5-b10f-690ed416b90a" providerId="ADAL" clId="{8090AAD9-0BB1-41ED-83DF-A456D98B0114}" dt="2022-01-24T19:10:48.770" v="838" actId="478"/>
          <ac:spMkLst>
            <pc:docMk/>
            <pc:sldMk cId="795463572" sldId="308"/>
            <ac:spMk id="15" creationId="{00000000-0000-0000-0000-000000000000}"/>
          </ac:spMkLst>
        </pc:spChg>
      </pc:sldChg>
      <pc:sldChg chg="add del">
        <pc:chgData name="Rickermann, Connor" userId="9840cd41-e196-43c5-b10f-690ed416b90a" providerId="ADAL" clId="{8090AAD9-0BB1-41ED-83DF-A456D98B0114}" dt="2022-01-24T19:09:45.640" v="810" actId="47"/>
        <pc:sldMkLst>
          <pc:docMk/>
          <pc:sldMk cId="2026394666" sldId="309"/>
        </pc:sldMkLst>
      </pc:sldChg>
      <pc:sldChg chg="add del">
        <pc:chgData name="Rickermann, Connor" userId="9840cd41-e196-43c5-b10f-690ed416b90a" providerId="ADAL" clId="{8090AAD9-0BB1-41ED-83DF-A456D98B0114}" dt="2022-01-24T19:09:45.640" v="810" actId="47"/>
        <pc:sldMkLst>
          <pc:docMk/>
          <pc:sldMk cId="2482863512" sldId="310"/>
        </pc:sldMkLst>
      </pc:sldChg>
      <pc:sldChg chg="modSp add del mod">
        <pc:chgData name="Rickermann, Connor" userId="9840cd41-e196-43c5-b10f-690ed416b90a" providerId="ADAL" clId="{8090AAD9-0BB1-41ED-83DF-A456D98B0114}" dt="2022-01-24T18:57:44.985" v="777" actId="47"/>
        <pc:sldMkLst>
          <pc:docMk/>
          <pc:sldMk cId="3425599155" sldId="311"/>
        </pc:sldMkLst>
        <pc:spChg chg="mod">
          <ac:chgData name="Rickermann, Connor" userId="9840cd41-e196-43c5-b10f-690ed416b90a" providerId="ADAL" clId="{8090AAD9-0BB1-41ED-83DF-A456D98B0114}" dt="2022-01-24T18:15:07.957" v="776" actId="20577"/>
          <ac:spMkLst>
            <pc:docMk/>
            <pc:sldMk cId="3425599155" sldId="311"/>
            <ac:spMk id="17" creationId="{00000000-0000-0000-0000-000000000000}"/>
          </ac:spMkLst>
        </pc:spChg>
      </pc:sldChg>
      <pc:sldChg chg="add del">
        <pc:chgData name="Rickermann, Connor" userId="9840cd41-e196-43c5-b10f-690ed416b90a" providerId="ADAL" clId="{8090AAD9-0BB1-41ED-83DF-A456D98B0114}" dt="2022-01-24T19:11:04.553" v="840" actId="47"/>
        <pc:sldMkLst>
          <pc:docMk/>
          <pc:sldMk cId="3588945231" sldId="312"/>
        </pc:sldMkLst>
      </pc:sldChg>
      <pc:sldChg chg="delSp add del mod">
        <pc:chgData name="Rickermann, Connor" userId="9840cd41-e196-43c5-b10f-690ed416b90a" providerId="ADAL" clId="{8090AAD9-0BB1-41ED-83DF-A456D98B0114}" dt="2022-01-24T19:23:57.592" v="926" actId="47"/>
        <pc:sldMkLst>
          <pc:docMk/>
          <pc:sldMk cId="1638821014" sldId="313"/>
        </pc:sldMkLst>
        <pc:picChg chg="del">
          <ac:chgData name="Rickermann, Connor" userId="9840cd41-e196-43c5-b10f-690ed416b90a" providerId="ADAL" clId="{8090AAD9-0BB1-41ED-83DF-A456D98B0114}" dt="2022-01-24T19:23:55.912" v="925" actId="478"/>
          <ac:picMkLst>
            <pc:docMk/>
            <pc:sldMk cId="1638821014" sldId="313"/>
            <ac:picMk id="19" creationId="{00000000-0000-0000-0000-000000000000}"/>
          </ac:picMkLst>
        </pc:picChg>
      </pc:sldChg>
      <pc:sldChg chg="modSp add del mod">
        <pc:chgData name="Rickermann, Connor" userId="9840cd41-e196-43c5-b10f-690ed416b90a" providerId="ADAL" clId="{8090AAD9-0BB1-41ED-83DF-A456D98B0114}" dt="2022-01-24T19:11:20.318" v="844" actId="47"/>
        <pc:sldMkLst>
          <pc:docMk/>
          <pc:sldMk cId="266629017" sldId="314"/>
        </pc:sldMkLst>
        <pc:spChg chg="mod">
          <ac:chgData name="Rickermann, Connor" userId="9840cd41-e196-43c5-b10f-690ed416b90a" providerId="ADAL" clId="{8090AAD9-0BB1-41ED-83DF-A456D98B0114}" dt="2022-01-24T19:11:12.455" v="843" actId="1076"/>
          <ac:spMkLst>
            <pc:docMk/>
            <pc:sldMk cId="266629017" sldId="314"/>
            <ac:spMk id="13" creationId="{00000000-0000-0000-0000-000000000000}"/>
          </ac:spMkLst>
        </pc:spChg>
      </pc:sldChg>
      <pc:sldChg chg="add del">
        <pc:chgData name="Rickermann, Connor" userId="9840cd41-e196-43c5-b10f-690ed416b90a" providerId="ADAL" clId="{8090AAD9-0BB1-41ED-83DF-A456D98B0114}" dt="2022-01-24T19:09:57.337" v="816" actId="2890"/>
        <pc:sldMkLst>
          <pc:docMk/>
          <pc:sldMk cId="2910197271" sldId="314"/>
        </pc:sldMkLst>
      </pc:sldChg>
      <pc:sldChg chg="addSp delSp new del mod">
        <pc:chgData name="Rickermann, Connor" userId="9840cd41-e196-43c5-b10f-690ed416b90a" providerId="ADAL" clId="{8090AAD9-0BB1-41ED-83DF-A456D98B0114}" dt="2022-01-24T19:03:21.342" v="806" actId="47"/>
        <pc:sldMkLst>
          <pc:docMk/>
          <pc:sldMk cId="3403570048" sldId="314"/>
        </pc:sldMkLst>
        <pc:spChg chg="add del">
          <ac:chgData name="Rickermann, Connor" userId="9840cd41-e196-43c5-b10f-690ed416b90a" providerId="ADAL" clId="{8090AAD9-0BB1-41ED-83DF-A456D98B0114}" dt="2022-01-24T18:57:58.198" v="780" actId="478"/>
          <ac:spMkLst>
            <pc:docMk/>
            <pc:sldMk cId="3403570048" sldId="314"/>
            <ac:spMk id="3" creationId="{BC358D75-5636-4EC0-8259-25550C37A76E}"/>
          </ac:spMkLst>
        </pc:spChg>
      </pc:sldChg>
      <pc:sldChg chg="addSp delSp modSp add mod replId modTransition modClrScheme chgLayout">
        <pc:chgData name="Rickermann, Connor" userId="9840cd41-e196-43c5-b10f-690ed416b90a" providerId="ADAL" clId="{8090AAD9-0BB1-41ED-83DF-A456D98B0114}" dt="2022-01-24T19:30:56.605" v="1429"/>
        <pc:sldMkLst>
          <pc:docMk/>
          <pc:sldMk cId="1199681108" sldId="315"/>
        </pc:sldMkLst>
        <pc:spChg chg="mod ord">
          <ac:chgData name="Rickermann, Connor" userId="9840cd41-e196-43c5-b10f-690ed416b90a" providerId="ADAL" clId="{8090AAD9-0BB1-41ED-83DF-A456D98B0114}" dt="2022-01-24T19:25:39.876" v="929" actId="700"/>
          <ac:spMkLst>
            <pc:docMk/>
            <pc:sldMk cId="1199681108" sldId="315"/>
            <ac:spMk id="2" creationId="{00000000-0000-0000-0000-000000000000}"/>
          </ac:spMkLst>
        </pc:spChg>
        <pc:spChg chg="mod">
          <ac:chgData name="Rickermann, Connor" userId="9840cd41-e196-43c5-b10f-690ed416b90a" providerId="ADAL" clId="{8090AAD9-0BB1-41ED-83DF-A456D98B0114}" dt="2022-01-24T19:11:23.658" v="845" actId="1076"/>
          <ac:spMkLst>
            <pc:docMk/>
            <pc:sldMk cId="1199681108" sldId="315"/>
            <ac:spMk id="13" creationId="{00000000-0000-0000-0000-000000000000}"/>
          </ac:spMkLst>
        </pc:spChg>
        <pc:spChg chg="mod">
          <ac:chgData name="Rickermann, Connor" userId="9840cd41-e196-43c5-b10f-690ed416b90a" providerId="ADAL" clId="{8090AAD9-0BB1-41ED-83DF-A456D98B0114}" dt="2022-01-24T19:13:44.787" v="882" actId="20577"/>
          <ac:spMkLst>
            <pc:docMk/>
            <pc:sldMk cId="1199681108" sldId="315"/>
            <ac:spMk id="16" creationId="{00000000-0000-0000-0000-000000000000}"/>
          </ac:spMkLst>
        </pc:spChg>
        <pc:spChg chg="mod">
          <ac:chgData name="Rickermann, Connor" userId="9840cd41-e196-43c5-b10f-690ed416b90a" providerId="ADAL" clId="{8090AAD9-0BB1-41ED-83DF-A456D98B0114}" dt="2022-01-24T19:11:25.245" v="847" actId="20577"/>
          <ac:spMkLst>
            <pc:docMk/>
            <pc:sldMk cId="1199681108" sldId="315"/>
            <ac:spMk id="19" creationId="{3A5C7CE8-3D7C-48FE-8DD4-DA719689A182}"/>
          </ac:spMkLst>
        </pc:spChg>
        <pc:spChg chg="mod">
          <ac:chgData name="Rickermann, Connor" userId="9840cd41-e196-43c5-b10f-690ed416b90a" providerId="ADAL" clId="{8090AAD9-0BB1-41ED-83DF-A456D98B0114}" dt="2022-01-24T19:23:40.685" v="924" actId="20577"/>
          <ac:spMkLst>
            <pc:docMk/>
            <pc:sldMk cId="1199681108" sldId="315"/>
            <ac:spMk id="20" creationId="{68F3C168-3397-4EB8-85DD-9145D9A0A1CA}"/>
          </ac:spMkLst>
        </pc:spChg>
        <pc:picChg chg="add del mod">
          <ac:chgData name="Rickermann, Connor" userId="9840cd41-e196-43c5-b10f-690ed416b90a" providerId="ADAL" clId="{8090AAD9-0BB1-41ED-83DF-A456D98B0114}" dt="2022-01-24T19:25:42.983" v="931"/>
          <ac:picMkLst>
            <pc:docMk/>
            <pc:sldMk cId="1199681108" sldId="315"/>
            <ac:picMk id="9" creationId="{D4AF14D7-9283-401B-8BA8-DDA6FA9040E4}"/>
          </ac:picMkLst>
        </pc:picChg>
      </pc:sldChg>
      <pc:sldChg chg="modSp add del mod">
        <pc:chgData name="Rickermann, Connor" userId="9840cd41-e196-43c5-b10f-690ed416b90a" providerId="ADAL" clId="{8090AAD9-0BB1-41ED-83DF-A456D98B0114}" dt="2022-01-24T19:09:56.458" v="815" actId="2890"/>
        <pc:sldMkLst>
          <pc:docMk/>
          <pc:sldMk cId="3833346629" sldId="315"/>
        </pc:sldMkLst>
        <pc:spChg chg="mod">
          <ac:chgData name="Rickermann, Connor" userId="9840cd41-e196-43c5-b10f-690ed416b90a" providerId="ADAL" clId="{8090AAD9-0BB1-41ED-83DF-A456D98B0114}" dt="2022-01-24T19:09:55.534" v="814" actId="1076"/>
          <ac:spMkLst>
            <pc:docMk/>
            <pc:sldMk cId="3833346629" sldId="315"/>
            <ac:spMk id="5" creationId="{00000000-0000-0000-0000-000000000000}"/>
          </ac:spMkLst>
        </pc:spChg>
      </pc:sldChg>
      <pc:sldChg chg="addSp modSp new mod modTransition">
        <pc:chgData name="Rickermann, Connor" userId="9840cd41-e196-43c5-b10f-690ed416b90a" providerId="ADAL" clId="{8090AAD9-0BB1-41ED-83DF-A456D98B0114}" dt="2022-01-24T19:30:56.605" v="1429"/>
        <pc:sldMkLst>
          <pc:docMk/>
          <pc:sldMk cId="138180711" sldId="316"/>
        </pc:sldMkLst>
        <pc:picChg chg="add mod">
          <ac:chgData name="Rickermann, Connor" userId="9840cd41-e196-43c5-b10f-690ed416b90a" providerId="ADAL" clId="{8090AAD9-0BB1-41ED-83DF-A456D98B0114}" dt="2022-01-24T19:26:07.809" v="941" actId="1076"/>
          <ac:picMkLst>
            <pc:docMk/>
            <pc:sldMk cId="138180711" sldId="316"/>
            <ac:picMk id="2" creationId="{A935920D-5D51-4398-A583-AE92C612ABC0}"/>
          </ac:picMkLst>
        </pc:picChg>
      </pc:sldChg>
      <pc:sldChg chg="new del">
        <pc:chgData name="Rickermann, Connor" userId="9840cd41-e196-43c5-b10f-690ed416b90a" providerId="ADAL" clId="{8090AAD9-0BB1-41ED-83DF-A456D98B0114}" dt="2022-01-24T19:24:09.496" v="928" actId="680"/>
        <pc:sldMkLst>
          <pc:docMk/>
          <pc:sldMk cId="3453149872" sldId="316"/>
        </pc:sldMkLst>
      </pc:sldChg>
      <pc:sldChg chg="add del replId">
        <pc:chgData name="Rickermann, Connor" userId="9840cd41-e196-43c5-b10f-690ed416b90a" providerId="ADAL" clId="{8090AAD9-0BB1-41ED-83DF-A456D98B0114}" dt="2022-01-24T19:09:56.458" v="815" actId="2890"/>
        <pc:sldMkLst>
          <pc:docMk/>
          <pc:sldMk cId="4144109050" sldId="316"/>
        </pc:sldMkLst>
      </pc:sldChg>
      <pc:sldChg chg="add del">
        <pc:chgData name="Rickermann, Connor" userId="9840cd41-e196-43c5-b10f-690ed416b90a" providerId="ADAL" clId="{8090AAD9-0BB1-41ED-83DF-A456D98B0114}" dt="2022-01-24T19:26:41.969" v="947" actId="47"/>
        <pc:sldMkLst>
          <pc:docMk/>
          <pc:sldMk cId="811926758" sldId="317"/>
        </pc:sldMkLst>
      </pc:sldChg>
      <pc:sldChg chg="add del">
        <pc:chgData name="Rickermann, Connor" userId="9840cd41-e196-43c5-b10f-690ed416b90a" providerId="ADAL" clId="{8090AAD9-0BB1-41ED-83DF-A456D98B0114}" dt="2022-01-24T19:26:41.969" v="947" actId="47"/>
        <pc:sldMkLst>
          <pc:docMk/>
          <pc:sldMk cId="363022743" sldId="318"/>
        </pc:sldMkLst>
      </pc:sldChg>
      <pc:sldChg chg="add del">
        <pc:chgData name="Rickermann, Connor" userId="9840cd41-e196-43c5-b10f-690ed416b90a" providerId="ADAL" clId="{8090AAD9-0BB1-41ED-83DF-A456D98B0114}" dt="2022-01-24T19:26:41.969" v="947" actId="47"/>
        <pc:sldMkLst>
          <pc:docMk/>
          <pc:sldMk cId="3675591327" sldId="319"/>
        </pc:sldMkLst>
      </pc:sldChg>
      <pc:sldMasterChg chg="modTransition modSldLayout">
        <pc:chgData name="Rickermann, Connor" userId="9840cd41-e196-43c5-b10f-690ed416b90a" providerId="ADAL" clId="{8090AAD9-0BB1-41ED-83DF-A456D98B0114}" dt="2022-01-24T19:30:56.605" v="1429"/>
        <pc:sldMasterMkLst>
          <pc:docMk/>
          <pc:sldMasterMk cId="1799849189" sldId="2147483673"/>
        </pc:sldMasterMkLst>
        <pc:sldLayoutChg chg="modTransition">
          <pc:chgData name="Rickermann, Connor" userId="9840cd41-e196-43c5-b10f-690ed416b90a" providerId="ADAL" clId="{8090AAD9-0BB1-41ED-83DF-A456D98B0114}" dt="2022-01-24T19:30:56.605" v="1429"/>
          <pc:sldLayoutMkLst>
            <pc:docMk/>
            <pc:sldMasterMk cId="1799849189" sldId="2147483673"/>
            <pc:sldLayoutMk cId="2159807111" sldId="2147483662"/>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3878224913" sldId="2147483664"/>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1211733212" sldId="2147483665"/>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4271238684" sldId="2147483669"/>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207908414" sldId="2147483670"/>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704820964" sldId="2147483671"/>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3977329491" sldId="2147483672"/>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3500022228" sldId="2147483674"/>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4032837386" sldId="2147483675"/>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2279952088" sldId="2147483676"/>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708220185" sldId="2147483677"/>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562051559" sldId="2147483678"/>
          </pc:sldLayoutMkLst>
        </pc:sldLayoutChg>
      </pc:sldMasterChg>
    </pc:docChg>
  </pc:docChgLst>
  <pc:docChgLst>
    <pc:chgData name="Connor Rickermann" userId="9840cd41-e196-43c5-b10f-690ed416b90a" providerId="ADAL" clId="{C6205784-D3FD-43F9-8FE5-25BF0F28728E}"/>
    <pc:docChg chg="undo custSel addSld delSld modSld">
      <pc:chgData name="Connor Rickermann" userId="9840cd41-e196-43c5-b10f-690ed416b90a" providerId="ADAL" clId="{C6205784-D3FD-43F9-8FE5-25BF0F28728E}" dt="2022-01-16T18:35:12.695" v="5507" actId="14826"/>
      <pc:docMkLst>
        <pc:docMk/>
      </pc:docMkLst>
      <pc:sldChg chg="modSp mod modAnim">
        <pc:chgData name="Connor Rickermann" userId="9840cd41-e196-43c5-b10f-690ed416b90a" providerId="ADAL" clId="{C6205784-D3FD-43F9-8FE5-25BF0F28728E}" dt="2022-01-16T18:12:20.968" v="4231" actId="6549"/>
        <pc:sldMkLst>
          <pc:docMk/>
          <pc:sldMk cId="4179582630" sldId="256"/>
        </pc:sldMkLst>
        <pc:spChg chg="mod">
          <ac:chgData name="Connor Rickermann" userId="9840cd41-e196-43c5-b10f-690ed416b90a" providerId="ADAL" clId="{C6205784-D3FD-43F9-8FE5-25BF0F28728E}" dt="2022-01-13T18:35:09.990" v="50" actId="20577"/>
          <ac:spMkLst>
            <pc:docMk/>
            <pc:sldMk cId="4179582630" sldId="256"/>
            <ac:spMk id="2" creationId="{0B07D0F3-612B-42E5-9550-C950C949E964}"/>
          </ac:spMkLst>
        </pc:spChg>
        <pc:spChg chg="mod">
          <ac:chgData name="Connor Rickermann" userId="9840cd41-e196-43c5-b10f-690ed416b90a" providerId="ADAL" clId="{C6205784-D3FD-43F9-8FE5-25BF0F28728E}" dt="2022-01-16T18:12:20.968" v="4231" actId="6549"/>
          <ac:spMkLst>
            <pc:docMk/>
            <pc:sldMk cId="4179582630" sldId="256"/>
            <ac:spMk id="3" creationId="{C32518D4-A865-48C2-80AF-C30DB51C2BC3}"/>
          </ac:spMkLst>
        </pc:spChg>
        <pc:picChg chg="mod">
          <ac:chgData name="Connor Rickermann" userId="9840cd41-e196-43c5-b10f-690ed416b90a" providerId="ADAL" clId="{C6205784-D3FD-43F9-8FE5-25BF0F28728E}" dt="2022-01-13T19:06:08.938" v="2523"/>
          <ac:picMkLst>
            <pc:docMk/>
            <pc:sldMk cId="4179582630" sldId="256"/>
            <ac:picMk id="5" creationId="{7BB45BB8-D5E1-4263-B449-DFDDC867356E}"/>
          </ac:picMkLst>
        </pc:picChg>
      </pc:sldChg>
      <pc:sldChg chg="modSp del mod">
        <pc:chgData name="Connor Rickermann" userId="9840cd41-e196-43c5-b10f-690ed416b90a" providerId="ADAL" clId="{C6205784-D3FD-43F9-8FE5-25BF0F28728E}" dt="2022-01-16T18:12:34.528" v="4232" actId="47"/>
        <pc:sldMkLst>
          <pc:docMk/>
          <pc:sldMk cId="4147408174" sldId="257"/>
        </pc:sldMkLst>
        <pc:spChg chg="mod">
          <ac:chgData name="Connor Rickermann" userId="9840cd41-e196-43c5-b10f-690ed416b90a" providerId="ADAL" clId="{C6205784-D3FD-43F9-8FE5-25BF0F28728E}" dt="2022-01-13T18:45:19.714" v="1353" actId="20577"/>
          <ac:spMkLst>
            <pc:docMk/>
            <pc:sldMk cId="4147408174" sldId="257"/>
            <ac:spMk id="2" creationId="{8F9A69E0-47BC-45F7-A4CE-725CD706A265}"/>
          </ac:spMkLst>
        </pc:spChg>
        <pc:spChg chg="mod">
          <ac:chgData name="Connor Rickermann" userId="9840cd41-e196-43c5-b10f-690ed416b90a" providerId="ADAL" clId="{C6205784-D3FD-43F9-8FE5-25BF0F28728E}" dt="2022-01-13T19:20:18.622" v="4229" actId="20577"/>
          <ac:spMkLst>
            <pc:docMk/>
            <pc:sldMk cId="4147408174" sldId="257"/>
            <ac:spMk id="4" creationId="{3E3BE511-775A-482D-AD21-3C4F031ADDC0}"/>
          </ac:spMkLst>
        </pc:spChg>
        <pc:picChg chg="mod">
          <ac:chgData name="Connor Rickermann" userId="9840cd41-e196-43c5-b10f-690ed416b90a" providerId="ADAL" clId="{C6205784-D3FD-43F9-8FE5-25BF0F28728E}" dt="2022-01-13T18:36:28.166" v="54" actId="1076"/>
          <ac:picMkLst>
            <pc:docMk/>
            <pc:sldMk cId="4147408174" sldId="257"/>
            <ac:picMk id="10" creationId="{B0CFADDF-7919-43DC-9229-C38898614A60}"/>
          </ac:picMkLst>
        </pc:picChg>
      </pc:sldChg>
      <pc:sldChg chg="del">
        <pc:chgData name="Connor Rickermann" userId="9840cd41-e196-43c5-b10f-690ed416b90a" providerId="ADAL" clId="{C6205784-D3FD-43F9-8FE5-25BF0F28728E}" dt="2022-01-13T18:35:27.444" v="51" actId="47"/>
        <pc:sldMkLst>
          <pc:docMk/>
          <pc:sldMk cId="638512322" sldId="258"/>
        </pc:sldMkLst>
      </pc:sldChg>
      <pc:sldChg chg="del">
        <pc:chgData name="Connor Rickermann" userId="9840cd41-e196-43c5-b10f-690ed416b90a" providerId="ADAL" clId="{C6205784-D3FD-43F9-8FE5-25BF0F28728E}" dt="2022-01-13T18:35:27.444" v="51" actId="47"/>
        <pc:sldMkLst>
          <pc:docMk/>
          <pc:sldMk cId="1190510825" sldId="263"/>
        </pc:sldMkLst>
      </pc:sldChg>
      <pc:sldChg chg="modSp mod">
        <pc:chgData name="Connor Rickermann" userId="9840cd41-e196-43c5-b10f-690ed416b90a" providerId="ADAL" clId="{C6205784-D3FD-43F9-8FE5-25BF0F28728E}" dt="2022-01-13T19:19:18.111" v="4135" actId="113"/>
        <pc:sldMkLst>
          <pc:docMk/>
          <pc:sldMk cId="1499433701" sldId="264"/>
        </pc:sldMkLst>
        <pc:spChg chg="mod">
          <ac:chgData name="Connor Rickermann" userId="9840cd41-e196-43c5-b10f-690ed416b90a" providerId="ADAL" clId="{C6205784-D3FD-43F9-8FE5-25BF0F28728E}" dt="2022-01-13T18:36:54.696" v="62" actId="207"/>
          <ac:spMkLst>
            <pc:docMk/>
            <pc:sldMk cId="1499433701" sldId="264"/>
            <ac:spMk id="2" creationId="{8F9A69E0-47BC-45F7-A4CE-725CD706A265}"/>
          </ac:spMkLst>
        </pc:spChg>
        <pc:spChg chg="mod">
          <ac:chgData name="Connor Rickermann" userId="9840cd41-e196-43c5-b10f-690ed416b90a" providerId="ADAL" clId="{C6205784-D3FD-43F9-8FE5-25BF0F28728E}" dt="2022-01-13T19:19:18.111" v="4135" actId="113"/>
          <ac:spMkLst>
            <pc:docMk/>
            <pc:sldMk cId="1499433701" sldId="264"/>
            <ac:spMk id="4" creationId="{3E3BE511-775A-482D-AD21-3C4F031ADDC0}"/>
          </ac:spMkLst>
        </pc:spChg>
      </pc:sldChg>
      <pc:sldChg chg="addSp delSp modSp new mod setBg">
        <pc:chgData name="Connor Rickermann" userId="9840cd41-e196-43c5-b10f-690ed416b90a" providerId="ADAL" clId="{C6205784-D3FD-43F9-8FE5-25BF0F28728E}" dt="2022-01-16T18:32:55.769" v="5506" actId="14100"/>
        <pc:sldMkLst>
          <pc:docMk/>
          <pc:sldMk cId="631914881" sldId="265"/>
        </pc:sldMkLst>
        <pc:spChg chg="mod">
          <ac:chgData name="Connor Rickermann" userId="9840cd41-e196-43c5-b10f-690ed416b90a" providerId="ADAL" clId="{C6205784-D3FD-43F9-8FE5-25BF0F28728E}" dt="2022-01-13T18:50:41.103" v="1800" actId="20577"/>
          <ac:spMkLst>
            <pc:docMk/>
            <pc:sldMk cId="631914881" sldId="265"/>
            <ac:spMk id="2" creationId="{425EA3EC-AAAC-4204-B12B-A829A04BC9DF}"/>
          </ac:spMkLst>
        </pc:spChg>
        <pc:spChg chg="del">
          <ac:chgData name="Connor Rickermann" userId="9840cd41-e196-43c5-b10f-690ed416b90a" providerId="ADAL" clId="{C6205784-D3FD-43F9-8FE5-25BF0F28728E}" dt="2022-01-13T18:49:44.990" v="1759" actId="478"/>
          <ac:spMkLst>
            <pc:docMk/>
            <pc:sldMk cId="631914881" sldId="265"/>
            <ac:spMk id="3" creationId="{CB13B94D-4E0B-44B8-A9C0-3213ACA1DA71}"/>
          </ac:spMkLst>
        </pc:spChg>
        <pc:spChg chg="add mod">
          <ac:chgData name="Connor Rickermann" userId="9840cd41-e196-43c5-b10f-690ed416b90a" providerId="ADAL" clId="{C6205784-D3FD-43F9-8FE5-25BF0F28728E}" dt="2022-01-16T18:32:48.005" v="5503" actId="208"/>
          <ac:spMkLst>
            <pc:docMk/>
            <pc:sldMk cId="631914881" sldId="265"/>
            <ac:spMk id="3" creationId="{D1FE49B7-00B5-45CD-8C07-DD750E63AC9C}"/>
          </ac:spMkLst>
        </pc:spChg>
        <pc:spChg chg="mod">
          <ac:chgData name="Connor Rickermann" userId="9840cd41-e196-43c5-b10f-690ed416b90a" providerId="ADAL" clId="{C6205784-D3FD-43F9-8FE5-25BF0F28728E}" dt="2022-01-13T18:50:14.292" v="1770" actId="113"/>
          <ac:spMkLst>
            <pc:docMk/>
            <pc:sldMk cId="631914881" sldId="265"/>
            <ac:spMk id="4" creationId="{8EEC3F7F-5802-4D54-8456-B9719EB4E380}"/>
          </ac:spMkLst>
        </pc:spChg>
        <pc:spChg chg="add mod">
          <ac:chgData name="Connor Rickermann" userId="9840cd41-e196-43c5-b10f-690ed416b90a" providerId="ADAL" clId="{C6205784-D3FD-43F9-8FE5-25BF0F28728E}" dt="2022-01-16T18:32:55.769" v="5506" actId="14100"/>
          <ac:spMkLst>
            <pc:docMk/>
            <pc:sldMk cId="631914881" sldId="265"/>
            <ac:spMk id="7" creationId="{E778FFC5-F05F-4E12-A2C3-EDA9CA42235C}"/>
          </ac:spMkLst>
        </pc:spChg>
        <pc:picChg chg="add mod">
          <ac:chgData name="Connor Rickermann" userId="9840cd41-e196-43c5-b10f-690ed416b90a" providerId="ADAL" clId="{C6205784-D3FD-43F9-8FE5-25BF0F28728E}" dt="2022-01-13T18:54:55.342" v="2032" actId="1076"/>
          <ac:picMkLst>
            <pc:docMk/>
            <pc:sldMk cId="631914881" sldId="265"/>
            <ac:picMk id="5" creationId="{1FA77F1B-87B4-4244-AE1D-D558DB237030}"/>
          </ac:picMkLst>
        </pc:picChg>
        <pc:picChg chg="add mod">
          <ac:chgData name="Connor Rickermann" userId="9840cd41-e196-43c5-b10f-690ed416b90a" providerId="ADAL" clId="{C6205784-D3FD-43F9-8FE5-25BF0F28728E}" dt="2022-01-13T18:54:55.342" v="2032" actId="1076"/>
          <ac:picMkLst>
            <pc:docMk/>
            <pc:sldMk cId="631914881" sldId="265"/>
            <ac:picMk id="6" creationId="{8A4493FD-8EA5-418B-B2B6-84ECE8E92C58}"/>
          </ac:picMkLst>
        </pc:picChg>
      </pc:sldChg>
      <pc:sldChg chg="del">
        <pc:chgData name="Connor Rickermann" userId="9840cd41-e196-43c5-b10f-690ed416b90a" providerId="ADAL" clId="{C6205784-D3FD-43F9-8FE5-25BF0F28728E}" dt="2022-01-13T18:35:27.444" v="51" actId="47"/>
        <pc:sldMkLst>
          <pc:docMk/>
          <pc:sldMk cId="3036864704" sldId="265"/>
        </pc:sldMkLst>
      </pc:sldChg>
      <pc:sldChg chg="del">
        <pc:chgData name="Connor Rickermann" userId="9840cd41-e196-43c5-b10f-690ed416b90a" providerId="ADAL" clId="{C6205784-D3FD-43F9-8FE5-25BF0F28728E}" dt="2022-01-13T18:35:27.444" v="51" actId="47"/>
        <pc:sldMkLst>
          <pc:docMk/>
          <pc:sldMk cId="2826739163" sldId="266"/>
        </pc:sldMkLst>
      </pc:sldChg>
      <pc:sldChg chg="addSp delSp modSp new mod setBg delDesignElem chgLayout">
        <pc:chgData name="Connor Rickermann" userId="9840cd41-e196-43c5-b10f-690ed416b90a" providerId="ADAL" clId="{C6205784-D3FD-43F9-8FE5-25BF0F28728E}" dt="2022-01-16T18:26:48.017" v="4894" actId="700"/>
        <pc:sldMkLst>
          <pc:docMk/>
          <pc:sldMk cId="3965572523" sldId="266"/>
        </pc:sldMkLst>
        <pc:spChg chg="mod ord">
          <ac:chgData name="Connor Rickermann" userId="9840cd41-e196-43c5-b10f-690ed416b90a" providerId="ADAL" clId="{C6205784-D3FD-43F9-8FE5-25BF0F28728E}" dt="2022-01-16T18:26:48.017" v="4894" actId="700"/>
          <ac:spMkLst>
            <pc:docMk/>
            <pc:sldMk cId="3965572523" sldId="266"/>
            <ac:spMk id="2" creationId="{C3596592-3A02-40F9-9FEB-11057136D250}"/>
          </ac:spMkLst>
        </pc:spChg>
        <pc:spChg chg="del">
          <ac:chgData name="Connor Rickermann" userId="9840cd41-e196-43c5-b10f-690ed416b90a" providerId="ADAL" clId="{C6205784-D3FD-43F9-8FE5-25BF0F28728E}" dt="2022-01-13T18:51:54.038" v="1984" actId="478"/>
          <ac:spMkLst>
            <pc:docMk/>
            <pc:sldMk cId="3965572523" sldId="266"/>
            <ac:spMk id="3" creationId="{ED473559-FC40-4AC8-B277-4134067D1EB9}"/>
          </ac:spMkLst>
        </pc:spChg>
        <pc:spChg chg="mod ord">
          <ac:chgData name="Connor Rickermann" userId="9840cd41-e196-43c5-b10f-690ed416b90a" providerId="ADAL" clId="{C6205784-D3FD-43F9-8FE5-25BF0F28728E}" dt="2022-01-16T18:26:48.017" v="4894" actId="700"/>
          <ac:spMkLst>
            <pc:docMk/>
            <pc:sldMk cId="3965572523" sldId="266"/>
            <ac:spMk id="4" creationId="{43E8E793-A7A2-4958-85AF-48FD9FC91C97}"/>
          </ac:spMkLst>
        </pc:spChg>
        <pc:spChg chg="add del">
          <ac:chgData name="Connor Rickermann" userId="9840cd41-e196-43c5-b10f-690ed416b90a" providerId="ADAL" clId="{C6205784-D3FD-43F9-8FE5-25BF0F28728E}" dt="2022-01-16T18:26:48.017" v="4894" actId="700"/>
          <ac:spMkLst>
            <pc:docMk/>
            <pc:sldMk cId="3965572523" sldId="266"/>
            <ac:spMk id="14" creationId="{E49D7415-2F11-44C2-B6AA-13A25B6814B9}"/>
          </ac:spMkLst>
        </pc:spChg>
        <pc:picChg chg="add mod ord modCrop">
          <ac:chgData name="Connor Rickermann" userId="9840cd41-e196-43c5-b10f-690ed416b90a" providerId="ADAL" clId="{C6205784-D3FD-43F9-8FE5-25BF0F28728E}" dt="2022-01-16T18:26:48.017" v="4894" actId="700"/>
          <ac:picMkLst>
            <pc:docMk/>
            <pc:sldMk cId="3965572523" sldId="266"/>
            <ac:picMk id="5" creationId="{AA26F409-A39B-4D63-9683-22A214261199}"/>
          </ac:picMkLst>
        </pc:picChg>
        <pc:picChg chg="add mod modCrop">
          <ac:chgData name="Connor Rickermann" userId="9840cd41-e196-43c5-b10f-690ed416b90a" providerId="ADAL" clId="{C6205784-D3FD-43F9-8FE5-25BF0F28728E}" dt="2022-01-16T18:26:46.891" v="4891" actId="14100"/>
          <ac:picMkLst>
            <pc:docMk/>
            <pc:sldMk cId="3965572523" sldId="266"/>
            <ac:picMk id="11" creationId="{74AA7692-CA82-44B7-8591-237FBFBBB54E}"/>
          </ac:picMkLst>
        </pc:picChg>
        <pc:picChg chg="add del mod modCrop">
          <ac:chgData name="Connor Rickermann" userId="9840cd41-e196-43c5-b10f-690ed416b90a" providerId="ADAL" clId="{C6205784-D3FD-43F9-8FE5-25BF0F28728E}" dt="2022-01-16T18:24:07.172" v="4697" actId="478"/>
          <ac:picMkLst>
            <pc:docMk/>
            <pc:sldMk cId="3965572523" sldId="266"/>
            <ac:picMk id="13" creationId="{8261E36F-5172-4F4E-A6D6-3D75543D68FD}"/>
          </ac:picMkLst>
        </pc:picChg>
        <pc:cxnChg chg="add del">
          <ac:chgData name="Connor Rickermann" userId="9840cd41-e196-43c5-b10f-690ed416b90a" providerId="ADAL" clId="{C6205784-D3FD-43F9-8FE5-25BF0F28728E}" dt="2022-01-16T18:26:48.017" v="4894" actId="700"/>
          <ac:cxnSpMkLst>
            <pc:docMk/>
            <pc:sldMk cId="3965572523" sldId="266"/>
            <ac:cxnSpMk id="10" creationId="{F64F9B95-9045-48D2-B9F3-2927E98F54AA}"/>
          </ac:cxnSpMkLst>
        </pc:cxnChg>
        <pc:cxnChg chg="add del">
          <ac:chgData name="Connor Rickermann" userId="9840cd41-e196-43c5-b10f-690ed416b90a" providerId="ADAL" clId="{C6205784-D3FD-43F9-8FE5-25BF0F28728E}" dt="2022-01-16T18:26:48.017" v="4894" actId="700"/>
          <ac:cxnSpMkLst>
            <pc:docMk/>
            <pc:sldMk cId="3965572523" sldId="266"/>
            <ac:cxnSpMk id="12" creationId="{085AA86F-6A4D-4BCB-A045-D992CDC2959B}"/>
          </ac:cxnSpMkLst>
        </pc:cxnChg>
        <pc:cxnChg chg="add del">
          <ac:chgData name="Connor Rickermann" userId="9840cd41-e196-43c5-b10f-690ed416b90a" providerId="ADAL" clId="{C6205784-D3FD-43F9-8FE5-25BF0F28728E}" dt="2022-01-16T18:26:48.017" v="4894" actId="700"/>
          <ac:cxnSpMkLst>
            <pc:docMk/>
            <pc:sldMk cId="3965572523" sldId="266"/>
            <ac:cxnSpMk id="16" creationId="{D2E57F3D-33BE-4306-87E6-245763719516}"/>
          </ac:cxnSpMkLst>
        </pc:cxnChg>
      </pc:sldChg>
      <pc:sldChg chg="del">
        <pc:chgData name="Connor Rickermann" userId="9840cd41-e196-43c5-b10f-690ed416b90a" providerId="ADAL" clId="{C6205784-D3FD-43F9-8FE5-25BF0F28728E}" dt="2022-01-13T18:35:27.444" v="51" actId="47"/>
        <pc:sldMkLst>
          <pc:docMk/>
          <pc:sldMk cId="538496064" sldId="267"/>
        </pc:sldMkLst>
      </pc:sldChg>
      <pc:sldChg chg="addSp delSp modSp new mod setBg modClrScheme addAnim modAnim chgLayout">
        <pc:chgData name="Connor Rickermann" userId="9840cd41-e196-43c5-b10f-690ed416b90a" providerId="ADAL" clId="{C6205784-D3FD-43F9-8FE5-25BF0F28728E}" dt="2022-01-13T19:05:11.005" v="2490" actId="207"/>
        <pc:sldMkLst>
          <pc:docMk/>
          <pc:sldMk cId="1124847624" sldId="267"/>
        </pc:sldMkLst>
        <pc:spChg chg="del mod">
          <ac:chgData name="Connor Rickermann" userId="9840cd41-e196-43c5-b10f-690ed416b90a" providerId="ADAL" clId="{C6205784-D3FD-43F9-8FE5-25BF0F28728E}" dt="2022-01-13T18:57:17.009" v="2273" actId="478"/>
          <ac:spMkLst>
            <pc:docMk/>
            <pc:sldMk cId="1124847624" sldId="267"/>
            <ac:spMk id="2" creationId="{7779E9A3-8ADA-40BB-8358-34DDDAC9B7F0}"/>
          </ac:spMkLst>
        </pc:spChg>
        <pc:spChg chg="add del mod">
          <ac:chgData name="Connor Rickermann" userId="9840cd41-e196-43c5-b10f-690ed416b90a" providerId="ADAL" clId="{C6205784-D3FD-43F9-8FE5-25BF0F28728E}" dt="2022-01-13T18:57:19.603" v="2274" actId="478"/>
          <ac:spMkLst>
            <pc:docMk/>
            <pc:sldMk cId="1124847624" sldId="267"/>
            <ac:spMk id="4" creationId="{8A186700-F26B-4C80-BF1E-07A00566513F}"/>
          </ac:spMkLst>
        </pc:spChg>
        <pc:spChg chg="add del mod">
          <ac:chgData name="Connor Rickermann" userId="9840cd41-e196-43c5-b10f-690ed416b90a" providerId="ADAL" clId="{C6205784-D3FD-43F9-8FE5-25BF0F28728E}" dt="2022-01-13T18:58:00.610" v="2309" actId="478"/>
          <ac:spMkLst>
            <pc:docMk/>
            <pc:sldMk cId="1124847624" sldId="267"/>
            <ac:spMk id="5" creationId="{E74ADAAA-2FE0-46F4-992E-981711D74C05}"/>
          </ac:spMkLst>
        </pc:spChg>
        <pc:spChg chg="add mod">
          <ac:chgData name="Connor Rickermann" userId="9840cd41-e196-43c5-b10f-690ed416b90a" providerId="ADAL" clId="{C6205784-D3FD-43F9-8FE5-25BF0F28728E}" dt="2022-01-13T19:05:11.005" v="2490" actId="207"/>
          <ac:spMkLst>
            <pc:docMk/>
            <pc:sldMk cId="1124847624" sldId="267"/>
            <ac:spMk id="6" creationId="{EE507AFD-3DBE-4D82-B098-A98B4FEEDCFE}"/>
          </ac:spMkLst>
        </pc:spChg>
        <pc:spChg chg="add mod ord">
          <ac:chgData name="Connor Rickermann" userId="9840cd41-e196-43c5-b10f-690ed416b90a" providerId="ADAL" clId="{C6205784-D3FD-43F9-8FE5-25BF0F28728E}" dt="2022-01-13T19:02:03.459" v="2416" actId="171"/>
          <ac:spMkLst>
            <pc:docMk/>
            <pc:sldMk cId="1124847624" sldId="267"/>
            <ac:spMk id="9" creationId="{39378BA9-0A17-4672-AF0A-976F1498EA3C}"/>
          </ac:spMkLst>
        </pc:spChg>
        <pc:spChg chg="add">
          <ac:chgData name="Connor Rickermann" userId="9840cd41-e196-43c5-b10f-690ed416b90a" providerId="ADAL" clId="{C6205784-D3FD-43F9-8FE5-25BF0F28728E}" dt="2022-01-13T18:58:28.326" v="2330" actId="26606"/>
          <ac:spMkLst>
            <pc:docMk/>
            <pc:sldMk cId="1124847624" sldId="267"/>
            <ac:spMk id="15" creationId="{DEF92653-5D6D-47E6-8744-0DAF76E049C4}"/>
          </ac:spMkLst>
        </pc:spChg>
        <pc:picChg chg="add mod ord modCrop">
          <ac:chgData name="Connor Rickermann" userId="9840cd41-e196-43c5-b10f-690ed416b90a" providerId="ADAL" clId="{C6205784-D3FD-43F9-8FE5-25BF0F28728E}" dt="2022-01-13T19:03:22.594" v="2452"/>
          <ac:picMkLst>
            <pc:docMk/>
            <pc:sldMk cId="1124847624" sldId="267"/>
            <ac:picMk id="8" creationId="{2560EC5E-2B18-4B12-B0B4-D486270C1539}"/>
          </ac:picMkLst>
        </pc:picChg>
        <pc:cxnChg chg="add">
          <ac:chgData name="Connor Rickermann" userId="9840cd41-e196-43c5-b10f-690ed416b90a" providerId="ADAL" clId="{C6205784-D3FD-43F9-8FE5-25BF0F28728E}" dt="2022-01-13T18:58:28.326" v="2330" actId="26606"/>
          <ac:cxnSpMkLst>
            <pc:docMk/>
            <pc:sldMk cId="1124847624" sldId="267"/>
            <ac:cxnSpMk id="11" creationId="{F64F9B95-9045-48D2-B9F3-2927E98F54AA}"/>
          </ac:cxnSpMkLst>
        </pc:cxnChg>
        <pc:cxnChg chg="add">
          <ac:chgData name="Connor Rickermann" userId="9840cd41-e196-43c5-b10f-690ed416b90a" providerId="ADAL" clId="{C6205784-D3FD-43F9-8FE5-25BF0F28728E}" dt="2022-01-13T18:58:28.326" v="2330" actId="26606"/>
          <ac:cxnSpMkLst>
            <pc:docMk/>
            <pc:sldMk cId="1124847624" sldId="267"/>
            <ac:cxnSpMk id="13" creationId="{085AA86F-6A4D-4BCB-A045-D992CDC2959B}"/>
          </ac:cxnSpMkLst>
        </pc:cxnChg>
        <pc:cxnChg chg="add">
          <ac:chgData name="Connor Rickermann" userId="9840cd41-e196-43c5-b10f-690ed416b90a" providerId="ADAL" clId="{C6205784-D3FD-43F9-8FE5-25BF0F28728E}" dt="2022-01-13T18:58:28.326" v="2330" actId="26606"/>
          <ac:cxnSpMkLst>
            <pc:docMk/>
            <pc:sldMk cId="1124847624" sldId="267"/>
            <ac:cxnSpMk id="17" creationId="{9CA98CE3-81A7-4FFE-A047-9AA65998D877}"/>
          </ac:cxnSpMkLst>
        </pc:cxnChg>
      </pc:sldChg>
      <pc:sldChg chg="addSp delSp modSp add mod">
        <pc:chgData name="Connor Rickermann" userId="9840cd41-e196-43c5-b10f-690ed416b90a" providerId="ADAL" clId="{C6205784-D3FD-43F9-8FE5-25BF0F28728E}" dt="2022-01-16T18:35:12.695" v="5507" actId="14826"/>
        <pc:sldMkLst>
          <pc:docMk/>
          <pc:sldMk cId="860570461" sldId="268"/>
        </pc:sldMkLst>
        <pc:spChg chg="mod">
          <ac:chgData name="Connor Rickermann" userId="9840cd41-e196-43c5-b10f-690ed416b90a" providerId="ADAL" clId="{C6205784-D3FD-43F9-8FE5-25BF0F28728E}" dt="2022-01-13T19:07:31.575" v="2548" actId="20577"/>
          <ac:spMkLst>
            <pc:docMk/>
            <pc:sldMk cId="860570461" sldId="268"/>
            <ac:spMk id="2" creationId="{425EA3EC-AAAC-4204-B12B-A829A04BC9DF}"/>
          </ac:spMkLst>
        </pc:spChg>
        <pc:spChg chg="mod">
          <ac:chgData name="Connor Rickermann" userId="9840cd41-e196-43c5-b10f-690ed416b90a" providerId="ADAL" clId="{C6205784-D3FD-43F9-8FE5-25BF0F28728E}" dt="2022-01-13T19:11:00.907" v="2972" actId="20577"/>
          <ac:spMkLst>
            <pc:docMk/>
            <pc:sldMk cId="860570461" sldId="268"/>
            <ac:spMk id="4" creationId="{8EEC3F7F-5802-4D54-8456-B9719EB4E380}"/>
          </ac:spMkLst>
        </pc:spChg>
        <pc:spChg chg="add del mod">
          <ac:chgData name="Connor Rickermann" userId="9840cd41-e196-43c5-b10f-690ed416b90a" providerId="ADAL" clId="{C6205784-D3FD-43F9-8FE5-25BF0F28728E}" dt="2022-01-13T19:07:35.704" v="2550" actId="478"/>
          <ac:spMkLst>
            <pc:docMk/>
            <pc:sldMk cId="860570461" sldId="268"/>
            <ac:spMk id="7" creationId="{8B967714-201E-4B4B-B1C0-466E02BE3AC8}"/>
          </ac:spMkLst>
        </pc:spChg>
        <pc:picChg chg="del">
          <ac:chgData name="Connor Rickermann" userId="9840cd41-e196-43c5-b10f-690ed416b90a" providerId="ADAL" clId="{C6205784-D3FD-43F9-8FE5-25BF0F28728E}" dt="2022-01-13T19:07:34.261" v="2549" actId="478"/>
          <ac:picMkLst>
            <pc:docMk/>
            <pc:sldMk cId="860570461" sldId="268"/>
            <ac:picMk id="5" creationId="{1FA77F1B-87B4-4244-AE1D-D558DB237030}"/>
          </ac:picMkLst>
        </pc:picChg>
        <pc:picChg chg="del">
          <ac:chgData name="Connor Rickermann" userId="9840cd41-e196-43c5-b10f-690ed416b90a" providerId="ADAL" clId="{C6205784-D3FD-43F9-8FE5-25BF0F28728E}" dt="2022-01-13T19:07:34.261" v="2549" actId="478"/>
          <ac:picMkLst>
            <pc:docMk/>
            <pc:sldMk cId="860570461" sldId="268"/>
            <ac:picMk id="6" creationId="{8A4493FD-8EA5-418B-B2B6-84ECE8E92C58}"/>
          </ac:picMkLst>
        </pc:picChg>
        <pc:picChg chg="add mod">
          <ac:chgData name="Connor Rickermann" userId="9840cd41-e196-43c5-b10f-690ed416b90a" providerId="ADAL" clId="{C6205784-D3FD-43F9-8FE5-25BF0F28728E}" dt="2022-01-16T18:35:12.695" v="5507" actId="14826"/>
          <ac:picMkLst>
            <pc:docMk/>
            <pc:sldMk cId="860570461" sldId="268"/>
            <ac:picMk id="8" creationId="{3930C61B-AF27-43C7-A565-BAFA4195343F}"/>
          </ac:picMkLst>
        </pc:picChg>
      </pc:sldChg>
      <pc:sldChg chg="del">
        <pc:chgData name="Connor Rickermann" userId="9840cd41-e196-43c5-b10f-690ed416b90a" providerId="ADAL" clId="{C6205784-D3FD-43F9-8FE5-25BF0F28728E}" dt="2022-01-13T18:35:27.444" v="51" actId="47"/>
        <pc:sldMkLst>
          <pc:docMk/>
          <pc:sldMk cId="1426670775" sldId="268"/>
        </pc:sldMkLst>
      </pc:sldChg>
      <pc:sldChg chg="del">
        <pc:chgData name="Connor Rickermann" userId="9840cd41-e196-43c5-b10f-690ed416b90a" providerId="ADAL" clId="{C6205784-D3FD-43F9-8FE5-25BF0F28728E}" dt="2022-01-13T18:35:27.444" v="51" actId="47"/>
        <pc:sldMkLst>
          <pc:docMk/>
          <pc:sldMk cId="2656407575" sldId="269"/>
        </pc:sldMkLst>
      </pc:sldChg>
      <pc:sldChg chg="addSp delSp modSp add mod">
        <pc:chgData name="Connor Rickermann" userId="9840cd41-e196-43c5-b10f-690ed416b90a" providerId="ADAL" clId="{C6205784-D3FD-43F9-8FE5-25BF0F28728E}" dt="2022-01-13T19:16:29.620" v="3608" actId="14100"/>
        <pc:sldMkLst>
          <pc:docMk/>
          <pc:sldMk cId="3851870407" sldId="269"/>
        </pc:sldMkLst>
        <pc:spChg chg="mod">
          <ac:chgData name="Connor Rickermann" userId="9840cd41-e196-43c5-b10f-690ed416b90a" providerId="ADAL" clId="{C6205784-D3FD-43F9-8FE5-25BF0F28728E}" dt="2022-01-13T19:11:10.291" v="2975" actId="20577"/>
          <ac:spMkLst>
            <pc:docMk/>
            <pc:sldMk cId="3851870407" sldId="269"/>
            <ac:spMk id="2" creationId="{425EA3EC-AAAC-4204-B12B-A829A04BC9DF}"/>
          </ac:spMkLst>
        </pc:spChg>
        <pc:spChg chg="mod">
          <ac:chgData name="Connor Rickermann" userId="9840cd41-e196-43c5-b10f-690ed416b90a" providerId="ADAL" clId="{C6205784-D3FD-43F9-8FE5-25BF0F28728E}" dt="2022-01-13T19:14:20.281" v="3390" actId="20577"/>
          <ac:spMkLst>
            <pc:docMk/>
            <pc:sldMk cId="3851870407" sldId="269"/>
            <ac:spMk id="4" creationId="{8EEC3F7F-5802-4D54-8456-B9719EB4E380}"/>
          </ac:spMkLst>
        </pc:spChg>
        <pc:spChg chg="add mod">
          <ac:chgData name="Connor Rickermann" userId="9840cd41-e196-43c5-b10f-690ed416b90a" providerId="ADAL" clId="{C6205784-D3FD-43F9-8FE5-25BF0F28728E}" dt="2022-01-13T19:16:26.542" v="3607" actId="1076"/>
          <ac:spMkLst>
            <pc:docMk/>
            <pc:sldMk cId="3851870407" sldId="269"/>
            <ac:spMk id="6" creationId="{DB73D2E1-4BEE-4C1D-A6BA-E0A6053506F4}"/>
          </ac:spMkLst>
        </pc:spChg>
        <pc:picChg chg="add mod">
          <ac:chgData name="Connor Rickermann" userId="9840cd41-e196-43c5-b10f-690ed416b90a" providerId="ADAL" clId="{C6205784-D3FD-43F9-8FE5-25BF0F28728E}" dt="2022-01-13T19:16:29.620" v="3608" actId="14100"/>
          <ac:picMkLst>
            <pc:docMk/>
            <pc:sldMk cId="3851870407" sldId="269"/>
            <ac:picMk id="5" creationId="{92E53D41-5D9B-4D8F-9B12-A0EF625446EE}"/>
          </ac:picMkLst>
        </pc:picChg>
        <pc:picChg chg="del">
          <ac:chgData name="Connor Rickermann" userId="9840cd41-e196-43c5-b10f-690ed416b90a" providerId="ADAL" clId="{C6205784-D3FD-43F9-8FE5-25BF0F28728E}" dt="2022-01-13T19:14:11.188" v="3388" actId="478"/>
          <ac:picMkLst>
            <pc:docMk/>
            <pc:sldMk cId="3851870407" sldId="269"/>
            <ac:picMk id="8" creationId="{3930C61B-AF27-43C7-A565-BAFA4195343F}"/>
          </ac:picMkLst>
        </pc:picChg>
      </pc:sldChg>
      <pc:sldChg chg="addSp delSp modSp new mod setBg">
        <pc:chgData name="Connor Rickermann" userId="9840cd41-e196-43c5-b10f-690ed416b90a" providerId="ADAL" clId="{C6205784-D3FD-43F9-8FE5-25BF0F28728E}" dt="2022-01-16T18:16:02.028" v="4304" actId="14861"/>
        <pc:sldMkLst>
          <pc:docMk/>
          <pc:sldMk cId="2441965980" sldId="270"/>
        </pc:sldMkLst>
        <pc:spChg chg="add mod">
          <ac:chgData name="Connor Rickermann" userId="9840cd41-e196-43c5-b10f-690ed416b90a" providerId="ADAL" clId="{C6205784-D3FD-43F9-8FE5-25BF0F28728E}" dt="2022-01-16T18:15:58.100" v="4303" actId="14100"/>
          <ac:spMkLst>
            <pc:docMk/>
            <pc:sldMk cId="2441965980" sldId="270"/>
            <ac:spMk id="2" creationId="{1F053FE5-F596-43D8-BBA0-F7653C9570C5}"/>
          </ac:spMkLst>
        </pc:spChg>
        <pc:spChg chg="add del">
          <ac:chgData name="Connor Rickermann" userId="9840cd41-e196-43c5-b10f-690ed416b90a" providerId="ADAL" clId="{C6205784-D3FD-43F9-8FE5-25BF0F28728E}" dt="2022-01-16T18:15:03.148" v="4238" actId="26606"/>
          <ac:spMkLst>
            <pc:docMk/>
            <pc:sldMk cId="2441965980" sldId="270"/>
            <ac:spMk id="12" creationId="{33E93247-6229-44AB-A550-739E971E690B}"/>
          </ac:spMkLst>
        </pc:spChg>
        <pc:spChg chg="add">
          <ac:chgData name="Connor Rickermann" userId="9840cd41-e196-43c5-b10f-690ed416b90a" providerId="ADAL" clId="{C6205784-D3FD-43F9-8FE5-25BF0F28728E}" dt="2022-01-16T18:15:03.155" v="4239" actId="26606"/>
          <ac:spMkLst>
            <pc:docMk/>
            <pc:sldMk cId="2441965980" sldId="270"/>
            <ac:spMk id="18" creationId="{33E93247-6229-44AB-A550-739E971E690B}"/>
          </ac:spMkLst>
        </pc:spChg>
        <pc:picChg chg="add mod">
          <ac:chgData name="Connor Rickermann" userId="9840cd41-e196-43c5-b10f-690ed416b90a" providerId="ADAL" clId="{C6205784-D3FD-43F9-8FE5-25BF0F28728E}" dt="2022-01-16T18:16:02.028" v="4304" actId="14861"/>
          <ac:picMkLst>
            <pc:docMk/>
            <pc:sldMk cId="2441965980" sldId="270"/>
            <ac:picMk id="3" creationId="{D214ECBD-FA87-498F-9FBF-0D00A4DF2AED}"/>
          </ac:picMkLst>
        </pc:picChg>
        <pc:cxnChg chg="add del">
          <ac:chgData name="Connor Rickermann" userId="9840cd41-e196-43c5-b10f-690ed416b90a" providerId="ADAL" clId="{C6205784-D3FD-43F9-8FE5-25BF0F28728E}" dt="2022-01-16T18:15:03.148" v="4238" actId="26606"/>
          <ac:cxnSpMkLst>
            <pc:docMk/>
            <pc:sldMk cId="2441965980" sldId="270"/>
            <ac:cxnSpMk id="8" creationId="{F64F9B95-9045-48D2-B9F3-2927E98F54AA}"/>
          </ac:cxnSpMkLst>
        </pc:cxnChg>
        <pc:cxnChg chg="add del">
          <ac:chgData name="Connor Rickermann" userId="9840cd41-e196-43c5-b10f-690ed416b90a" providerId="ADAL" clId="{C6205784-D3FD-43F9-8FE5-25BF0F28728E}" dt="2022-01-16T18:15:03.148" v="4238" actId="26606"/>
          <ac:cxnSpMkLst>
            <pc:docMk/>
            <pc:sldMk cId="2441965980" sldId="270"/>
            <ac:cxnSpMk id="10" creationId="{085AA86F-6A4D-4BCB-A045-D992CDC2959B}"/>
          </ac:cxnSpMkLst>
        </pc:cxnChg>
        <pc:cxnChg chg="add del">
          <ac:chgData name="Connor Rickermann" userId="9840cd41-e196-43c5-b10f-690ed416b90a" providerId="ADAL" clId="{C6205784-D3FD-43F9-8FE5-25BF0F28728E}" dt="2022-01-16T18:15:03.148" v="4238" actId="26606"/>
          <ac:cxnSpMkLst>
            <pc:docMk/>
            <pc:sldMk cId="2441965980" sldId="270"/>
            <ac:cxnSpMk id="14" creationId="{EE2E603F-4A95-4FE8-BB06-211DFD75DBEF}"/>
          </ac:cxnSpMkLst>
        </pc:cxnChg>
        <pc:cxnChg chg="add">
          <ac:chgData name="Connor Rickermann" userId="9840cd41-e196-43c5-b10f-690ed416b90a" providerId="ADAL" clId="{C6205784-D3FD-43F9-8FE5-25BF0F28728E}" dt="2022-01-16T18:15:03.155" v="4239" actId="26606"/>
          <ac:cxnSpMkLst>
            <pc:docMk/>
            <pc:sldMk cId="2441965980" sldId="270"/>
            <ac:cxnSpMk id="16" creationId="{F64F9B95-9045-48D2-B9F3-2927E98F54AA}"/>
          </ac:cxnSpMkLst>
        </pc:cxnChg>
        <pc:cxnChg chg="add">
          <ac:chgData name="Connor Rickermann" userId="9840cd41-e196-43c5-b10f-690ed416b90a" providerId="ADAL" clId="{C6205784-D3FD-43F9-8FE5-25BF0F28728E}" dt="2022-01-16T18:15:03.155" v="4239" actId="26606"/>
          <ac:cxnSpMkLst>
            <pc:docMk/>
            <pc:sldMk cId="2441965980" sldId="270"/>
            <ac:cxnSpMk id="17" creationId="{085AA86F-6A4D-4BCB-A045-D992CDC2959B}"/>
          </ac:cxnSpMkLst>
        </pc:cxnChg>
        <pc:cxnChg chg="add">
          <ac:chgData name="Connor Rickermann" userId="9840cd41-e196-43c5-b10f-690ed416b90a" providerId="ADAL" clId="{C6205784-D3FD-43F9-8FE5-25BF0F28728E}" dt="2022-01-16T18:15:03.155" v="4239" actId="26606"/>
          <ac:cxnSpMkLst>
            <pc:docMk/>
            <pc:sldMk cId="2441965980" sldId="270"/>
            <ac:cxnSpMk id="19" creationId="{EE2E603F-4A95-4FE8-BB06-211DFD75DBEF}"/>
          </ac:cxnSpMkLst>
        </pc:cxnChg>
      </pc:sldChg>
      <pc:sldChg chg="addSp delSp modSp add mod">
        <pc:chgData name="Connor Rickermann" userId="9840cd41-e196-43c5-b10f-690ed416b90a" providerId="ADAL" clId="{C6205784-D3FD-43F9-8FE5-25BF0F28728E}" dt="2022-01-16T18:17:56.161" v="4364" actId="20577"/>
        <pc:sldMkLst>
          <pc:docMk/>
          <pc:sldMk cId="536325975" sldId="271"/>
        </pc:sldMkLst>
        <pc:spChg chg="mod">
          <ac:chgData name="Connor Rickermann" userId="9840cd41-e196-43c5-b10f-690ed416b90a" providerId="ADAL" clId="{C6205784-D3FD-43F9-8FE5-25BF0F28728E}" dt="2022-01-16T18:17:56.161" v="4364" actId="20577"/>
          <ac:spMkLst>
            <pc:docMk/>
            <pc:sldMk cId="536325975" sldId="271"/>
            <ac:spMk id="2" creationId="{1F053FE5-F596-43D8-BBA0-F7653C9570C5}"/>
          </ac:spMkLst>
        </pc:spChg>
        <pc:spChg chg="add mod">
          <ac:chgData name="Connor Rickermann" userId="9840cd41-e196-43c5-b10f-690ed416b90a" providerId="ADAL" clId="{C6205784-D3FD-43F9-8FE5-25BF0F28728E}" dt="2022-01-16T18:16:25.181" v="4309"/>
          <ac:spMkLst>
            <pc:docMk/>
            <pc:sldMk cId="536325975" sldId="271"/>
            <ac:spMk id="8" creationId="{9B3BFC9E-78F5-405B-8593-BF1EB4BD8649}"/>
          </ac:spMkLst>
        </pc:spChg>
        <pc:spChg chg="add del mod">
          <ac:chgData name="Connor Rickermann" userId="9840cd41-e196-43c5-b10f-690ed416b90a" providerId="ADAL" clId="{C6205784-D3FD-43F9-8FE5-25BF0F28728E}" dt="2022-01-16T18:16:31.010" v="4311" actId="478"/>
          <ac:spMkLst>
            <pc:docMk/>
            <pc:sldMk cId="536325975" sldId="271"/>
            <ac:spMk id="9" creationId="{9FAFB7CE-3BE8-40DF-8D0C-35CE77612E4F}"/>
          </ac:spMkLst>
        </pc:spChg>
        <pc:spChg chg="add mod">
          <ac:chgData name="Connor Rickermann" userId="9840cd41-e196-43c5-b10f-690ed416b90a" providerId="ADAL" clId="{C6205784-D3FD-43F9-8FE5-25BF0F28728E}" dt="2022-01-16T18:17:46.294" v="4334" actId="1076"/>
          <ac:spMkLst>
            <pc:docMk/>
            <pc:sldMk cId="536325975" sldId="271"/>
            <ac:spMk id="12" creationId="{42B825CC-A9B8-4934-948A-40C90589AFDC}"/>
          </ac:spMkLst>
        </pc:spChg>
        <pc:grpChg chg="add mod">
          <ac:chgData name="Connor Rickermann" userId="9840cd41-e196-43c5-b10f-690ed416b90a" providerId="ADAL" clId="{C6205784-D3FD-43F9-8FE5-25BF0F28728E}" dt="2022-01-16T18:17:48.354" v="4335" actId="1076"/>
          <ac:grpSpMkLst>
            <pc:docMk/>
            <pc:sldMk cId="536325975" sldId="271"/>
            <ac:grpSpMk id="4" creationId="{8F854D59-9D04-491C-9E4E-761F9591988D}"/>
          </ac:grpSpMkLst>
        </pc:grpChg>
        <pc:picChg chg="del">
          <ac:chgData name="Connor Rickermann" userId="9840cd41-e196-43c5-b10f-690ed416b90a" providerId="ADAL" clId="{C6205784-D3FD-43F9-8FE5-25BF0F28728E}" dt="2022-01-16T18:16:27.079" v="4310" actId="478"/>
          <ac:picMkLst>
            <pc:docMk/>
            <pc:sldMk cId="536325975" sldId="271"/>
            <ac:picMk id="3" creationId="{D214ECBD-FA87-498F-9FBF-0D00A4DF2AED}"/>
          </ac:picMkLst>
        </pc:picChg>
        <pc:picChg chg="add mod">
          <ac:chgData name="Connor Rickermann" userId="9840cd41-e196-43c5-b10f-690ed416b90a" providerId="ADAL" clId="{C6205784-D3FD-43F9-8FE5-25BF0F28728E}" dt="2022-01-16T18:17:02.168" v="4322" actId="2085"/>
          <ac:picMkLst>
            <pc:docMk/>
            <pc:sldMk cId="536325975" sldId="271"/>
            <ac:picMk id="10" creationId="{E8254957-DCE7-4EFE-ADAE-EE456319EDDC}"/>
          </ac:picMkLst>
        </pc:picChg>
        <pc:picChg chg="add mod">
          <ac:chgData name="Connor Rickermann" userId="9840cd41-e196-43c5-b10f-690ed416b90a" providerId="ADAL" clId="{C6205784-D3FD-43F9-8FE5-25BF0F28728E}" dt="2022-01-16T18:16:43.469" v="4316" actId="164"/>
          <ac:picMkLst>
            <pc:docMk/>
            <pc:sldMk cId="536325975" sldId="271"/>
            <ac:picMk id="11" creationId="{C5D75396-E176-4495-966A-679CF0757288}"/>
          </ac:picMkLst>
        </pc:picChg>
      </pc:sldChg>
      <pc:sldChg chg="delSp add del setBg delDesignElem">
        <pc:chgData name="Connor Rickermann" userId="9840cd41-e196-43c5-b10f-690ed416b90a" providerId="ADAL" clId="{C6205784-D3FD-43F9-8FE5-25BF0F28728E}" dt="2022-01-16T18:16:19.954" v="4307" actId="47"/>
        <pc:sldMkLst>
          <pc:docMk/>
          <pc:sldMk cId="2689440810" sldId="271"/>
        </pc:sldMkLst>
        <pc:spChg chg="del">
          <ac:chgData name="Connor Rickermann" userId="9840cd41-e196-43c5-b10f-690ed416b90a" providerId="ADAL" clId="{C6205784-D3FD-43F9-8FE5-25BF0F28728E}" dt="2022-01-16T18:16:08.744" v="4306"/>
          <ac:spMkLst>
            <pc:docMk/>
            <pc:sldMk cId="2689440810" sldId="271"/>
            <ac:spMk id="18" creationId="{33E93247-6229-44AB-A550-739E971E690B}"/>
          </ac:spMkLst>
        </pc:spChg>
        <pc:cxnChg chg="del">
          <ac:chgData name="Connor Rickermann" userId="9840cd41-e196-43c5-b10f-690ed416b90a" providerId="ADAL" clId="{C6205784-D3FD-43F9-8FE5-25BF0F28728E}" dt="2022-01-16T18:16:08.744" v="4306"/>
          <ac:cxnSpMkLst>
            <pc:docMk/>
            <pc:sldMk cId="2689440810" sldId="271"/>
            <ac:cxnSpMk id="16" creationId="{F64F9B95-9045-48D2-B9F3-2927E98F54AA}"/>
          </ac:cxnSpMkLst>
        </pc:cxnChg>
        <pc:cxnChg chg="del">
          <ac:chgData name="Connor Rickermann" userId="9840cd41-e196-43c5-b10f-690ed416b90a" providerId="ADAL" clId="{C6205784-D3FD-43F9-8FE5-25BF0F28728E}" dt="2022-01-16T18:16:08.744" v="4306"/>
          <ac:cxnSpMkLst>
            <pc:docMk/>
            <pc:sldMk cId="2689440810" sldId="271"/>
            <ac:cxnSpMk id="17" creationId="{085AA86F-6A4D-4BCB-A045-D992CDC2959B}"/>
          </ac:cxnSpMkLst>
        </pc:cxnChg>
        <pc:cxnChg chg="del">
          <ac:chgData name="Connor Rickermann" userId="9840cd41-e196-43c5-b10f-690ed416b90a" providerId="ADAL" clId="{C6205784-D3FD-43F9-8FE5-25BF0F28728E}" dt="2022-01-16T18:16:08.744" v="4306"/>
          <ac:cxnSpMkLst>
            <pc:docMk/>
            <pc:sldMk cId="2689440810" sldId="271"/>
            <ac:cxnSpMk id="19" creationId="{EE2E603F-4A95-4FE8-BB06-211DFD75DBEF}"/>
          </ac:cxnSpMkLst>
        </pc:cxnChg>
      </pc:sldChg>
      <pc:sldChg chg="addSp modSp add mod modAnim">
        <pc:chgData name="Connor Rickermann" userId="9840cd41-e196-43c5-b10f-690ed416b90a" providerId="ADAL" clId="{C6205784-D3FD-43F9-8FE5-25BF0F28728E}" dt="2022-01-16T18:18:58.715" v="4404" actId="20577"/>
        <pc:sldMkLst>
          <pc:docMk/>
          <pc:sldMk cId="2369628345" sldId="272"/>
        </pc:sldMkLst>
        <pc:spChg chg="mod">
          <ac:chgData name="Connor Rickermann" userId="9840cd41-e196-43c5-b10f-690ed416b90a" providerId="ADAL" clId="{C6205784-D3FD-43F9-8FE5-25BF0F28728E}" dt="2022-01-16T18:18:58.715" v="4404" actId="20577"/>
          <ac:spMkLst>
            <pc:docMk/>
            <pc:sldMk cId="2369628345" sldId="272"/>
            <ac:spMk id="2" creationId="{1F053FE5-F596-43D8-BBA0-F7653C9570C5}"/>
          </ac:spMkLst>
        </pc:spChg>
        <pc:spChg chg="mod">
          <ac:chgData name="Connor Rickermann" userId="9840cd41-e196-43c5-b10f-690ed416b90a" providerId="ADAL" clId="{C6205784-D3FD-43F9-8FE5-25BF0F28728E}" dt="2022-01-16T18:18:47.075" v="4370" actId="14100"/>
          <ac:spMkLst>
            <pc:docMk/>
            <pc:sldMk cId="2369628345" sldId="272"/>
            <ac:spMk id="12" creationId="{42B825CC-A9B8-4934-948A-40C90589AFDC}"/>
          </ac:spMkLst>
        </pc:spChg>
        <pc:picChg chg="add mod">
          <ac:chgData name="Connor Rickermann" userId="9840cd41-e196-43c5-b10f-690ed416b90a" providerId="ADAL" clId="{C6205784-D3FD-43F9-8FE5-25BF0F28728E}" dt="2022-01-16T18:18:49.501" v="4371" actId="1076"/>
          <ac:picMkLst>
            <pc:docMk/>
            <pc:sldMk cId="2369628345" sldId="272"/>
            <ac:picMk id="13" creationId="{50E17A35-6410-4FAC-ABCD-656452AA4174}"/>
          </ac:picMkLst>
        </pc:picChg>
        <pc:picChg chg="add mod">
          <ac:chgData name="Connor Rickermann" userId="9840cd41-e196-43c5-b10f-690ed416b90a" providerId="ADAL" clId="{C6205784-D3FD-43F9-8FE5-25BF0F28728E}" dt="2022-01-16T18:18:50.818" v="4372" actId="1076"/>
          <ac:picMkLst>
            <pc:docMk/>
            <pc:sldMk cId="2369628345" sldId="272"/>
            <ac:picMk id="14" creationId="{4CE696B4-8380-4447-8059-13759330CDF3}"/>
          </ac:picMkLst>
        </pc:picChg>
      </pc:sldChg>
      <pc:sldChg chg="addSp delSp modSp add mod delAnim">
        <pc:chgData name="Connor Rickermann" userId="9840cd41-e196-43c5-b10f-690ed416b90a" providerId="ADAL" clId="{C6205784-D3FD-43F9-8FE5-25BF0F28728E}" dt="2022-01-16T18:20:52.061" v="4509" actId="14100"/>
        <pc:sldMkLst>
          <pc:docMk/>
          <pc:sldMk cId="3572963347" sldId="273"/>
        </pc:sldMkLst>
        <pc:spChg chg="mod">
          <ac:chgData name="Connor Rickermann" userId="9840cd41-e196-43c5-b10f-690ed416b90a" providerId="ADAL" clId="{C6205784-D3FD-43F9-8FE5-25BF0F28728E}" dt="2022-01-16T18:20:52.061" v="4509" actId="14100"/>
          <ac:spMkLst>
            <pc:docMk/>
            <pc:sldMk cId="3572963347" sldId="273"/>
            <ac:spMk id="2" creationId="{1F053FE5-F596-43D8-BBA0-F7653C9570C5}"/>
          </ac:spMkLst>
        </pc:spChg>
        <pc:spChg chg="mod">
          <ac:chgData name="Connor Rickermann" userId="9840cd41-e196-43c5-b10f-690ed416b90a" providerId="ADAL" clId="{C6205784-D3FD-43F9-8FE5-25BF0F28728E}" dt="2022-01-16T18:19:45.300" v="4421" actId="14100"/>
          <ac:spMkLst>
            <pc:docMk/>
            <pc:sldMk cId="3572963347" sldId="273"/>
            <ac:spMk id="12" creationId="{42B825CC-A9B8-4934-948A-40C90589AFDC}"/>
          </ac:spMkLst>
        </pc:spChg>
        <pc:spChg chg="add mod">
          <ac:chgData name="Connor Rickermann" userId="9840cd41-e196-43c5-b10f-690ed416b90a" providerId="ADAL" clId="{C6205784-D3FD-43F9-8FE5-25BF0F28728E}" dt="2022-01-16T18:20:27.898" v="4435" actId="1076"/>
          <ac:spMkLst>
            <pc:docMk/>
            <pc:sldMk cId="3572963347" sldId="273"/>
            <ac:spMk id="21" creationId="{C2E23F88-4533-49A3-883A-E02243DD1A7D}"/>
          </ac:spMkLst>
        </pc:spChg>
        <pc:picChg chg="del">
          <ac:chgData name="Connor Rickermann" userId="9840cd41-e196-43c5-b10f-690ed416b90a" providerId="ADAL" clId="{C6205784-D3FD-43F9-8FE5-25BF0F28728E}" dt="2022-01-16T18:19:17.121" v="4406" actId="478"/>
          <ac:picMkLst>
            <pc:docMk/>
            <pc:sldMk cId="3572963347" sldId="273"/>
            <ac:picMk id="13" creationId="{50E17A35-6410-4FAC-ABCD-656452AA4174}"/>
          </ac:picMkLst>
        </pc:picChg>
        <pc:picChg chg="del">
          <ac:chgData name="Connor Rickermann" userId="9840cd41-e196-43c5-b10f-690ed416b90a" providerId="ADAL" clId="{C6205784-D3FD-43F9-8FE5-25BF0F28728E}" dt="2022-01-16T18:19:17.448" v="4407" actId="478"/>
          <ac:picMkLst>
            <pc:docMk/>
            <pc:sldMk cId="3572963347" sldId="273"/>
            <ac:picMk id="14" creationId="{4CE696B4-8380-4447-8059-13759330CDF3}"/>
          </ac:picMkLst>
        </pc:picChg>
        <pc:picChg chg="add mod">
          <ac:chgData name="Connor Rickermann" userId="9840cd41-e196-43c5-b10f-690ed416b90a" providerId="ADAL" clId="{C6205784-D3FD-43F9-8FE5-25BF0F28728E}" dt="2022-01-16T18:19:50.366" v="4424" actId="1076"/>
          <ac:picMkLst>
            <pc:docMk/>
            <pc:sldMk cId="3572963347" sldId="273"/>
            <ac:picMk id="15" creationId="{CE81D45D-1A79-4C5B-949D-3BB31A6D1F8C}"/>
          </ac:picMkLst>
        </pc:picChg>
        <pc:picChg chg="add mod">
          <ac:chgData name="Connor Rickermann" userId="9840cd41-e196-43c5-b10f-690ed416b90a" providerId="ADAL" clId="{C6205784-D3FD-43F9-8FE5-25BF0F28728E}" dt="2022-01-16T18:20:08.990" v="4427" actId="2085"/>
          <ac:picMkLst>
            <pc:docMk/>
            <pc:sldMk cId="3572963347" sldId="273"/>
            <ac:picMk id="20" creationId="{1DCFFC39-0D2A-4714-84AF-359A4317D222}"/>
          </ac:picMkLst>
        </pc:picChg>
      </pc:sldChg>
      <pc:sldChg chg="addSp delSp modSp add mod">
        <pc:chgData name="Connor Rickermann" userId="9840cd41-e196-43c5-b10f-690ed416b90a" providerId="ADAL" clId="{C6205784-D3FD-43F9-8FE5-25BF0F28728E}" dt="2022-01-16T18:27:18.900" v="4895" actId="20577"/>
        <pc:sldMkLst>
          <pc:docMk/>
          <pc:sldMk cId="3168747315" sldId="274"/>
        </pc:sldMkLst>
        <pc:spChg chg="mod">
          <ac:chgData name="Connor Rickermann" userId="9840cd41-e196-43c5-b10f-690ed416b90a" providerId="ADAL" clId="{C6205784-D3FD-43F9-8FE5-25BF0F28728E}" dt="2022-01-16T18:27:18.900" v="4895" actId="20577"/>
          <ac:spMkLst>
            <pc:docMk/>
            <pc:sldMk cId="3168747315" sldId="274"/>
            <ac:spMk id="2" creationId="{1F053FE5-F596-43D8-BBA0-F7653C9570C5}"/>
          </ac:spMkLst>
        </pc:spChg>
        <pc:spChg chg="del mod">
          <ac:chgData name="Connor Rickermann" userId="9840cd41-e196-43c5-b10f-690ed416b90a" providerId="ADAL" clId="{C6205784-D3FD-43F9-8FE5-25BF0F28728E}" dt="2022-01-16T18:22:42.782" v="4626" actId="478"/>
          <ac:spMkLst>
            <pc:docMk/>
            <pc:sldMk cId="3168747315" sldId="274"/>
            <ac:spMk id="12" creationId="{42B825CC-A9B8-4934-948A-40C90589AFDC}"/>
          </ac:spMkLst>
        </pc:spChg>
        <pc:spChg chg="del">
          <ac:chgData name="Connor Rickermann" userId="9840cd41-e196-43c5-b10f-690ed416b90a" providerId="ADAL" clId="{C6205784-D3FD-43F9-8FE5-25BF0F28728E}" dt="2022-01-16T18:21:05.171" v="4511" actId="478"/>
          <ac:spMkLst>
            <pc:docMk/>
            <pc:sldMk cId="3168747315" sldId="274"/>
            <ac:spMk id="21" creationId="{C2E23F88-4533-49A3-883A-E02243DD1A7D}"/>
          </ac:spMkLst>
        </pc:spChg>
        <pc:spChg chg="add mod">
          <ac:chgData name="Connor Rickermann" userId="9840cd41-e196-43c5-b10f-690ed416b90a" providerId="ADAL" clId="{C6205784-D3FD-43F9-8FE5-25BF0F28728E}" dt="2022-01-16T18:23:36.677" v="4696" actId="14100"/>
          <ac:spMkLst>
            <pc:docMk/>
            <pc:sldMk cId="3168747315" sldId="274"/>
            <ac:spMk id="24" creationId="{47DA66C4-DF83-4E29-89C1-47005F37A4CA}"/>
          </ac:spMkLst>
        </pc:spChg>
        <pc:grpChg chg="add del mod">
          <ac:chgData name="Connor Rickermann" userId="9840cd41-e196-43c5-b10f-690ed416b90a" providerId="ADAL" clId="{C6205784-D3FD-43F9-8FE5-25BF0F28728E}" dt="2022-01-16T18:21:23.665" v="4520" actId="1076"/>
          <ac:grpSpMkLst>
            <pc:docMk/>
            <pc:sldMk cId="3168747315" sldId="274"/>
            <ac:grpSpMk id="4" creationId="{8F854D59-9D04-491C-9E4E-761F9591988D}"/>
          </ac:grpSpMkLst>
        </pc:grpChg>
        <pc:picChg chg="del">
          <ac:chgData name="Connor Rickermann" userId="9840cd41-e196-43c5-b10f-690ed416b90a" providerId="ADAL" clId="{C6205784-D3FD-43F9-8FE5-25BF0F28728E}" dt="2022-01-16T18:21:22.086" v="4518" actId="478"/>
          <ac:picMkLst>
            <pc:docMk/>
            <pc:sldMk cId="3168747315" sldId="274"/>
            <ac:picMk id="15" creationId="{CE81D45D-1A79-4C5B-949D-3BB31A6D1F8C}"/>
          </ac:picMkLst>
        </pc:picChg>
        <pc:picChg chg="del">
          <ac:chgData name="Connor Rickermann" userId="9840cd41-e196-43c5-b10f-690ed416b90a" providerId="ADAL" clId="{C6205784-D3FD-43F9-8FE5-25BF0F28728E}" dt="2022-01-16T18:21:19.141" v="4515" actId="478"/>
          <ac:picMkLst>
            <pc:docMk/>
            <pc:sldMk cId="3168747315" sldId="274"/>
            <ac:picMk id="20" creationId="{1DCFFC39-0D2A-4714-84AF-359A4317D222}"/>
          </ac:picMkLst>
        </pc:picChg>
        <pc:picChg chg="add del mod">
          <ac:chgData name="Connor Rickermann" userId="9840cd41-e196-43c5-b10f-690ed416b90a" providerId="ADAL" clId="{C6205784-D3FD-43F9-8FE5-25BF0F28728E}" dt="2022-01-16T18:22:40.074" v="4625" actId="478"/>
          <ac:picMkLst>
            <pc:docMk/>
            <pc:sldMk cId="3168747315" sldId="274"/>
            <ac:picMk id="22" creationId="{931387F5-506C-48FA-8DB6-30279213C383}"/>
          </ac:picMkLst>
        </pc:picChg>
        <pc:picChg chg="add mod">
          <ac:chgData name="Connor Rickermann" userId="9840cd41-e196-43c5-b10f-690ed416b90a" providerId="ADAL" clId="{C6205784-D3FD-43F9-8FE5-25BF0F28728E}" dt="2022-01-16T18:22:56.298" v="4633" actId="208"/>
          <ac:picMkLst>
            <pc:docMk/>
            <pc:sldMk cId="3168747315" sldId="274"/>
            <ac:picMk id="23" creationId="{1E109684-A3F1-4B41-81BC-70C71F82BB33}"/>
          </ac:picMkLst>
        </pc:picChg>
      </pc:sldChg>
      <pc:sldChg chg="addSp delSp modSp add mod">
        <pc:chgData name="Connor Rickermann" userId="9840cd41-e196-43c5-b10f-690ed416b90a" providerId="ADAL" clId="{C6205784-D3FD-43F9-8FE5-25BF0F28728E}" dt="2022-01-16T18:29:59.913" v="5198" actId="1076"/>
        <pc:sldMkLst>
          <pc:docMk/>
          <pc:sldMk cId="2364557042" sldId="275"/>
        </pc:sldMkLst>
        <pc:spChg chg="mod">
          <ac:chgData name="Connor Rickermann" userId="9840cd41-e196-43c5-b10f-690ed416b90a" providerId="ADAL" clId="{C6205784-D3FD-43F9-8FE5-25BF0F28728E}" dt="2022-01-16T18:28:04.508" v="4991" actId="313"/>
          <ac:spMkLst>
            <pc:docMk/>
            <pc:sldMk cId="2364557042" sldId="275"/>
            <ac:spMk id="2" creationId="{C3596592-3A02-40F9-9FEB-11057136D250}"/>
          </ac:spMkLst>
        </pc:spChg>
        <pc:spChg chg="mod">
          <ac:chgData name="Connor Rickermann" userId="9840cd41-e196-43c5-b10f-690ed416b90a" providerId="ADAL" clId="{C6205784-D3FD-43F9-8FE5-25BF0F28728E}" dt="2022-01-16T18:29:03.254" v="5173" actId="20577"/>
          <ac:spMkLst>
            <pc:docMk/>
            <pc:sldMk cId="2364557042" sldId="275"/>
            <ac:spMk id="4" creationId="{43E8E793-A7A2-4958-85AF-48FD9FC91C97}"/>
          </ac:spMkLst>
        </pc:spChg>
        <pc:spChg chg="add del mod">
          <ac:chgData name="Connor Rickermann" userId="9840cd41-e196-43c5-b10f-690ed416b90a" providerId="ADAL" clId="{C6205784-D3FD-43F9-8FE5-25BF0F28728E}" dt="2022-01-16T18:29:05.428" v="5175" actId="478"/>
          <ac:spMkLst>
            <pc:docMk/>
            <pc:sldMk cId="2364557042" sldId="275"/>
            <ac:spMk id="6" creationId="{CF18953C-8B88-4B5A-9618-1065EA58B555}"/>
          </ac:spMkLst>
        </pc:spChg>
        <pc:spChg chg="mod">
          <ac:chgData name="Connor Rickermann" userId="9840cd41-e196-43c5-b10f-690ed416b90a" providerId="ADAL" clId="{C6205784-D3FD-43F9-8FE5-25BF0F28728E}" dt="2022-01-16T18:29:12.333" v="5177"/>
          <ac:spMkLst>
            <pc:docMk/>
            <pc:sldMk cId="2364557042" sldId="275"/>
            <ac:spMk id="17" creationId="{83E70821-EB05-4A06-A25E-B415F224F2AB}"/>
          </ac:spMkLst>
        </pc:spChg>
        <pc:spChg chg="mod">
          <ac:chgData name="Connor Rickermann" userId="9840cd41-e196-43c5-b10f-690ed416b90a" providerId="ADAL" clId="{C6205784-D3FD-43F9-8FE5-25BF0F28728E}" dt="2022-01-16T18:29:12.333" v="5177"/>
          <ac:spMkLst>
            <pc:docMk/>
            <pc:sldMk cId="2364557042" sldId="275"/>
            <ac:spMk id="18" creationId="{7BA15DF1-9208-4BD6-A5B9-D5229C538796}"/>
          </ac:spMkLst>
        </pc:spChg>
        <pc:spChg chg="mod">
          <ac:chgData name="Connor Rickermann" userId="9840cd41-e196-43c5-b10f-690ed416b90a" providerId="ADAL" clId="{C6205784-D3FD-43F9-8FE5-25BF0F28728E}" dt="2022-01-16T18:29:12.333" v="5177"/>
          <ac:spMkLst>
            <pc:docMk/>
            <pc:sldMk cId="2364557042" sldId="275"/>
            <ac:spMk id="19" creationId="{4D1877F9-E5D0-4972-84DA-2ECE47BBDE6E}"/>
          </ac:spMkLst>
        </pc:spChg>
        <pc:spChg chg="mod">
          <ac:chgData name="Connor Rickermann" userId="9840cd41-e196-43c5-b10f-690ed416b90a" providerId="ADAL" clId="{C6205784-D3FD-43F9-8FE5-25BF0F28728E}" dt="2022-01-16T18:29:34.265" v="5188" actId="1076"/>
          <ac:spMkLst>
            <pc:docMk/>
            <pc:sldMk cId="2364557042" sldId="275"/>
            <ac:spMk id="20" creationId="{CE8D856A-77A1-4CB9-A2C7-F47639225423}"/>
          </ac:spMkLst>
        </pc:spChg>
        <pc:spChg chg="mod">
          <ac:chgData name="Connor Rickermann" userId="9840cd41-e196-43c5-b10f-690ed416b90a" providerId="ADAL" clId="{C6205784-D3FD-43F9-8FE5-25BF0F28728E}" dt="2022-01-16T18:29:40.863" v="5191" actId="1076"/>
          <ac:spMkLst>
            <pc:docMk/>
            <pc:sldMk cId="2364557042" sldId="275"/>
            <ac:spMk id="21" creationId="{74613B75-91DD-4631-A0F7-16BFE2DD4CE9}"/>
          </ac:spMkLst>
        </pc:spChg>
        <pc:spChg chg="mod">
          <ac:chgData name="Connor Rickermann" userId="9840cd41-e196-43c5-b10f-690ed416b90a" providerId="ADAL" clId="{C6205784-D3FD-43F9-8FE5-25BF0F28728E}" dt="2022-01-16T18:29:29.239" v="5186" actId="1076"/>
          <ac:spMkLst>
            <pc:docMk/>
            <pc:sldMk cId="2364557042" sldId="275"/>
            <ac:spMk id="22" creationId="{12618E91-FAAE-42DC-AD99-8430B6CA59F5}"/>
          </ac:spMkLst>
        </pc:spChg>
        <pc:spChg chg="mod">
          <ac:chgData name="Connor Rickermann" userId="9840cd41-e196-43c5-b10f-690ed416b90a" providerId="ADAL" clId="{C6205784-D3FD-43F9-8FE5-25BF0F28728E}" dt="2022-01-16T18:29:45.827" v="5194" actId="1076"/>
          <ac:spMkLst>
            <pc:docMk/>
            <pc:sldMk cId="2364557042" sldId="275"/>
            <ac:spMk id="23" creationId="{A94EC4CA-E14B-48F0-9CCE-3949F1628DB1}"/>
          </ac:spMkLst>
        </pc:spChg>
        <pc:spChg chg="mod">
          <ac:chgData name="Connor Rickermann" userId="9840cd41-e196-43c5-b10f-690ed416b90a" providerId="ADAL" clId="{C6205784-D3FD-43F9-8FE5-25BF0F28728E}" dt="2022-01-16T18:29:51.350" v="5197" actId="1076"/>
          <ac:spMkLst>
            <pc:docMk/>
            <pc:sldMk cId="2364557042" sldId="275"/>
            <ac:spMk id="24" creationId="{C720256B-6B7A-4D89-A643-D9128AF2FE03}"/>
          </ac:spMkLst>
        </pc:spChg>
        <pc:grpChg chg="add mod">
          <ac:chgData name="Connor Rickermann" userId="9840cd41-e196-43c5-b10f-690ed416b90a" providerId="ADAL" clId="{C6205784-D3FD-43F9-8FE5-25BF0F28728E}" dt="2022-01-16T18:29:59.913" v="5198" actId="1076"/>
          <ac:grpSpMkLst>
            <pc:docMk/>
            <pc:sldMk cId="2364557042" sldId="275"/>
            <ac:grpSpMk id="13" creationId="{7532DE53-5079-4F72-A718-09BE95CE708D}"/>
          </ac:grpSpMkLst>
        </pc:grpChg>
        <pc:picChg chg="del">
          <ac:chgData name="Connor Rickermann" userId="9840cd41-e196-43c5-b10f-690ed416b90a" providerId="ADAL" clId="{C6205784-D3FD-43F9-8FE5-25BF0F28728E}" dt="2022-01-16T18:29:05.070" v="5174" actId="478"/>
          <ac:picMkLst>
            <pc:docMk/>
            <pc:sldMk cId="2364557042" sldId="275"/>
            <ac:picMk id="5" creationId="{AA26F409-A39B-4D63-9683-22A214261199}"/>
          </ac:picMkLst>
        </pc:picChg>
        <pc:picChg chg="del">
          <ac:chgData name="Connor Rickermann" userId="9840cd41-e196-43c5-b10f-690ed416b90a" providerId="ADAL" clId="{C6205784-D3FD-43F9-8FE5-25BF0F28728E}" dt="2022-01-16T18:29:06.429" v="5176" actId="478"/>
          <ac:picMkLst>
            <pc:docMk/>
            <pc:sldMk cId="2364557042" sldId="275"/>
            <ac:picMk id="11" creationId="{74AA7692-CA82-44B7-8591-237FBFBBB54E}"/>
          </ac:picMkLst>
        </pc:picChg>
        <pc:picChg chg="mod">
          <ac:chgData name="Connor Rickermann" userId="9840cd41-e196-43c5-b10f-690ed416b90a" providerId="ADAL" clId="{C6205784-D3FD-43F9-8FE5-25BF0F28728E}" dt="2022-01-16T18:29:32.800" v="5187" actId="1076"/>
          <ac:picMkLst>
            <pc:docMk/>
            <pc:sldMk cId="2364557042" sldId="275"/>
            <ac:picMk id="15" creationId="{50EBA790-72D4-4A5D-90ED-C7CDDB509109}"/>
          </ac:picMkLst>
        </pc:picChg>
      </pc:sldChg>
      <pc:sldChg chg="add del">
        <pc:chgData name="Connor Rickermann" userId="9840cd41-e196-43c5-b10f-690ed416b90a" providerId="ADAL" clId="{C6205784-D3FD-43F9-8FE5-25BF0F28728E}" dt="2022-01-16T18:27:27.723" v="4897" actId="47"/>
        <pc:sldMkLst>
          <pc:docMk/>
          <pc:sldMk cId="2880898086" sldId="275"/>
        </pc:sldMkLst>
      </pc:sldChg>
      <pc:sldChg chg="addSp delSp modSp add mod modAnim">
        <pc:chgData name="Connor Rickermann" userId="9840cd41-e196-43c5-b10f-690ed416b90a" providerId="ADAL" clId="{C6205784-D3FD-43F9-8FE5-25BF0F28728E}" dt="2022-01-16T18:31:54.303" v="5496" actId="1582"/>
        <pc:sldMkLst>
          <pc:docMk/>
          <pc:sldMk cId="344572186" sldId="276"/>
        </pc:sldMkLst>
        <pc:spChg chg="mod">
          <ac:chgData name="Connor Rickermann" userId="9840cd41-e196-43c5-b10f-690ed416b90a" providerId="ADAL" clId="{C6205784-D3FD-43F9-8FE5-25BF0F28728E}" dt="2022-01-16T18:30:15.159" v="5215" actId="20577"/>
          <ac:spMkLst>
            <pc:docMk/>
            <pc:sldMk cId="344572186" sldId="276"/>
            <ac:spMk id="2" creationId="{C3596592-3A02-40F9-9FEB-11057136D250}"/>
          </ac:spMkLst>
        </pc:spChg>
        <pc:spChg chg="mod">
          <ac:chgData name="Connor Rickermann" userId="9840cd41-e196-43c5-b10f-690ed416b90a" providerId="ADAL" clId="{C6205784-D3FD-43F9-8FE5-25BF0F28728E}" dt="2022-01-16T18:31:23.199" v="5489" actId="20577"/>
          <ac:spMkLst>
            <pc:docMk/>
            <pc:sldMk cId="344572186" sldId="276"/>
            <ac:spMk id="4" creationId="{43E8E793-A7A2-4958-85AF-48FD9FC91C97}"/>
          </ac:spMkLst>
        </pc:spChg>
        <pc:spChg chg="add mod">
          <ac:chgData name="Connor Rickermann" userId="9840cd41-e196-43c5-b10f-690ed416b90a" providerId="ADAL" clId="{C6205784-D3FD-43F9-8FE5-25BF0F28728E}" dt="2022-01-16T18:31:54.303" v="5496" actId="1582"/>
          <ac:spMkLst>
            <pc:docMk/>
            <pc:sldMk cId="344572186" sldId="276"/>
            <ac:spMk id="27" creationId="{A9AC3922-395F-44CB-8113-0DFE04627AE9}"/>
          </ac:spMkLst>
        </pc:spChg>
        <pc:grpChg chg="del">
          <ac:chgData name="Connor Rickermann" userId="9840cd41-e196-43c5-b10f-690ed416b90a" providerId="ADAL" clId="{C6205784-D3FD-43F9-8FE5-25BF0F28728E}" dt="2022-01-16T18:31:26.015" v="5490" actId="478"/>
          <ac:grpSpMkLst>
            <pc:docMk/>
            <pc:sldMk cId="344572186" sldId="276"/>
            <ac:grpSpMk id="13" creationId="{7532DE53-5079-4F72-A718-09BE95CE708D}"/>
          </ac:grpSpMkLst>
        </pc:grpChg>
        <pc:picChg chg="add mod">
          <ac:chgData name="Connor Rickermann" userId="9840cd41-e196-43c5-b10f-690ed416b90a" providerId="ADAL" clId="{C6205784-D3FD-43F9-8FE5-25BF0F28728E}" dt="2022-01-16T18:31:37.055" v="5493" actId="1076"/>
          <ac:picMkLst>
            <pc:docMk/>
            <pc:sldMk cId="344572186" sldId="276"/>
            <ac:picMk id="25" creationId="{3D8C012A-C688-4E56-BA33-F5B1758C8F10}"/>
          </ac:picMkLst>
        </pc:picChg>
        <pc:picChg chg="add mod">
          <ac:chgData name="Connor Rickermann" userId="9840cd41-e196-43c5-b10f-690ed416b90a" providerId="ADAL" clId="{C6205784-D3FD-43F9-8FE5-25BF0F28728E}" dt="2022-01-16T18:31:37.055" v="5493" actId="1076"/>
          <ac:picMkLst>
            <pc:docMk/>
            <pc:sldMk cId="344572186" sldId="276"/>
            <ac:picMk id="26" creationId="{1A048680-BA5E-466A-964B-C1602C94915C}"/>
          </ac:picMkLst>
        </pc:picChg>
      </pc:sldChg>
    </pc:docChg>
  </pc:docChgLst>
  <pc:docChgLst>
    <pc:chgData name="Connor Rickermann" userId="9840cd41-e196-43c5-b10f-690ed416b90a" providerId="ADAL" clId="{8090AAD9-0BB1-41ED-83DF-A456D98B0114}"/>
    <pc:docChg chg="undo custSel addSld delSld modSld sldOrd">
      <pc:chgData name="Connor Rickermann" userId="9840cd41-e196-43c5-b10f-690ed416b90a" providerId="ADAL" clId="{8090AAD9-0BB1-41ED-83DF-A456D98B0114}" dt="2022-01-27T15:01:11.183" v="1306" actId="20577"/>
      <pc:docMkLst>
        <pc:docMk/>
      </pc:docMkLst>
      <pc:sldChg chg="modSp mod">
        <pc:chgData name="Connor Rickermann" userId="9840cd41-e196-43c5-b10f-690ed416b90a" providerId="ADAL" clId="{8090AAD9-0BB1-41ED-83DF-A456D98B0114}" dt="2022-01-27T15:01:11.183" v="1306" actId="20577"/>
        <pc:sldMkLst>
          <pc:docMk/>
          <pc:sldMk cId="4179582630" sldId="256"/>
        </pc:sldMkLst>
        <pc:spChg chg="mod">
          <ac:chgData name="Connor Rickermann" userId="9840cd41-e196-43c5-b10f-690ed416b90a" providerId="ADAL" clId="{8090AAD9-0BB1-41ED-83DF-A456D98B0114}" dt="2022-01-27T15:01:11.183" v="1306" actId="20577"/>
          <ac:spMkLst>
            <pc:docMk/>
            <pc:sldMk cId="4179582630" sldId="256"/>
            <ac:spMk id="2" creationId="{0B07D0F3-612B-42E5-9550-C950C949E964}"/>
          </ac:spMkLst>
        </pc:spChg>
      </pc:sldChg>
      <pc:sldChg chg="modSp mod">
        <pc:chgData name="Connor Rickermann" userId="9840cd41-e196-43c5-b10f-690ed416b90a" providerId="ADAL" clId="{8090AAD9-0BB1-41ED-83DF-A456D98B0114}" dt="2022-01-24T22:57:29.559" v="1284" actId="20577"/>
        <pc:sldMkLst>
          <pc:docMk/>
          <pc:sldMk cId="4147408174" sldId="257"/>
        </pc:sldMkLst>
        <pc:spChg chg="mod">
          <ac:chgData name="Connor Rickermann" userId="9840cd41-e196-43c5-b10f-690ed416b90a" providerId="ADAL" clId="{8090AAD9-0BB1-41ED-83DF-A456D98B0114}" dt="2022-01-24T22:57:29.559" v="1284" actId="20577"/>
          <ac:spMkLst>
            <pc:docMk/>
            <pc:sldMk cId="4147408174" sldId="257"/>
            <ac:spMk id="4" creationId="{3E3BE511-775A-482D-AD21-3C4F031ADDC0}"/>
          </ac:spMkLst>
        </pc:spChg>
      </pc:sldChg>
      <pc:sldChg chg="addSp modSp mod">
        <pc:chgData name="Connor Rickermann" userId="9840cd41-e196-43c5-b10f-690ed416b90a" providerId="ADAL" clId="{8090AAD9-0BB1-41ED-83DF-A456D98B0114}" dt="2022-01-27T14:55:16.977" v="1289" actId="14100"/>
        <pc:sldMkLst>
          <pc:docMk/>
          <pc:sldMk cId="631914881" sldId="265"/>
        </pc:sldMkLst>
        <pc:spChg chg="add mod">
          <ac:chgData name="Connor Rickermann" userId="9840cd41-e196-43c5-b10f-690ed416b90a" providerId="ADAL" clId="{8090AAD9-0BB1-41ED-83DF-A456D98B0114}" dt="2022-01-27T14:55:16.977" v="1289" actId="14100"/>
          <ac:spMkLst>
            <pc:docMk/>
            <pc:sldMk cId="631914881" sldId="265"/>
            <ac:spMk id="5" creationId="{CCCA9C9B-BAFE-439A-B87E-D7F57574E23F}"/>
          </ac:spMkLst>
        </pc:spChg>
      </pc:sldChg>
      <pc:sldChg chg="delSp modSp mod modTransition">
        <pc:chgData name="Connor Rickermann" userId="9840cd41-e196-43c5-b10f-690ed416b90a" providerId="ADAL" clId="{8090AAD9-0BB1-41ED-83DF-A456D98B0114}" dt="2022-01-24T19:49:51.241" v="796" actId="478"/>
        <pc:sldMkLst>
          <pc:docMk/>
          <pc:sldMk cId="2188860818" sldId="302"/>
        </pc:sldMkLst>
        <pc:spChg chg="del mod">
          <ac:chgData name="Connor Rickermann" userId="9840cd41-e196-43c5-b10f-690ed416b90a" providerId="ADAL" clId="{8090AAD9-0BB1-41ED-83DF-A456D98B0114}" dt="2022-01-24T19:49:51.241" v="796" actId="478"/>
          <ac:spMkLst>
            <pc:docMk/>
            <pc:sldMk cId="2188860818" sldId="302"/>
            <ac:spMk id="5" creationId="{00000000-0000-0000-0000-000000000000}"/>
          </ac:spMkLst>
        </pc:spChg>
      </pc:sldChg>
      <pc:sldChg chg="ord">
        <pc:chgData name="Connor Rickermann" userId="9840cd41-e196-43c5-b10f-690ed416b90a" providerId="ADAL" clId="{8090AAD9-0BB1-41ED-83DF-A456D98B0114}" dt="2022-01-24T19:35:10.670" v="39"/>
        <pc:sldMkLst>
          <pc:docMk/>
          <pc:sldMk cId="138180711" sldId="316"/>
        </pc:sldMkLst>
      </pc:sldChg>
      <pc:sldChg chg="add del">
        <pc:chgData name="Connor Rickermann" userId="9840cd41-e196-43c5-b10f-690ed416b90a" providerId="ADAL" clId="{8090AAD9-0BB1-41ED-83DF-A456D98B0114}" dt="2022-01-24T19:34:24.378" v="1" actId="47"/>
        <pc:sldMkLst>
          <pc:docMk/>
          <pc:sldMk cId="1215218401" sldId="317"/>
        </pc:sldMkLst>
      </pc:sldChg>
      <pc:sldChg chg="delSp add del mod">
        <pc:chgData name="Connor Rickermann" userId="9840cd41-e196-43c5-b10f-690ed416b90a" providerId="ADAL" clId="{8090AAD9-0BB1-41ED-83DF-A456D98B0114}" dt="2022-01-24T19:34:38.499" v="5" actId="47"/>
        <pc:sldMkLst>
          <pc:docMk/>
          <pc:sldMk cId="2593255674" sldId="317"/>
        </pc:sldMkLst>
        <pc:spChg chg="del">
          <ac:chgData name="Connor Rickermann" userId="9840cd41-e196-43c5-b10f-690ed416b90a" providerId="ADAL" clId="{8090AAD9-0BB1-41ED-83DF-A456D98B0114}" dt="2022-01-24T19:34:32.201" v="3" actId="478"/>
          <ac:spMkLst>
            <pc:docMk/>
            <pc:sldMk cId="2593255674" sldId="317"/>
            <ac:spMk id="13" creationId="{00000000-0000-0000-0000-000000000000}"/>
          </ac:spMkLst>
        </pc:spChg>
        <pc:spChg chg="del">
          <ac:chgData name="Connor Rickermann" userId="9840cd41-e196-43c5-b10f-690ed416b90a" providerId="ADAL" clId="{8090AAD9-0BB1-41ED-83DF-A456D98B0114}" dt="2022-01-24T19:34:32.201" v="3" actId="478"/>
          <ac:spMkLst>
            <pc:docMk/>
            <pc:sldMk cId="2593255674" sldId="317"/>
            <ac:spMk id="14" creationId="{00000000-0000-0000-0000-000000000000}"/>
          </ac:spMkLst>
        </pc:spChg>
        <pc:spChg chg="del">
          <ac:chgData name="Connor Rickermann" userId="9840cd41-e196-43c5-b10f-690ed416b90a" providerId="ADAL" clId="{8090AAD9-0BB1-41ED-83DF-A456D98B0114}" dt="2022-01-24T19:34:32.201" v="3" actId="478"/>
          <ac:spMkLst>
            <pc:docMk/>
            <pc:sldMk cId="2593255674" sldId="317"/>
            <ac:spMk id="16" creationId="{00000000-0000-0000-0000-000000000000}"/>
          </ac:spMkLst>
        </pc:spChg>
        <pc:spChg chg="del">
          <ac:chgData name="Connor Rickermann" userId="9840cd41-e196-43c5-b10f-690ed416b90a" providerId="ADAL" clId="{8090AAD9-0BB1-41ED-83DF-A456D98B0114}" dt="2022-01-24T19:34:32.201" v="3" actId="478"/>
          <ac:spMkLst>
            <pc:docMk/>
            <pc:sldMk cId="2593255674" sldId="317"/>
            <ac:spMk id="19" creationId="{3A5C7CE8-3D7C-48FE-8DD4-DA719689A182}"/>
          </ac:spMkLst>
        </pc:spChg>
        <pc:spChg chg="del">
          <ac:chgData name="Connor Rickermann" userId="9840cd41-e196-43c5-b10f-690ed416b90a" providerId="ADAL" clId="{8090AAD9-0BB1-41ED-83DF-A456D98B0114}" dt="2022-01-24T19:34:34.250" v="4" actId="21"/>
          <ac:spMkLst>
            <pc:docMk/>
            <pc:sldMk cId="2593255674" sldId="317"/>
            <ac:spMk id="20" creationId="{68F3C168-3397-4EB8-85DD-9145D9A0A1CA}"/>
          </ac:spMkLst>
        </pc:spChg>
        <pc:picChg chg="del">
          <ac:chgData name="Connor Rickermann" userId="9840cd41-e196-43c5-b10f-690ed416b90a" providerId="ADAL" clId="{8090AAD9-0BB1-41ED-83DF-A456D98B0114}" dt="2022-01-24T19:34:32.201" v="3" actId="478"/>
          <ac:picMkLst>
            <pc:docMk/>
            <pc:sldMk cId="2593255674" sldId="317"/>
            <ac:picMk id="4" creationId="{00000000-0000-0000-0000-000000000000}"/>
          </ac:picMkLst>
        </pc:picChg>
      </pc:sldChg>
      <pc:sldChg chg="addSp delSp modSp add mod ord">
        <pc:chgData name="Connor Rickermann" userId="9840cd41-e196-43c5-b10f-690ed416b90a" providerId="ADAL" clId="{8090AAD9-0BB1-41ED-83DF-A456D98B0114}" dt="2022-01-24T19:47:59.523" v="787" actId="20577"/>
        <pc:sldMkLst>
          <pc:docMk/>
          <pc:sldMk cId="4238515487" sldId="317"/>
        </pc:sldMkLst>
        <pc:spChg chg="mod">
          <ac:chgData name="Connor Rickermann" userId="9840cd41-e196-43c5-b10f-690ed416b90a" providerId="ADAL" clId="{8090AAD9-0BB1-41ED-83DF-A456D98B0114}" dt="2022-01-24T19:35:18.810" v="62" actId="20577"/>
          <ac:spMkLst>
            <pc:docMk/>
            <pc:sldMk cId="4238515487" sldId="317"/>
            <ac:spMk id="2" creationId="{425EA3EC-AAAC-4204-B12B-A829A04BC9DF}"/>
          </ac:spMkLst>
        </pc:spChg>
        <pc:spChg chg="mod">
          <ac:chgData name="Connor Rickermann" userId="9840cd41-e196-43c5-b10f-690ed416b90a" providerId="ADAL" clId="{8090AAD9-0BB1-41ED-83DF-A456D98B0114}" dt="2022-01-24T19:47:59.523" v="787" actId="20577"/>
          <ac:spMkLst>
            <pc:docMk/>
            <pc:sldMk cId="4238515487" sldId="317"/>
            <ac:spMk id="4" creationId="{8EEC3F7F-5802-4D54-8456-B9719EB4E380}"/>
          </ac:spMkLst>
        </pc:spChg>
        <pc:spChg chg="add mod">
          <ac:chgData name="Connor Rickermann" userId="9840cd41-e196-43c5-b10f-690ed416b90a" providerId="ADAL" clId="{8090AAD9-0BB1-41ED-83DF-A456D98B0114}" dt="2022-01-24T19:38:54.698" v="522" actId="20577"/>
          <ac:spMkLst>
            <pc:docMk/>
            <pc:sldMk cId="4238515487" sldId="317"/>
            <ac:spMk id="5" creationId="{857B244F-7CC4-4D89-A5BB-08F551AA6A67}"/>
          </ac:spMkLst>
        </pc:spChg>
        <pc:spChg chg="add mod">
          <ac:chgData name="Connor Rickermann" userId="9840cd41-e196-43c5-b10f-690ed416b90a" providerId="ADAL" clId="{8090AAD9-0BB1-41ED-83DF-A456D98B0114}" dt="2022-01-24T19:43:22.762" v="623" actId="14100"/>
          <ac:spMkLst>
            <pc:docMk/>
            <pc:sldMk cId="4238515487" sldId="317"/>
            <ac:spMk id="6" creationId="{8F9448C6-E7CD-41C3-8ADB-7E68B63BE1F6}"/>
          </ac:spMkLst>
        </pc:spChg>
        <pc:spChg chg="add mod">
          <ac:chgData name="Connor Rickermann" userId="9840cd41-e196-43c5-b10f-690ed416b90a" providerId="ADAL" clId="{8090AAD9-0BB1-41ED-83DF-A456D98B0114}" dt="2022-01-24T19:45:01.839" v="669" actId="14100"/>
          <ac:spMkLst>
            <pc:docMk/>
            <pc:sldMk cId="4238515487" sldId="317"/>
            <ac:spMk id="8" creationId="{E4637D0A-ED77-47F0-B75B-AFE51B05D581}"/>
          </ac:spMkLst>
        </pc:spChg>
        <pc:spChg chg="add mod">
          <ac:chgData name="Connor Rickermann" userId="9840cd41-e196-43c5-b10f-690ed416b90a" providerId="ADAL" clId="{8090AAD9-0BB1-41ED-83DF-A456D98B0114}" dt="2022-01-24T19:40:42.753" v="583" actId="14100"/>
          <ac:spMkLst>
            <pc:docMk/>
            <pc:sldMk cId="4238515487" sldId="317"/>
            <ac:spMk id="10" creationId="{F6DAD1FA-5BE3-4D5B-9996-E4CB04DCB21A}"/>
          </ac:spMkLst>
        </pc:spChg>
        <pc:spChg chg="add mod">
          <ac:chgData name="Connor Rickermann" userId="9840cd41-e196-43c5-b10f-690ed416b90a" providerId="ADAL" clId="{8090AAD9-0BB1-41ED-83DF-A456D98B0114}" dt="2022-01-24T19:41:32.835" v="605" actId="313"/>
          <ac:spMkLst>
            <pc:docMk/>
            <pc:sldMk cId="4238515487" sldId="317"/>
            <ac:spMk id="11" creationId="{E4FD81CC-8866-4FB3-BC95-6F03DFD85C91}"/>
          </ac:spMkLst>
        </pc:spChg>
        <pc:spChg chg="add mod">
          <ac:chgData name="Connor Rickermann" userId="9840cd41-e196-43c5-b10f-690ed416b90a" providerId="ADAL" clId="{8090AAD9-0BB1-41ED-83DF-A456D98B0114}" dt="2022-01-24T19:44:28.589" v="664" actId="1076"/>
          <ac:spMkLst>
            <pc:docMk/>
            <pc:sldMk cId="4238515487" sldId="317"/>
            <ac:spMk id="14" creationId="{FB6F89F1-D14D-4AD5-8DA7-AC78AD29AD17}"/>
          </ac:spMkLst>
        </pc:spChg>
        <pc:spChg chg="add mod">
          <ac:chgData name="Connor Rickermann" userId="9840cd41-e196-43c5-b10f-690ed416b90a" providerId="ADAL" clId="{8090AAD9-0BB1-41ED-83DF-A456D98B0114}" dt="2022-01-24T19:46:19.755" v="710" actId="14100"/>
          <ac:spMkLst>
            <pc:docMk/>
            <pc:sldMk cId="4238515487" sldId="317"/>
            <ac:spMk id="17" creationId="{6E3323DC-2B6A-44CD-8BE1-2D6D8A719E8C}"/>
          </ac:spMkLst>
        </pc:spChg>
        <pc:spChg chg="add mod">
          <ac:chgData name="Connor Rickermann" userId="9840cd41-e196-43c5-b10f-690ed416b90a" providerId="ADAL" clId="{8090AAD9-0BB1-41ED-83DF-A456D98B0114}" dt="2022-01-24T19:46:52.753" v="720" actId="14100"/>
          <ac:spMkLst>
            <pc:docMk/>
            <pc:sldMk cId="4238515487" sldId="317"/>
            <ac:spMk id="18" creationId="{E04B0BF2-0A6F-487A-AD62-603A98175A51}"/>
          </ac:spMkLst>
        </pc:spChg>
        <pc:spChg chg="add mod">
          <ac:chgData name="Connor Rickermann" userId="9840cd41-e196-43c5-b10f-690ed416b90a" providerId="ADAL" clId="{8090AAD9-0BB1-41ED-83DF-A456D98B0114}" dt="2022-01-24T19:46:22.023" v="711" actId="14100"/>
          <ac:spMkLst>
            <pc:docMk/>
            <pc:sldMk cId="4238515487" sldId="317"/>
            <ac:spMk id="19" creationId="{FBEA8906-228A-453B-9AB0-A93DF6BFBF7F}"/>
          </ac:spMkLst>
        </pc:spChg>
        <pc:picChg chg="del">
          <ac:chgData name="Connor Rickermann" userId="9840cd41-e196-43c5-b10f-690ed416b90a" providerId="ADAL" clId="{8090AAD9-0BB1-41ED-83DF-A456D98B0114}" dt="2022-01-24T19:35:21.434" v="63" actId="478"/>
          <ac:picMkLst>
            <pc:docMk/>
            <pc:sldMk cId="4238515487" sldId="317"/>
            <ac:picMk id="33" creationId="{3E5BAB40-18BB-400A-A8EC-823FE2E5A760}"/>
          </ac:picMkLst>
        </pc:picChg>
        <pc:cxnChg chg="add mod">
          <ac:chgData name="Connor Rickermann" userId="9840cd41-e196-43c5-b10f-690ed416b90a" providerId="ADAL" clId="{8090AAD9-0BB1-41ED-83DF-A456D98B0114}" dt="2022-01-24T19:43:22.762" v="623" actId="14100"/>
          <ac:cxnSpMkLst>
            <pc:docMk/>
            <pc:sldMk cId="4238515487" sldId="317"/>
            <ac:cxnSpMk id="7" creationId="{930974F0-9293-4B41-9288-D35D7C77D5CA}"/>
          </ac:cxnSpMkLst>
        </pc:cxnChg>
        <pc:cxnChg chg="add mod">
          <ac:chgData name="Connor Rickermann" userId="9840cd41-e196-43c5-b10f-690ed416b90a" providerId="ADAL" clId="{8090AAD9-0BB1-41ED-83DF-A456D98B0114}" dt="2022-01-24T19:38:45.154" v="521" actId="1076"/>
          <ac:cxnSpMkLst>
            <pc:docMk/>
            <pc:sldMk cId="4238515487" sldId="317"/>
            <ac:cxnSpMk id="9" creationId="{07574B20-0C03-40A2-BFDC-9E7717C51CDD}"/>
          </ac:cxnSpMkLst>
        </pc:cxnChg>
        <pc:cxnChg chg="add mod">
          <ac:chgData name="Connor Rickermann" userId="9840cd41-e196-43c5-b10f-690ed416b90a" providerId="ADAL" clId="{8090AAD9-0BB1-41ED-83DF-A456D98B0114}" dt="2022-01-24T19:44:24.341" v="663" actId="1582"/>
          <ac:cxnSpMkLst>
            <pc:docMk/>
            <pc:sldMk cId="4238515487" sldId="317"/>
            <ac:cxnSpMk id="15" creationId="{8F0A2A2E-A39F-465B-BEDB-4C4905A9363B}"/>
          </ac:cxnSpMkLst>
        </pc:cxnChg>
        <pc:cxnChg chg="add mod">
          <ac:chgData name="Connor Rickermann" userId="9840cd41-e196-43c5-b10f-690ed416b90a" providerId="ADAL" clId="{8090AAD9-0BB1-41ED-83DF-A456D98B0114}" dt="2022-01-24T19:46:46.038" v="718" actId="14100"/>
          <ac:cxnSpMkLst>
            <pc:docMk/>
            <pc:sldMk cId="4238515487" sldId="317"/>
            <ac:cxnSpMk id="20" creationId="{5488D171-C191-4AE9-9293-7B9464FFFDD6}"/>
          </ac:cxnSpMkLst>
        </pc:cxnChg>
      </pc:sldChg>
    </pc:docChg>
  </pc:docChgLst>
  <pc:docChgLst>
    <pc:chgData name="Rickermann, Connor" userId="9840cd41-e196-43c5-b10f-690ed416b90a" providerId="ADAL" clId="{93C28FE3-52B7-4C76-A5D1-65D5DCA1895F}"/>
    <pc:docChg chg="undo custSel addSld delSld modSld">
      <pc:chgData name="Rickermann, Connor" userId="9840cd41-e196-43c5-b10f-690ed416b90a" providerId="ADAL" clId="{93C28FE3-52B7-4C76-A5D1-65D5DCA1895F}" dt="2022-02-14T19:29:14.265" v="6405" actId="20577"/>
      <pc:docMkLst>
        <pc:docMk/>
      </pc:docMkLst>
      <pc:sldChg chg="modSp mod">
        <pc:chgData name="Rickermann, Connor" userId="9840cd41-e196-43c5-b10f-690ed416b90a" providerId="ADAL" clId="{93C28FE3-52B7-4C76-A5D1-65D5DCA1895F}" dt="2022-02-14T17:47:21.777" v="27" actId="20577"/>
        <pc:sldMkLst>
          <pc:docMk/>
          <pc:sldMk cId="4179582630" sldId="256"/>
        </pc:sldMkLst>
        <pc:spChg chg="mod">
          <ac:chgData name="Rickermann, Connor" userId="9840cd41-e196-43c5-b10f-690ed416b90a" providerId="ADAL" clId="{93C28FE3-52B7-4C76-A5D1-65D5DCA1895F}" dt="2022-02-14T17:47:21.777" v="27" actId="20577"/>
          <ac:spMkLst>
            <pc:docMk/>
            <pc:sldMk cId="4179582630" sldId="256"/>
            <ac:spMk id="2" creationId="{0B07D0F3-612B-42E5-9550-C950C949E964}"/>
          </ac:spMkLst>
        </pc:spChg>
      </pc:sldChg>
      <pc:sldChg chg="modSp mod">
        <pc:chgData name="Rickermann, Connor" userId="9840cd41-e196-43c5-b10f-690ed416b90a" providerId="ADAL" clId="{93C28FE3-52B7-4C76-A5D1-65D5DCA1895F}" dt="2022-02-14T17:51:44.500" v="749" actId="20577"/>
        <pc:sldMkLst>
          <pc:docMk/>
          <pc:sldMk cId="4147408174" sldId="257"/>
        </pc:sldMkLst>
        <pc:spChg chg="mod">
          <ac:chgData name="Rickermann, Connor" userId="9840cd41-e196-43c5-b10f-690ed416b90a" providerId="ADAL" clId="{93C28FE3-52B7-4C76-A5D1-65D5DCA1895F}" dt="2022-02-14T17:51:44.500" v="749" actId="20577"/>
          <ac:spMkLst>
            <pc:docMk/>
            <pc:sldMk cId="4147408174" sldId="257"/>
            <ac:spMk id="4" creationId="{3E3BE511-775A-482D-AD21-3C4F031ADDC0}"/>
          </ac:spMkLst>
        </pc:spChg>
      </pc:sldChg>
      <pc:sldChg chg="modSp mod">
        <pc:chgData name="Rickermann, Connor" userId="9840cd41-e196-43c5-b10f-690ed416b90a" providerId="ADAL" clId="{93C28FE3-52B7-4C76-A5D1-65D5DCA1895F}" dt="2022-02-14T19:29:14.265" v="6405" actId="20577"/>
        <pc:sldMkLst>
          <pc:docMk/>
          <pc:sldMk cId="1499433701" sldId="264"/>
        </pc:sldMkLst>
        <pc:spChg chg="mod">
          <ac:chgData name="Rickermann, Connor" userId="9840cd41-e196-43c5-b10f-690ed416b90a" providerId="ADAL" clId="{93C28FE3-52B7-4C76-A5D1-65D5DCA1895F}" dt="2022-02-14T19:29:14.265" v="6405" actId="20577"/>
          <ac:spMkLst>
            <pc:docMk/>
            <pc:sldMk cId="1499433701" sldId="264"/>
            <ac:spMk id="4" creationId="{3E3BE511-775A-482D-AD21-3C4F031ADDC0}"/>
          </ac:spMkLst>
        </pc:spChg>
      </pc:sldChg>
      <pc:sldChg chg="addSp delSp modSp mod">
        <pc:chgData name="Rickermann, Connor" userId="9840cd41-e196-43c5-b10f-690ed416b90a" providerId="ADAL" clId="{93C28FE3-52B7-4C76-A5D1-65D5DCA1895F}" dt="2022-02-14T18:00:52.926" v="1440" actId="14100"/>
        <pc:sldMkLst>
          <pc:docMk/>
          <pc:sldMk cId="631914881" sldId="265"/>
        </pc:sldMkLst>
        <pc:spChg chg="mod">
          <ac:chgData name="Rickermann, Connor" userId="9840cd41-e196-43c5-b10f-690ed416b90a" providerId="ADAL" clId="{93C28FE3-52B7-4C76-A5D1-65D5DCA1895F}" dt="2022-02-14T17:55:50.144" v="870" actId="20577"/>
          <ac:spMkLst>
            <pc:docMk/>
            <pc:sldMk cId="631914881" sldId="265"/>
            <ac:spMk id="2" creationId="{425EA3EC-AAAC-4204-B12B-A829A04BC9DF}"/>
          </ac:spMkLst>
        </pc:spChg>
        <pc:spChg chg="mod">
          <ac:chgData name="Rickermann, Connor" userId="9840cd41-e196-43c5-b10f-690ed416b90a" providerId="ADAL" clId="{93C28FE3-52B7-4C76-A5D1-65D5DCA1895F}" dt="2022-02-14T18:00:45.553" v="1438" actId="14100"/>
          <ac:spMkLst>
            <pc:docMk/>
            <pc:sldMk cId="631914881" sldId="265"/>
            <ac:spMk id="4" creationId="{8EEC3F7F-5802-4D54-8456-B9719EB4E380}"/>
          </ac:spMkLst>
        </pc:spChg>
        <pc:spChg chg="del">
          <ac:chgData name="Rickermann, Connor" userId="9840cd41-e196-43c5-b10f-690ed416b90a" providerId="ADAL" clId="{93C28FE3-52B7-4C76-A5D1-65D5DCA1895F}" dt="2022-02-14T17:55:22.933" v="842" actId="478"/>
          <ac:spMkLst>
            <pc:docMk/>
            <pc:sldMk cId="631914881" sldId="265"/>
            <ac:spMk id="5" creationId="{CCCA9C9B-BAFE-439A-B87E-D7F57574E23F}"/>
          </ac:spMkLst>
        </pc:spChg>
        <pc:picChg chg="add mod">
          <ac:chgData name="Rickermann, Connor" userId="9840cd41-e196-43c5-b10f-690ed416b90a" providerId="ADAL" clId="{93C28FE3-52B7-4C76-A5D1-65D5DCA1895F}" dt="2022-02-14T18:00:52.926" v="1440" actId="14100"/>
          <ac:picMkLst>
            <pc:docMk/>
            <pc:sldMk cId="631914881" sldId="265"/>
            <ac:picMk id="6" creationId="{AE536122-242C-4EF9-AEBA-5CEDB614CDA0}"/>
          </ac:picMkLst>
        </pc:picChg>
        <pc:picChg chg="del">
          <ac:chgData name="Rickermann, Connor" userId="9840cd41-e196-43c5-b10f-690ed416b90a" providerId="ADAL" clId="{93C28FE3-52B7-4C76-A5D1-65D5DCA1895F}" dt="2022-02-14T17:55:21.150" v="841" actId="478"/>
          <ac:picMkLst>
            <pc:docMk/>
            <pc:sldMk cId="631914881" sldId="265"/>
            <ac:picMk id="33" creationId="{3E5BAB40-18BB-400A-A8EC-823FE2E5A760}"/>
          </ac:picMkLst>
        </pc:picChg>
      </pc:sldChg>
      <pc:sldChg chg="addSp delSp modSp add mod">
        <pc:chgData name="Rickermann, Connor" userId="9840cd41-e196-43c5-b10f-690ed416b90a" providerId="ADAL" clId="{93C28FE3-52B7-4C76-A5D1-65D5DCA1895F}" dt="2022-02-14T18:07:09.948" v="2216" actId="1076"/>
        <pc:sldMkLst>
          <pc:docMk/>
          <pc:sldMk cId="2500136373" sldId="266"/>
        </pc:sldMkLst>
        <pc:spChg chg="mod">
          <ac:chgData name="Rickermann, Connor" userId="9840cd41-e196-43c5-b10f-690ed416b90a" providerId="ADAL" clId="{93C28FE3-52B7-4C76-A5D1-65D5DCA1895F}" dt="2022-02-14T18:01:34.769" v="1467" actId="20577"/>
          <ac:spMkLst>
            <pc:docMk/>
            <pc:sldMk cId="2500136373" sldId="266"/>
            <ac:spMk id="2" creationId="{425EA3EC-AAAC-4204-B12B-A829A04BC9DF}"/>
          </ac:spMkLst>
        </pc:spChg>
        <pc:spChg chg="mod">
          <ac:chgData name="Rickermann, Connor" userId="9840cd41-e196-43c5-b10f-690ed416b90a" providerId="ADAL" clId="{93C28FE3-52B7-4C76-A5D1-65D5DCA1895F}" dt="2022-02-14T18:06:05.851" v="2201" actId="20577"/>
          <ac:spMkLst>
            <pc:docMk/>
            <pc:sldMk cId="2500136373" sldId="266"/>
            <ac:spMk id="4" creationId="{8EEC3F7F-5802-4D54-8456-B9719EB4E380}"/>
          </ac:spMkLst>
        </pc:spChg>
        <pc:picChg chg="add mod">
          <ac:chgData name="Rickermann, Connor" userId="9840cd41-e196-43c5-b10f-690ed416b90a" providerId="ADAL" clId="{93C28FE3-52B7-4C76-A5D1-65D5DCA1895F}" dt="2022-02-14T18:06:55.203" v="2209" actId="1076"/>
          <ac:picMkLst>
            <pc:docMk/>
            <pc:sldMk cId="2500136373" sldId="266"/>
            <ac:picMk id="5" creationId="{304EA69F-0380-49AB-B75F-965967340092}"/>
          </ac:picMkLst>
        </pc:picChg>
        <pc:picChg chg="del">
          <ac:chgData name="Rickermann, Connor" userId="9840cd41-e196-43c5-b10f-690ed416b90a" providerId="ADAL" clId="{93C28FE3-52B7-4C76-A5D1-65D5DCA1895F}" dt="2022-02-14T18:01:07.632" v="1444" actId="478"/>
          <ac:picMkLst>
            <pc:docMk/>
            <pc:sldMk cId="2500136373" sldId="266"/>
            <ac:picMk id="6" creationId="{AE536122-242C-4EF9-AEBA-5CEDB614CDA0}"/>
          </ac:picMkLst>
        </pc:picChg>
        <pc:picChg chg="add mod">
          <ac:chgData name="Rickermann, Connor" userId="9840cd41-e196-43c5-b10f-690ed416b90a" providerId="ADAL" clId="{93C28FE3-52B7-4C76-A5D1-65D5DCA1895F}" dt="2022-02-14T18:07:09.948" v="2216" actId="1076"/>
          <ac:picMkLst>
            <pc:docMk/>
            <pc:sldMk cId="2500136373" sldId="266"/>
            <ac:picMk id="7" creationId="{348D376C-A4C4-48B2-A5C8-4C837A1D40FD}"/>
          </ac:picMkLst>
        </pc:picChg>
        <pc:picChg chg="add mod">
          <ac:chgData name="Rickermann, Connor" userId="9840cd41-e196-43c5-b10f-690ed416b90a" providerId="ADAL" clId="{93C28FE3-52B7-4C76-A5D1-65D5DCA1895F}" dt="2022-02-14T18:07:08.120" v="2215" actId="1076"/>
          <ac:picMkLst>
            <pc:docMk/>
            <pc:sldMk cId="2500136373" sldId="266"/>
            <ac:picMk id="8" creationId="{E42DC095-249A-45BF-9443-E9976D08CD83}"/>
          </ac:picMkLst>
        </pc:picChg>
      </pc:sldChg>
      <pc:sldChg chg="new del">
        <pc:chgData name="Rickermann, Connor" userId="9840cd41-e196-43c5-b10f-690ed416b90a" providerId="ADAL" clId="{93C28FE3-52B7-4C76-A5D1-65D5DCA1895F}" dt="2022-02-14T18:01:04.285" v="1442" actId="680"/>
        <pc:sldMkLst>
          <pc:docMk/>
          <pc:sldMk cId="3802144937" sldId="266"/>
        </pc:sldMkLst>
      </pc:sldChg>
      <pc:sldChg chg="new del">
        <pc:chgData name="Rickermann, Connor" userId="9840cd41-e196-43c5-b10f-690ed416b90a" providerId="ADAL" clId="{93C28FE3-52B7-4C76-A5D1-65D5DCA1895F}" dt="2022-02-14T18:07:58.234" v="2218" actId="47"/>
        <pc:sldMkLst>
          <pc:docMk/>
          <pc:sldMk cId="839559767" sldId="267"/>
        </pc:sldMkLst>
      </pc:sldChg>
      <pc:sldChg chg="addSp delSp modSp add mod">
        <pc:chgData name="Rickermann, Connor" userId="9840cd41-e196-43c5-b10f-690ed416b90a" providerId="ADAL" clId="{93C28FE3-52B7-4C76-A5D1-65D5DCA1895F}" dt="2022-02-14T18:23:58.988" v="3899" actId="1076"/>
        <pc:sldMkLst>
          <pc:docMk/>
          <pc:sldMk cId="3681190623" sldId="267"/>
        </pc:sldMkLst>
        <pc:spChg chg="mod">
          <ac:chgData name="Rickermann, Connor" userId="9840cd41-e196-43c5-b10f-690ed416b90a" providerId="ADAL" clId="{93C28FE3-52B7-4C76-A5D1-65D5DCA1895F}" dt="2022-02-14T18:18:59.265" v="3227" actId="20577"/>
          <ac:spMkLst>
            <pc:docMk/>
            <pc:sldMk cId="3681190623" sldId="267"/>
            <ac:spMk id="2" creationId="{425EA3EC-AAAC-4204-B12B-A829A04BC9DF}"/>
          </ac:spMkLst>
        </pc:spChg>
        <pc:spChg chg="add del">
          <ac:chgData name="Rickermann, Connor" userId="9840cd41-e196-43c5-b10f-690ed416b90a" providerId="ADAL" clId="{93C28FE3-52B7-4C76-A5D1-65D5DCA1895F}" dt="2022-02-14T18:23:11.595" v="3895"/>
          <ac:spMkLst>
            <pc:docMk/>
            <pc:sldMk cId="3681190623" sldId="267"/>
            <ac:spMk id="3" creationId="{2816FD30-07FD-4C14-9BC9-1E46C6418A64}"/>
          </ac:spMkLst>
        </pc:spChg>
        <pc:spChg chg="mod">
          <ac:chgData name="Rickermann, Connor" userId="9840cd41-e196-43c5-b10f-690ed416b90a" providerId="ADAL" clId="{93C28FE3-52B7-4C76-A5D1-65D5DCA1895F}" dt="2022-02-14T18:22:33.494" v="3893" actId="20577"/>
          <ac:spMkLst>
            <pc:docMk/>
            <pc:sldMk cId="3681190623" sldId="267"/>
            <ac:spMk id="4" creationId="{8EEC3F7F-5802-4D54-8456-B9719EB4E380}"/>
          </ac:spMkLst>
        </pc:spChg>
        <pc:spChg chg="add del">
          <ac:chgData name="Rickermann, Connor" userId="9840cd41-e196-43c5-b10f-690ed416b90a" providerId="ADAL" clId="{93C28FE3-52B7-4C76-A5D1-65D5DCA1895F}" dt="2022-02-14T18:23:11.595" v="3895"/>
          <ac:spMkLst>
            <pc:docMk/>
            <pc:sldMk cId="3681190623" sldId="267"/>
            <ac:spMk id="6" creationId="{A05E9076-B1F2-47EA-A2B7-EA03F26C5A1F}"/>
          </ac:spMkLst>
        </pc:spChg>
        <pc:spChg chg="add del">
          <ac:chgData name="Rickermann, Connor" userId="9840cd41-e196-43c5-b10f-690ed416b90a" providerId="ADAL" clId="{93C28FE3-52B7-4C76-A5D1-65D5DCA1895F}" dt="2022-02-14T18:23:11.595" v="3895"/>
          <ac:spMkLst>
            <pc:docMk/>
            <pc:sldMk cId="3681190623" sldId="267"/>
            <ac:spMk id="10" creationId="{E2DFEB75-1B65-4600-92D3-46C0A12F5BF0}"/>
          </ac:spMkLst>
        </pc:spChg>
        <pc:spChg chg="add del">
          <ac:chgData name="Rickermann, Connor" userId="9840cd41-e196-43c5-b10f-690ed416b90a" providerId="ADAL" clId="{93C28FE3-52B7-4C76-A5D1-65D5DCA1895F}" dt="2022-02-14T18:23:11.595" v="3895"/>
          <ac:spMkLst>
            <pc:docMk/>
            <pc:sldMk cId="3681190623" sldId="267"/>
            <ac:spMk id="11" creationId="{1BA37657-A40A-427F-B071-D3071BC66A04}"/>
          </ac:spMkLst>
        </pc:spChg>
        <pc:spChg chg="add del">
          <ac:chgData name="Rickermann, Connor" userId="9840cd41-e196-43c5-b10f-690ed416b90a" providerId="ADAL" clId="{93C28FE3-52B7-4C76-A5D1-65D5DCA1895F}" dt="2022-02-14T18:23:11.595" v="3895"/>
          <ac:spMkLst>
            <pc:docMk/>
            <pc:sldMk cId="3681190623" sldId="267"/>
            <ac:spMk id="12" creationId="{B21B6A74-010F-4924-92DB-1CAAB0210A20}"/>
          </ac:spMkLst>
        </pc:spChg>
        <pc:spChg chg="add del">
          <ac:chgData name="Rickermann, Connor" userId="9840cd41-e196-43c5-b10f-690ed416b90a" providerId="ADAL" clId="{93C28FE3-52B7-4C76-A5D1-65D5DCA1895F}" dt="2022-02-14T18:23:11.595" v="3895"/>
          <ac:spMkLst>
            <pc:docMk/>
            <pc:sldMk cId="3681190623" sldId="267"/>
            <ac:spMk id="13" creationId="{5858EC70-B5B8-4D6A-BA49-3FF3656DC53A}"/>
          </ac:spMkLst>
        </pc:spChg>
        <pc:spChg chg="add del">
          <ac:chgData name="Rickermann, Connor" userId="9840cd41-e196-43c5-b10f-690ed416b90a" providerId="ADAL" clId="{93C28FE3-52B7-4C76-A5D1-65D5DCA1895F}" dt="2022-02-14T18:23:11.595" v="3895"/>
          <ac:spMkLst>
            <pc:docMk/>
            <pc:sldMk cId="3681190623" sldId="267"/>
            <ac:spMk id="14" creationId="{DD12F003-A3EC-4DEC-A94F-066219F7FCC2}"/>
          </ac:spMkLst>
        </pc:spChg>
        <pc:picChg chg="del">
          <ac:chgData name="Rickermann, Connor" userId="9840cd41-e196-43c5-b10f-690ed416b90a" providerId="ADAL" clId="{93C28FE3-52B7-4C76-A5D1-65D5DCA1895F}" dt="2022-02-14T18:14:39.739" v="2880" actId="478"/>
          <ac:picMkLst>
            <pc:docMk/>
            <pc:sldMk cId="3681190623" sldId="267"/>
            <ac:picMk id="5" creationId="{304EA69F-0380-49AB-B75F-965967340092}"/>
          </ac:picMkLst>
        </pc:picChg>
        <pc:picChg chg="del">
          <ac:chgData name="Rickermann, Connor" userId="9840cd41-e196-43c5-b10f-690ed416b90a" providerId="ADAL" clId="{93C28FE3-52B7-4C76-A5D1-65D5DCA1895F}" dt="2022-02-14T18:14:39.739" v="2880" actId="478"/>
          <ac:picMkLst>
            <pc:docMk/>
            <pc:sldMk cId="3681190623" sldId="267"/>
            <ac:picMk id="7" creationId="{348D376C-A4C4-48B2-A5C8-4C837A1D40FD}"/>
          </ac:picMkLst>
        </pc:picChg>
        <pc:picChg chg="del">
          <ac:chgData name="Rickermann, Connor" userId="9840cd41-e196-43c5-b10f-690ed416b90a" providerId="ADAL" clId="{93C28FE3-52B7-4C76-A5D1-65D5DCA1895F}" dt="2022-02-14T18:14:39.739" v="2880" actId="478"/>
          <ac:picMkLst>
            <pc:docMk/>
            <pc:sldMk cId="3681190623" sldId="267"/>
            <ac:picMk id="8" creationId="{E42DC095-249A-45BF-9443-E9976D08CD83}"/>
          </ac:picMkLst>
        </pc:picChg>
        <pc:picChg chg="add del mod">
          <ac:chgData name="Rickermann, Connor" userId="9840cd41-e196-43c5-b10f-690ed416b90a" providerId="ADAL" clId="{93C28FE3-52B7-4C76-A5D1-65D5DCA1895F}" dt="2022-02-14T18:19:01.029" v="3228" actId="478"/>
          <ac:picMkLst>
            <pc:docMk/>
            <pc:sldMk cId="3681190623" sldId="267"/>
            <ac:picMk id="9" creationId="{CCA45EE2-C0FF-42BE-845D-C6190615BA45}"/>
          </ac:picMkLst>
        </pc:picChg>
        <pc:picChg chg="add mod">
          <ac:chgData name="Rickermann, Connor" userId="9840cd41-e196-43c5-b10f-690ed416b90a" providerId="ADAL" clId="{93C28FE3-52B7-4C76-A5D1-65D5DCA1895F}" dt="2022-02-14T18:23:58.988" v="3899" actId="1076"/>
          <ac:picMkLst>
            <pc:docMk/>
            <pc:sldMk cId="3681190623" sldId="267"/>
            <ac:picMk id="16" creationId="{030E45FF-BC7C-41E8-B534-6F9A94829D25}"/>
          </ac:picMkLst>
        </pc:picChg>
        <pc:picChg chg="add del">
          <ac:chgData name="Rickermann, Connor" userId="9840cd41-e196-43c5-b10f-690ed416b90a" providerId="ADAL" clId="{93C28FE3-52B7-4C76-A5D1-65D5DCA1895F}" dt="2022-02-14T18:23:11.595" v="3895"/>
          <ac:picMkLst>
            <pc:docMk/>
            <pc:sldMk cId="3681190623" sldId="267"/>
            <ac:picMk id="2049" creationId="{A94F55E6-872C-4302-9A7F-5D221E18ADB4}"/>
          </ac:picMkLst>
        </pc:picChg>
        <pc:picChg chg="add del">
          <ac:chgData name="Rickermann, Connor" userId="9840cd41-e196-43c5-b10f-690ed416b90a" providerId="ADAL" clId="{93C28FE3-52B7-4C76-A5D1-65D5DCA1895F}" dt="2022-02-14T18:23:11.595" v="3895"/>
          <ac:picMkLst>
            <pc:docMk/>
            <pc:sldMk cId="3681190623" sldId="267"/>
            <ac:picMk id="2050" creationId="{0C7EA7E9-A2CC-4A2F-9DE9-F9A021B7C2DA}"/>
          </ac:picMkLst>
        </pc:picChg>
        <pc:picChg chg="add del">
          <ac:chgData name="Rickermann, Connor" userId="9840cd41-e196-43c5-b10f-690ed416b90a" providerId="ADAL" clId="{93C28FE3-52B7-4C76-A5D1-65D5DCA1895F}" dt="2022-02-14T18:23:11.595" v="3895"/>
          <ac:picMkLst>
            <pc:docMk/>
            <pc:sldMk cId="3681190623" sldId="267"/>
            <ac:picMk id="2051" creationId="{9EEF015C-B9E5-4CFB-B20C-2952076A7E33}"/>
          </ac:picMkLst>
        </pc:picChg>
        <pc:picChg chg="add del">
          <ac:chgData name="Rickermann, Connor" userId="9840cd41-e196-43c5-b10f-690ed416b90a" providerId="ADAL" clId="{93C28FE3-52B7-4C76-A5D1-65D5DCA1895F}" dt="2022-02-14T18:23:11.595" v="3895"/>
          <ac:picMkLst>
            <pc:docMk/>
            <pc:sldMk cId="3681190623" sldId="267"/>
            <ac:picMk id="2052" creationId="{66577423-4156-4D23-9F7C-86824E886ECC}"/>
          </ac:picMkLst>
        </pc:picChg>
      </pc:sldChg>
      <pc:sldChg chg="modSp add mod">
        <pc:chgData name="Rickermann, Connor" userId="9840cd41-e196-43c5-b10f-690ed416b90a" providerId="ADAL" clId="{93C28FE3-52B7-4C76-A5D1-65D5DCA1895F}" dt="2022-02-14T18:26:46.008" v="3958" actId="113"/>
        <pc:sldMkLst>
          <pc:docMk/>
          <pc:sldMk cId="1413355960" sldId="268"/>
        </pc:sldMkLst>
        <pc:spChg chg="mod">
          <ac:chgData name="Rickermann, Connor" userId="9840cd41-e196-43c5-b10f-690ed416b90a" providerId="ADAL" clId="{93C28FE3-52B7-4C76-A5D1-65D5DCA1895F}" dt="2022-02-14T18:26:46.008" v="3958" actId="113"/>
          <ac:spMkLst>
            <pc:docMk/>
            <pc:sldMk cId="1413355960" sldId="268"/>
            <ac:spMk id="4" creationId="{8EEC3F7F-5802-4D54-8456-B9719EB4E380}"/>
          </ac:spMkLst>
        </pc:spChg>
        <pc:picChg chg="mod">
          <ac:chgData name="Rickermann, Connor" userId="9840cd41-e196-43c5-b10f-690ed416b90a" providerId="ADAL" clId="{93C28FE3-52B7-4C76-A5D1-65D5DCA1895F}" dt="2022-02-14T18:26:41.732" v="3957" actId="1076"/>
          <ac:picMkLst>
            <pc:docMk/>
            <pc:sldMk cId="1413355960" sldId="268"/>
            <ac:picMk id="9" creationId="{CCA45EE2-C0FF-42BE-845D-C6190615BA45}"/>
          </ac:picMkLst>
        </pc:picChg>
      </pc:sldChg>
      <pc:sldChg chg="delSp modSp add mod">
        <pc:chgData name="Rickermann, Connor" userId="9840cd41-e196-43c5-b10f-690ed416b90a" providerId="ADAL" clId="{93C28FE3-52B7-4C76-A5D1-65D5DCA1895F}" dt="2022-02-14T19:20:08.603" v="5460" actId="14100"/>
        <pc:sldMkLst>
          <pc:docMk/>
          <pc:sldMk cId="3413485200" sldId="269"/>
        </pc:sldMkLst>
        <pc:spChg chg="mod">
          <ac:chgData name="Rickermann, Connor" userId="9840cd41-e196-43c5-b10f-690ed416b90a" providerId="ADAL" clId="{93C28FE3-52B7-4C76-A5D1-65D5DCA1895F}" dt="2022-02-14T19:06:10.822" v="3988" actId="20577"/>
          <ac:spMkLst>
            <pc:docMk/>
            <pc:sldMk cId="3413485200" sldId="269"/>
            <ac:spMk id="2" creationId="{425EA3EC-AAAC-4204-B12B-A829A04BC9DF}"/>
          </ac:spMkLst>
        </pc:spChg>
        <pc:spChg chg="mod">
          <ac:chgData name="Rickermann, Connor" userId="9840cd41-e196-43c5-b10f-690ed416b90a" providerId="ADAL" clId="{93C28FE3-52B7-4C76-A5D1-65D5DCA1895F}" dt="2022-02-14T19:20:08.603" v="5460" actId="14100"/>
          <ac:spMkLst>
            <pc:docMk/>
            <pc:sldMk cId="3413485200" sldId="269"/>
            <ac:spMk id="4" creationId="{8EEC3F7F-5802-4D54-8456-B9719EB4E380}"/>
          </ac:spMkLst>
        </pc:spChg>
        <pc:picChg chg="del">
          <ac:chgData name="Rickermann, Connor" userId="9840cd41-e196-43c5-b10f-690ed416b90a" providerId="ADAL" clId="{93C28FE3-52B7-4C76-A5D1-65D5DCA1895F}" dt="2022-02-14T18:46:20.533" v="3964" actId="478"/>
          <ac:picMkLst>
            <pc:docMk/>
            <pc:sldMk cId="3413485200" sldId="269"/>
            <ac:picMk id="9" creationId="{CCA45EE2-C0FF-42BE-845D-C6190615BA45}"/>
          </ac:picMkLst>
        </pc:picChg>
      </pc:sldChg>
      <pc:sldChg chg="new del">
        <pc:chgData name="Rickermann, Connor" userId="9840cd41-e196-43c5-b10f-690ed416b90a" providerId="ADAL" clId="{93C28FE3-52B7-4C76-A5D1-65D5DCA1895F}" dt="2022-02-14T18:46:13.248" v="3960" actId="47"/>
        <pc:sldMkLst>
          <pc:docMk/>
          <pc:sldMk cId="4068463490" sldId="269"/>
        </pc:sldMkLst>
      </pc:sldChg>
      <pc:sldChg chg="modSp add mod">
        <pc:chgData name="Rickermann, Connor" userId="9840cd41-e196-43c5-b10f-690ed416b90a" providerId="ADAL" clId="{93C28FE3-52B7-4C76-A5D1-65D5DCA1895F}" dt="2022-02-14T19:20:12.612" v="5461" actId="14100"/>
        <pc:sldMkLst>
          <pc:docMk/>
          <pc:sldMk cId="741742179" sldId="270"/>
        </pc:sldMkLst>
        <pc:spChg chg="mod">
          <ac:chgData name="Rickermann, Connor" userId="9840cd41-e196-43c5-b10f-690ed416b90a" providerId="ADAL" clId="{93C28FE3-52B7-4C76-A5D1-65D5DCA1895F}" dt="2022-02-14T19:20:12.612" v="5461" actId="14100"/>
          <ac:spMkLst>
            <pc:docMk/>
            <pc:sldMk cId="741742179" sldId="270"/>
            <ac:spMk id="4" creationId="{8EEC3F7F-5802-4D54-8456-B9719EB4E380}"/>
          </ac:spMkLst>
        </pc:spChg>
      </pc:sldChg>
      <pc:sldChg chg="addSp delSp modSp add mod">
        <pc:chgData name="Rickermann, Connor" userId="9840cd41-e196-43c5-b10f-690ed416b90a" providerId="ADAL" clId="{93C28FE3-52B7-4C76-A5D1-65D5DCA1895F}" dt="2022-02-14T19:26:55.881" v="6149" actId="20577"/>
        <pc:sldMkLst>
          <pc:docMk/>
          <pc:sldMk cId="897460032" sldId="271"/>
        </pc:sldMkLst>
        <pc:spChg chg="mod">
          <ac:chgData name="Rickermann, Connor" userId="9840cd41-e196-43c5-b10f-690ed416b90a" providerId="ADAL" clId="{93C28FE3-52B7-4C76-A5D1-65D5DCA1895F}" dt="2022-02-14T19:20:42.059" v="5475" actId="20577"/>
          <ac:spMkLst>
            <pc:docMk/>
            <pc:sldMk cId="897460032" sldId="271"/>
            <ac:spMk id="2" creationId="{425EA3EC-AAAC-4204-B12B-A829A04BC9DF}"/>
          </ac:spMkLst>
        </pc:spChg>
        <pc:spChg chg="mod">
          <ac:chgData name="Rickermann, Connor" userId="9840cd41-e196-43c5-b10f-690ed416b90a" providerId="ADAL" clId="{93C28FE3-52B7-4C76-A5D1-65D5DCA1895F}" dt="2022-02-14T19:26:55.881" v="6149" actId="20577"/>
          <ac:spMkLst>
            <pc:docMk/>
            <pc:sldMk cId="897460032" sldId="271"/>
            <ac:spMk id="4" creationId="{8EEC3F7F-5802-4D54-8456-B9719EB4E380}"/>
          </ac:spMkLst>
        </pc:spChg>
        <pc:picChg chg="add mod">
          <ac:chgData name="Rickermann, Connor" userId="9840cd41-e196-43c5-b10f-690ed416b90a" providerId="ADAL" clId="{93C28FE3-52B7-4C76-A5D1-65D5DCA1895F}" dt="2022-02-14T19:22:22.490" v="5619" actId="1076"/>
          <ac:picMkLst>
            <pc:docMk/>
            <pc:sldMk cId="897460032" sldId="271"/>
            <ac:picMk id="5" creationId="{51E2743C-2FA1-4630-9F7A-1D0C206A0076}"/>
          </ac:picMkLst>
        </pc:picChg>
        <pc:picChg chg="del">
          <ac:chgData name="Rickermann, Connor" userId="9840cd41-e196-43c5-b10f-690ed416b90a" providerId="ADAL" clId="{93C28FE3-52B7-4C76-A5D1-65D5DCA1895F}" dt="2022-02-14T19:20:52.116" v="5476" actId="478"/>
          <ac:picMkLst>
            <pc:docMk/>
            <pc:sldMk cId="897460032" sldId="271"/>
            <ac:picMk id="16" creationId="{030E45FF-BC7C-41E8-B534-6F9A94829D25}"/>
          </ac:picMkLst>
        </pc:picChg>
      </pc:sldChg>
      <pc:sldChg chg="new del">
        <pc:chgData name="Rickermann, Connor" userId="9840cd41-e196-43c5-b10f-690ed416b90a" providerId="ADAL" clId="{93C28FE3-52B7-4C76-A5D1-65D5DCA1895F}" dt="2022-02-14T19:20:23.780" v="5463" actId="47"/>
        <pc:sldMkLst>
          <pc:docMk/>
          <pc:sldMk cId="3674254886" sldId="271"/>
        </pc:sldMkLst>
      </pc:sldChg>
      <pc:sldChg chg="delSp del mod">
        <pc:chgData name="Rickermann, Connor" userId="9840cd41-e196-43c5-b10f-690ed416b90a" providerId="ADAL" clId="{93C28FE3-52B7-4C76-A5D1-65D5DCA1895F}" dt="2022-02-14T18:00:30.722" v="1435" actId="47"/>
        <pc:sldMkLst>
          <pc:docMk/>
          <pc:sldMk cId="2982675165" sldId="286"/>
        </pc:sldMkLst>
        <pc:spChg chg="del">
          <ac:chgData name="Rickermann, Connor" userId="9840cd41-e196-43c5-b10f-690ed416b90a" providerId="ADAL" clId="{93C28FE3-52B7-4C76-A5D1-65D5DCA1895F}" dt="2022-02-14T17:55:31.156" v="845" actId="478"/>
          <ac:spMkLst>
            <pc:docMk/>
            <pc:sldMk cId="2982675165" sldId="286"/>
            <ac:spMk id="12" creationId="{31446DDF-6FD4-3F4A-A039-B1E2816D273A}"/>
          </ac:spMkLst>
        </pc:spChg>
        <pc:picChg chg="del">
          <ac:chgData name="Rickermann, Connor" userId="9840cd41-e196-43c5-b10f-690ed416b90a" providerId="ADAL" clId="{93C28FE3-52B7-4C76-A5D1-65D5DCA1895F}" dt="2022-02-14T17:55:29.139" v="844" actId="478"/>
          <ac:picMkLst>
            <pc:docMk/>
            <pc:sldMk cId="2982675165" sldId="286"/>
            <ac:picMk id="4" creationId="{00000000-0000-0000-0000-000000000000}"/>
          </ac:picMkLst>
        </pc:picChg>
        <pc:picChg chg="del">
          <ac:chgData name="Rickermann, Connor" userId="9840cd41-e196-43c5-b10f-690ed416b90a" providerId="ADAL" clId="{93C28FE3-52B7-4C76-A5D1-65D5DCA1895F}" dt="2022-02-14T17:55:27.730" v="843" actId="478"/>
          <ac:picMkLst>
            <pc:docMk/>
            <pc:sldMk cId="2982675165" sldId="286"/>
            <ac:picMk id="11" creationId="{C458109D-EE2F-8945-8669-296A1782B1E9}"/>
          </ac:picMkLst>
        </pc:picChg>
      </pc:sldChg>
      <pc:sldChg chg="del">
        <pc:chgData name="Rickermann, Connor" userId="9840cd41-e196-43c5-b10f-690ed416b90a" providerId="ADAL" clId="{93C28FE3-52B7-4C76-A5D1-65D5DCA1895F}" dt="2022-02-14T17:52:12.938" v="750" actId="47"/>
        <pc:sldMkLst>
          <pc:docMk/>
          <pc:sldMk cId="3582382376" sldId="298"/>
        </pc:sldMkLst>
      </pc:sldChg>
      <pc:sldChg chg="del">
        <pc:chgData name="Rickermann, Connor" userId="9840cd41-e196-43c5-b10f-690ed416b90a" providerId="ADAL" clId="{93C28FE3-52B7-4C76-A5D1-65D5DCA1895F}" dt="2022-02-14T17:52:12.938" v="750" actId="47"/>
        <pc:sldMkLst>
          <pc:docMk/>
          <pc:sldMk cId="2969864519" sldId="299"/>
        </pc:sldMkLst>
      </pc:sldChg>
      <pc:sldChg chg="del">
        <pc:chgData name="Rickermann, Connor" userId="9840cd41-e196-43c5-b10f-690ed416b90a" providerId="ADAL" clId="{93C28FE3-52B7-4C76-A5D1-65D5DCA1895F}" dt="2022-02-14T17:52:12.938" v="750" actId="47"/>
        <pc:sldMkLst>
          <pc:docMk/>
          <pc:sldMk cId="3138875880" sldId="300"/>
        </pc:sldMkLst>
      </pc:sldChg>
      <pc:sldChg chg="del">
        <pc:chgData name="Rickermann, Connor" userId="9840cd41-e196-43c5-b10f-690ed416b90a" providerId="ADAL" clId="{93C28FE3-52B7-4C76-A5D1-65D5DCA1895F}" dt="2022-02-14T17:52:12.938" v="750" actId="47"/>
        <pc:sldMkLst>
          <pc:docMk/>
          <pc:sldMk cId="2188860818" sldId="302"/>
        </pc:sldMkLst>
      </pc:sldChg>
      <pc:sldChg chg="del">
        <pc:chgData name="Rickermann, Connor" userId="9840cd41-e196-43c5-b10f-690ed416b90a" providerId="ADAL" clId="{93C28FE3-52B7-4C76-A5D1-65D5DCA1895F}" dt="2022-02-14T17:52:12.938" v="750" actId="47"/>
        <pc:sldMkLst>
          <pc:docMk/>
          <pc:sldMk cId="576271219" sldId="304"/>
        </pc:sldMkLst>
      </pc:sldChg>
      <pc:sldChg chg="del">
        <pc:chgData name="Rickermann, Connor" userId="9840cd41-e196-43c5-b10f-690ed416b90a" providerId="ADAL" clId="{93C28FE3-52B7-4C76-A5D1-65D5DCA1895F}" dt="2022-02-14T17:52:12.938" v="750" actId="47"/>
        <pc:sldMkLst>
          <pc:docMk/>
          <pc:sldMk cId="1856868926" sldId="305"/>
        </pc:sldMkLst>
      </pc:sldChg>
      <pc:sldChg chg="del">
        <pc:chgData name="Rickermann, Connor" userId="9840cd41-e196-43c5-b10f-690ed416b90a" providerId="ADAL" clId="{93C28FE3-52B7-4C76-A5D1-65D5DCA1895F}" dt="2022-02-14T17:52:12.938" v="750" actId="47"/>
        <pc:sldMkLst>
          <pc:docMk/>
          <pc:sldMk cId="4078104089" sldId="307"/>
        </pc:sldMkLst>
      </pc:sldChg>
      <pc:sldChg chg="del">
        <pc:chgData name="Rickermann, Connor" userId="9840cd41-e196-43c5-b10f-690ed416b90a" providerId="ADAL" clId="{93C28FE3-52B7-4C76-A5D1-65D5DCA1895F}" dt="2022-02-14T17:52:12.938" v="750" actId="47"/>
        <pc:sldMkLst>
          <pc:docMk/>
          <pc:sldMk cId="1199681108" sldId="315"/>
        </pc:sldMkLst>
      </pc:sldChg>
      <pc:sldChg chg="del">
        <pc:chgData name="Rickermann, Connor" userId="9840cd41-e196-43c5-b10f-690ed416b90a" providerId="ADAL" clId="{93C28FE3-52B7-4C76-A5D1-65D5DCA1895F}" dt="2022-02-14T17:52:12.938" v="750" actId="47"/>
        <pc:sldMkLst>
          <pc:docMk/>
          <pc:sldMk cId="138180711" sldId="316"/>
        </pc:sldMkLst>
      </pc:sldChg>
      <pc:sldChg chg="del">
        <pc:chgData name="Rickermann, Connor" userId="9840cd41-e196-43c5-b10f-690ed416b90a" providerId="ADAL" clId="{93C28FE3-52B7-4C76-A5D1-65D5DCA1895F}" dt="2022-02-14T17:52:12.938" v="750" actId="47"/>
        <pc:sldMkLst>
          <pc:docMk/>
          <pc:sldMk cId="4238515487" sldId="317"/>
        </pc:sldMkLst>
      </pc:sldChg>
      <pc:sldMasterChg chg="delSldLayout">
        <pc:chgData name="Rickermann, Connor" userId="9840cd41-e196-43c5-b10f-690ed416b90a" providerId="ADAL" clId="{93C28FE3-52B7-4C76-A5D1-65D5DCA1895F}" dt="2022-02-14T18:00:30.722" v="1435" actId="47"/>
        <pc:sldMasterMkLst>
          <pc:docMk/>
          <pc:sldMasterMk cId="1799849189" sldId="2147483673"/>
        </pc:sldMasterMkLst>
        <pc:sldLayoutChg chg="del">
          <pc:chgData name="Rickermann, Connor" userId="9840cd41-e196-43c5-b10f-690ed416b90a" providerId="ADAL" clId="{93C28FE3-52B7-4C76-A5D1-65D5DCA1895F}" dt="2022-02-14T18:00:30.722" v="1435" actId="47"/>
          <pc:sldLayoutMkLst>
            <pc:docMk/>
            <pc:sldMasterMk cId="1799849189" sldId="2147483673"/>
            <pc:sldLayoutMk cId="562051559" sldId="2147483678"/>
          </pc:sldLayoutMkLst>
        </pc:sldLayoutChg>
      </pc:sldMasterChg>
    </pc:docChg>
  </pc:docChgLst>
  <pc:docChgLst>
    <pc:chgData name="Rickermann, Connor" userId="9840cd41-e196-43c5-b10f-690ed416b90a" providerId="ADAL" clId="{007E64C9-64CB-4062-BFCB-A2A602BD924A}"/>
    <pc:docChg chg="undo custSel addSld delSld modSld">
      <pc:chgData name="Rickermann, Connor" userId="9840cd41-e196-43c5-b10f-690ed416b90a" providerId="ADAL" clId="{007E64C9-64CB-4062-BFCB-A2A602BD924A}" dt="2022-02-28T21:14:59.225" v="3936"/>
      <pc:docMkLst>
        <pc:docMk/>
      </pc:docMkLst>
      <pc:sldChg chg="modSp mod modTransition">
        <pc:chgData name="Rickermann, Connor" userId="9840cd41-e196-43c5-b10f-690ed416b90a" providerId="ADAL" clId="{007E64C9-64CB-4062-BFCB-A2A602BD924A}" dt="2022-02-28T21:14:59.225" v="3936"/>
        <pc:sldMkLst>
          <pc:docMk/>
          <pc:sldMk cId="4179582630" sldId="256"/>
        </pc:sldMkLst>
        <pc:spChg chg="mod">
          <ac:chgData name="Rickermann, Connor" userId="9840cd41-e196-43c5-b10f-690ed416b90a" providerId="ADAL" clId="{007E64C9-64CB-4062-BFCB-A2A602BD924A}" dt="2022-02-28T17:39:59.916" v="13" actId="20577"/>
          <ac:spMkLst>
            <pc:docMk/>
            <pc:sldMk cId="4179582630" sldId="256"/>
            <ac:spMk id="2" creationId="{0B07D0F3-612B-42E5-9550-C950C949E964}"/>
          </ac:spMkLst>
        </pc:spChg>
      </pc:sldChg>
      <pc:sldChg chg="modSp mod modTransition">
        <pc:chgData name="Rickermann, Connor" userId="9840cd41-e196-43c5-b10f-690ed416b90a" providerId="ADAL" clId="{007E64C9-64CB-4062-BFCB-A2A602BD924A}" dt="2022-02-28T21:14:59.225" v="3936"/>
        <pc:sldMkLst>
          <pc:docMk/>
          <pc:sldMk cId="4147408174" sldId="257"/>
        </pc:sldMkLst>
        <pc:spChg chg="mod">
          <ac:chgData name="Rickermann, Connor" userId="9840cd41-e196-43c5-b10f-690ed416b90a" providerId="ADAL" clId="{007E64C9-64CB-4062-BFCB-A2A602BD924A}" dt="2022-02-28T18:28:28.447" v="1369" actId="114"/>
          <ac:spMkLst>
            <pc:docMk/>
            <pc:sldMk cId="4147408174" sldId="257"/>
            <ac:spMk id="4" creationId="{3E3BE511-775A-482D-AD21-3C4F031ADDC0}"/>
          </ac:spMkLst>
        </pc:spChg>
      </pc:sldChg>
      <pc:sldChg chg="modSp add mod modTransition">
        <pc:chgData name="Rickermann, Connor" userId="9840cd41-e196-43c5-b10f-690ed416b90a" providerId="ADAL" clId="{007E64C9-64CB-4062-BFCB-A2A602BD924A}" dt="2022-02-28T21:14:59.225" v="3936"/>
        <pc:sldMkLst>
          <pc:docMk/>
          <pc:sldMk cId="638512322" sldId="258"/>
        </pc:sldMkLst>
        <pc:spChg chg="mod">
          <ac:chgData name="Rickermann, Connor" userId="9840cd41-e196-43c5-b10f-690ed416b90a" providerId="ADAL" clId="{007E64C9-64CB-4062-BFCB-A2A602BD924A}" dt="2022-02-28T19:40:35.057" v="2548" actId="20577"/>
          <ac:spMkLst>
            <pc:docMk/>
            <pc:sldMk cId="638512322" sldId="258"/>
            <ac:spMk id="2" creationId="{8F9A69E0-47BC-45F7-A4CE-725CD706A265}"/>
          </ac:spMkLst>
        </pc:spChg>
      </pc:sldChg>
      <pc:sldChg chg="add del modTransition">
        <pc:chgData name="Rickermann, Connor" userId="9840cd41-e196-43c5-b10f-690ed416b90a" providerId="ADAL" clId="{007E64C9-64CB-4062-BFCB-A2A602BD924A}" dt="2022-02-28T19:39:36.982" v="2527" actId="47"/>
        <pc:sldMkLst>
          <pc:docMk/>
          <pc:sldMk cId="1190510825" sldId="263"/>
        </pc:sldMkLst>
      </pc:sldChg>
      <pc:sldChg chg="modSp mod modTransition">
        <pc:chgData name="Rickermann, Connor" userId="9840cd41-e196-43c5-b10f-690ed416b90a" providerId="ADAL" clId="{007E64C9-64CB-4062-BFCB-A2A602BD924A}" dt="2022-02-28T21:14:59.225" v="3936"/>
        <pc:sldMkLst>
          <pc:docMk/>
          <pc:sldMk cId="1499433701" sldId="264"/>
        </pc:sldMkLst>
        <pc:spChg chg="mod">
          <ac:chgData name="Rickermann, Connor" userId="9840cd41-e196-43c5-b10f-690ed416b90a" providerId="ADAL" clId="{007E64C9-64CB-4062-BFCB-A2A602BD924A}" dt="2022-02-28T18:40:00.462" v="1910" actId="20577"/>
          <ac:spMkLst>
            <pc:docMk/>
            <pc:sldMk cId="1499433701" sldId="264"/>
            <ac:spMk id="4" creationId="{3E3BE511-775A-482D-AD21-3C4F031ADDC0}"/>
          </ac:spMkLst>
        </pc:spChg>
      </pc:sldChg>
      <pc:sldChg chg="addSp delSp modSp mod modTransition">
        <pc:chgData name="Rickermann, Connor" userId="9840cd41-e196-43c5-b10f-690ed416b90a" providerId="ADAL" clId="{007E64C9-64CB-4062-BFCB-A2A602BD924A}" dt="2022-02-28T21:14:59.225" v="3936"/>
        <pc:sldMkLst>
          <pc:docMk/>
          <pc:sldMk cId="631914881" sldId="265"/>
        </pc:sldMkLst>
        <pc:spChg chg="mod">
          <ac:chgData name="Rickermann, Connor" userId="9840cd41-e196-43c5-b10f-690ed416b90a" providerId="ADAL" clId="{007E64C9-64CB-4062-BFCB-A2A602BD924A}" dt="2022-02-28T19:45:21.922" v="3068" actId="20577"/>
          <ac:spMkLst>
            <pc:docMk/>
            <pc:sldMk cId="631914881" sldId="265"/>
            <ac:spMk id="4" creationId="{8EEC3F7F-5802-4D54-8456-B9719EB4E380}"/>
          </ac:spMkLst>
        </pc:spChg>
        <pc:picChg chg="add mod">
          <ac:chgData name="Rickermann, Connor" userId="9840cd41-e196-43c5-b10f-690ed416b90a" providerId="ADAL" clId="{007E64C9-64CB-4062-BFCB-A2A602BD924A}" dt="2022-02-28T19:35:29.270" v="2512" actId="1076"/>
          <ac:picMkLst>
            <pc:docMk/>
            <pc:sldMk cId="631914881" sldId="265"/>
            <ac:picMk id="10" creationId="{1778278E-B7DF-3949-8EFA-43B8F757DE57}"/>
          </ac:picMkLst>
        </pc:picChg>
        <pc:picChg chg="add mod">
          <ac:chgData name="Rickermann, Connor" userId="9840cd41-e196-43c5-b10f-690ed416b90a" providerId="ADAL" clId="{007E64C9-64CB-4062-BFCB-A2A602BD924A}" dt="2022-02-28T19:35:29.270" v="2512" actId="1076"/>
          <ac:picMkLst>
            <pc:docMk/>
            <pc:sldMk cId="631914881" sldId="265"/>
            <ac:picMk id="11" creationId="{230C4739-8E31-43C7-9DD4-35BBC8EAF386}"/>
          </ac:picMkLst>
        </pc:picChg>
        <pc:picChg chg="del">
          <ac:chgData name="Rickermann, Connor" userId="9840cd41-e196-43c5-b10f-690ed416b90a" providerId="ADAL" clId="{007E64C9-64CB-4062-BFCB-A2A602BD924A}" dt="2022-02-28T18:40:18.768" v="1911" actId="478"/>
          <ac:picMkLst>
            <pc:docMk/>
            <pc:sldMk cId="631914881" sldId="265"/>
            <ac:picMk id="20" creationId="{1B076882-FD94-49A1-8F87-A2A36D250B64}"/>
          </ac:picMkLst>
        </pc:picChg>
        <pc:picChg chg="del">
          <ac:chgData name="Rickermann, Connor" userId="9840cd41-e196-43c5-b10f-690ed416b90a" providerId="ADAL" clId="{007E64C9-64CB-4062-BFCB-A2A602BD924A}" dt="2022-02-28T18:40:18.768" v="1911" actId="478"/>
          <ac:picMkLst>
            <pc:docMk/>
            <pc:sldMk cId="631914881" sldId="265"/>
            <ac:picMk id="24" creationId="{19CFD4AC-DD9F-46C3-BB8C-5285818C6913}"/>
          </ac:picMkLst>
        </pc:picChg>
      </pc:sldChg>
      <pc:sldChg chg="delSp modSp del mod">
        <pc:chgData name="Rickermann, Connor" userId="9840cd41-e196-43c5-b10f-690ed416b90a" providerId="ADAL" clId="{007E64C9-64CB-4062-BFCB-A2A602BD924A}" dt="2022-02-28T19:39:43.508" v="2528" actId="47"/>
        <pc:sldMkLst>
          <pc:docMk/>
          <pc:sldMk cId="1889732587" sldId="266"/>
        </pc:sldMkLst>
        <pc:spChg chg="del">
          <ac:chgData name="Rickermann, Connor" userId="9840cd41-e196-43c5-b10f-690ed416b90a" providerId="ADAL" clId="{007E64C9-64CB-4062-BFCB-A2A602BD924A}" dt="2022-02-28T19:37:02.343" v="2514" actId="478"/>
          <ac:spMkLst>
            <pc:docMk/>
            <pc:sldMk cId="1889732587" sldId="266"/>
            <ac:spMk id="8" creationId="{BED48CFC-6E57-4A3B-9090-7CACB6350AE5}"/>
          </ac:spMkLst>
        </pc:spChg>
        <pc:spChg chg="del">
          <ac:chgData name="Rickermann, Connor" userId="9840cd41-e196-43c5-b10f-690ed416b90a" providerId="ADAL" clId="{007E64C9-64CB-4062-BFCB-A2A602BD924A}" dt="2022-02-28T19:37:02.343" v="2514" actId="478"/>
          <ac:spMkLst>
            <pc:docMk/>
            <pc:sldMk cId="1889732587" sldId="266"/>
            <ac:spMk id="9" creationId="{044253FD-3645-4102-A19F-E598A40E4834}"/>
          </ac:spMkLst>
        </pc:spChg>
        <pc:picChg chg="del">
          <ac:chgData name="Rickermann, Connor" userId="9840cd41-e196-43c5-b10f-690ed416b90a" providerId="ADAL" clId="{007E64C9-64CB-4062-BFCB-A2A602BD924A}" dt="2022-02-28T19:36:58.105" v="2513" actId="478"/>
          <ac:picMkLst>
            <pc:docMk/>
            <pc:sldMk cId="1889732587" sldId="266"/>
            <ac:picMk id="5" creationId="{86B61D0B-36B8-421C-B3E4-85D230F06A3A}"/>
          </ac:picMkLst>
        </pc:picChg>
        <pc:picChg chg="del">
          <ac:chgData name="Rickermann, Connor" userId="9840cd41-e196-43c5-b10f-690ed416b90a" providerId="ADAL" clId="{007E64C9-64CB-4062-BFCB-A2A602BD924A}" dt="2022-02-28T19:37:02.343" v="2514" actId="478"/>
          <ac:picMkLst>
            <pc:docMk/>
            <pc:sldMk cId="1889732587" sldId="266"/>
            <ac:picMk id="7" creationId="{5D0126CE-26C6-42CE-AD00-BD2AC0492476}"/>
          </ac:picMkLst>
        </pc:picChg>
        <pc:cxnChg chg="del mod">
          <ac:chgData name="Rickermann, Connor" userId="9840cd41-e196-43c5-b10f-690ed416b90a" providerId="ADAL" clId="{007E64C9-64CB-4062-BFCB-A2A602BD924A}" dt="2022-02-28T19:37:02.343" v="2514" actId="478"/>
          <ac:cxnSpMkLst>
            <pc:docMk/>
            <pc:sldMk cId="1889732587" sldId="266"/>
            <ac:cxnSpMk id="13" creationId="{A54DAD03-AEF7-4C74-97B9-049A6C9EBE26}"/>
          </ac:cxnSpMkLst>
        </pc:cxnChg>
      </pc:sldChg>
      <pc:sldChg chg="del">
        <pc:chgData name="Rickermann, Connor" userId="9840cd41-e196-43c5-b10f-690ed416b90a" providerId="ADAL" clId="{007E64C9-64CB-4062-BFCB-A2A602BD924A}" dt="2022-02-28T17:40:29.467" v="14" actId="47"/>
        <pc:sldMkLst>
          <pc:docMk/>
          <pc:sldMk cId="2873393987" sldId="267"/>
        </pc:sldMkLst>
      </pc:sldChg>
      <pc:sldChg chg="modSp add mod modTransition">
        <pc:chgData name="Rickermann, Connor" userId="9840cd41-e196-43c5-b10f-690ed416b90a" providerId="ADAL" clId="{007E64C9-64CB-4062-BFCB-A2A602BD924A}" dt="2022-02-28T21:14:59.225" v="3936"/>
        <pc:sldMkLst>
          <pc:docMk/>
          <pc:sldMk cId="3036864704" sldId="267"/>
        </pc:sldMkLst>
        <pc:spChg chg="mod">
          <ac:chgData name="Rickermann, Connor" userId="9840cd41-e196-43c5-b10f-690ed416b90a" providerId="ADAL" clId="{007E64C9-64CB-4062-BFCB-A2A602BD924A}" dt="2022-02-28T19:41:39.515" v="2615" actId="20577"/>
          <ac:spMkLst>
            <pc:docMk/>
            <pc:sldMk cId="3036864704" sldId="267"/>
            <ac:spMk id="2" creationId="{8F9A69E0-47BC-45F7-A4CE-725CD706A265}"/>
          </ac:spMkLst>
        </pc:spChg>
      </pc:sldChg>
      <pc:sldChg chg="del">
        <pc:chgData name="Rickermann, Connor" userId="9840cd41-e196-43c5-b10f-690ed416b90a" providerId="ADAL" clId="{007E64C9-64CB-4062-BFCB-A2A602BD924A}" dt="2022-02-28T17:40:29.467" v="14" actId="47"/>
        <pc:sldMkLst>
          <pc:docMk/>
          <pc:sldMk cId="801889680" sldId="268"/>
        </pc:sldMkLst>
      </pc:sldChg>
      <pc:sldChg chg="modSp add mod modTransition">
        <pc:chgData name="Rickermann, Connor" userId="9840cd41-e196-43c5-b10f-690ed416b90a" providerId="ADAL" clId="{007E64C9-64CB-4062-BFCB-A2A602BD924A}" dt="2022-02-28T21:14:59.225" v="3936"/>
        <pc:sldMkLst>
          <pc:docMk/>
          <pc:sldMk cId="2826739163" sldId="268"/>
        </pc:sldMkLst>
        <pc:spChg chg="mod">
          <ac:chgData name="Rickermann, Connor" userId="9840cd41-e196-43c5-b10f-690ed416b90a" providerId="ADAL" clId="{007E64C9-64CB-4062-BFCB-A2A602BD924A}" dt="2022-02-28T19:41:34.192" v="2614" actId="20577"/>
          <ac:spMkLst>
            <pc:docMk/>
            <pc:sldMk cId="2826739163" sldId="268"/>
            <ac:spMk id="2" creationId="{8F9A69E0-47BC-45F7-A4CE-725CD706A265}"/>
          </ac:spMkLst>
        </pc:spChg>
        <pc:spChg chg="mod">
          <ac:chgData name="Rickermann, Connor" userId="9840cd41-e196-43c5-b10f-690ed416b90a" providerId="ADAL" clId="{007E64C9-64CB-4062-BFCB-A2A602BD924A}" dt="2022-02-28T19:47:59.335" v="3111" actId="20577"/>
          <ac:spMkLst>
            <pc:docMk/>
            <pc:sldMk cId="2826739163" sldId="268"/>
            <ac:spMk id="4" creationId="{3E3BE511-775A-482D-AD21-3C4F031ADDC0}"/>
          </ac:spMkLst>
        </pc:spChg>
      </pc:sldChg>
      <pc:sldChg chg="modSp add mod modTransition">
        <pc:chgData name="Rickermann, Connor" userId="9840cd41-e196-43c5-b10f-690ed416b90a" providerId="ADAL" clId="{007E64C9-64CB-4062-BFCB-A2A602BD924A}" dt="2022-02-28T21:14:59.225" v="3936"/>
        <pc:sldMkLst>
          <pc:docMk/>
          <pc:sldMk cId="538496064" sldId="269"/>
        </pc:sldMkLst>
        <pc:spChg chg="mod">
          <ac:chgData name="Rickermann, Connor" userId="9840cd41-e196-43c5-b10f-690ed416b90a" providerId="ADAL" clId="{007E64C9-64CB-4062-BFCB-A2A602BD924A}" dt="2022-02-28T19:48:10.322" v="3122" actId="20577"/>
          <ac:spMkLst>
            <pc:docMk/>
            <pc:sldMk cId="538496064" sldId="269"/>
            <ac:spMk id="2" creationId="{8F9A69E0-47BC-45F7-A4CE-725CD706A265}"/>
          </ac:spMkLst>
        </pc:spChg>
        <pc:spChg chg="mod">
          <ac:chgData name="Rickermann, Connor" userId="9840cd41-e196-43c5-b10f-690ed416b90a" providerId="ADAL" clId="{007E64C9-64CB-4062-BFCB-A2A602BD924A}" dt="2022-02-28T19:47:32.958" v="3078" actId="14100"/>
          <ac:spMkLst>
            <pc:docMk/>
            <pc:sldMk cId="538496064" sldId="269"/>
            <ac:spMk id="4" creationId="{3E3BE511-775A-482D-AD21-3C4F031ADDC0}"/>
          </ac:spMkLst>
        </pc:spChg>
      </pc:sldChg>
      <pc:sldChg chg="del">
        <pc:chgData name="Rickermann, Connor" userId="9840cd41-e196-43c5-b10f-690ed416b90a" providerId="ADAL" clId="{007E64C9-64CB-4062-BFCB-A2A602BD924A}" dt="2022-02-28T17:40:29.467" v="14" actId="47"/>
        <pc:sldMkLst>
          <pc:docMk/>
          <pc:sldMk cId="2405510689" sldId="269"/>
        </pc:sldMkLst>
      </pc:sldChg>
      <pc:sldChg chg="modSp add mod modTransition">
        <pc:chgData name="Rickermann, Connor" userId="9840cd41-e196-43c5-b10f-690ed416b90a" providerId="ADAL" clId="{007E64C9-64CB-4062-BFCB-A2A602BD924A}" dt="2022-02-28T21:14:59.225" v="3936"/>
        <pc:sldMkLst>
          <pc:docMk/>
          <pc:sldMk cId="1426670775" sldId="270"/>
        </pc:sldMkLst>
        <pc:spChg chg="mod">
          <ac:chgData name="Rickermann, Connor" userId="9840cd41-e196-43c5-b10f-690ed416b90a" providerId="ADAL" clId="{007E64C9-64CB-4062-BFCB-A2A602BD924A}" dt="2022-02-28T19:48:33.047" v="3129" actId="20577"/>
          <ac:spMkLst>
            <pc:docMk/>
            <pc:sldMk cId="1426670775" sldId="270"/>
            <ac:spMk id="2" creationId="{8F9A69E0-47BC-45F7-A4CE-725CD706A265}"/>
          </ac:spMkLst>
        </pc:spChg>
        <pc:spChg chg="mod">
          <ac:chgData name="Rickermann, Connor" userId="9840cd41-e196-43c5-b10f-690ed416b90a" providerId="ADAL" clId="{007E64C9-64CB-4062-BFCB-A2A602BD924A}" dt="2022-02-28T19:50:00.994" v="3297" actId="20577"/>
          <ac:spMkLst>
            <pc:docMk/>
            <pc:sldMk cId="1426670775" sldId="270"/>
            <ac:spMk id="4" creationId="{3E3BE511-775A-482D-AD21-3C4F031ADDC0}"/>
          </ac:spMkLst>
        </pc:spChg>
        <pc:spChg chg="mod">
          <ac:chgData name="Rickermann, Connor" userId="9840cd41-e196-43c5-b10f-690ed416b90a" providerId="ADAL" clId="{007E64C9-64CB-4062-BFCB-A2A602BD924A}" dt="2022-02-28T21:11:50.813" v="3870" actId="20577"/>
          <ac:spMkLst>
            <pc:docMk/>
            <pc:sldMk cId="1426670775" sldId="270"/>
            <ac:spMk id="18" creationId="{24C90934-BB2E-486C-A305-F58E20D765CC}"/>
          </ac:spMkLst>
        </pc:spChg>
      </pc:sldChg>
      <pc:sldChg chg="add modTransition">
        <pc:chgData name="Rickermann, Connor" userId="9840cd41-e196-43c5-b10f-690ed416b90a" providerId="ADAL" clId="{007E64C9-64CB-4062-BFCB-A2A602BD924A}" dt="2022-02-28T21:14:59.225" v="3936"/>
        <pc:sldMkLst>
          <pc:docMk/>
          <pc:sldMk cId="2656407575" sldId="271"/>
        </pc:sldMkLst>
      </pc:sldChg>
      <pc:sldChg chg="del">
        <pc:chgData name="Rickermann, Connor" userId="9840cd41-e196-43c5-b10f-690ed416b90a" providerId="ADAL" clId="{007E64C9-64CB-4062-BFCB-A2A602BD924A}" dt="2022-02-28T17:40:29.467" v="14" actId="47"/>
        <pc:sldMkLst>
          <pc:docMk/>
          <pc:sldMk cId="3862464429" sldId="271"/>
        </pc:sldMkLst>
      </pc:sldChg>
      <pc:sldChg chg="addSp delSp modSp add mod modTransition">
        <pc:chgData name="Rickermann, Connor" userId="9840cd41-e196-43c5-b10f-690ed416b90a" providerId="ADAL" clId="{007E64C9-64CB-4062-BFCB-A2A602BD924A}" dt="2022-02-28T21:14:59.225" v="3936"/>
        <pc:sldMkLst>
          <pc:docMk/>
          <pc:sldMk cId="3737118601" sldId="272"/>
        </pc:sldMkLst>
        <pc:spChg chg="mod">
          <ac:chgData name="Rickermann, Connor" userId="9840cd41-e196-43c5-b10f-690ed416b90a" providerId="ADAL" clId="{007E64C9-64CB-4062-BFCB-A2A602BD924A}" dt="2022-02-28T20:04:02.368" v="3311" actId="20577"/>
          <ac:spMkLst>
            <pc:docMk/>
            <pc:sldMk cId="3737118601" sldId="272"/>
            <ac:spMk id="2" creationId="{8F9A69E0-47BC-45F7-A4CE-725CD706A265}"/>
          </ac:spMkLst>
        </pc:spChg>
        <pc:spChg chg="add mod">
          <ac:chgData name="Rickermann, Connor" userId="9840cd41-e196-43c5-b10f-690ed416b90a" providerId="ADAL" clId="{007E64C9-64CB-4062-BFCB-A2A602BD924A}" dt="2022-02-28T21:12:47.949" v="3926" actId="20577"/>
          <ac:spMkLst>
            <pc:docMk/>
            <pc:sldMk cId="3737118601" sldId="272"/>
            <ac:spMk id="3" creationId="{948E703D-3713-49FC-BB13-CCD91E141136}"/>
          </ac:spMkLst>
        </pc:spChg>
        <pc:spChg chg="mod">
          <ac:chgData name="Rickermann, Connor" userId="9840cd41-e196-43c5-b10f-690ed416b90a" providerId="ADAL" clId="{007E64C9-64CB-4062-BFCB-A2A602BD924A}" dt="2022-02-28T20:07:53.408" v="3762" actId="14100"/>
          <ac:spMkLst>
            <pc:docMk/>
            <pc:sldMk cId="3737118601" sldId="272"/>
            <ac:spMk id="4" creationId="{3E3BE511-775A-482D-AD21-3C4F031ADDC0}"/>
          </ac:spMkLst>
        </pc:spChg>
        <pc:spChg chg="add mod">
          <ac:chgData name="Rickermann, Connor" userId="9840cd41-e196-43c5-b10f-690ed416b90a" providerId="ADAL" clId="{007E64C9-64CB-4062-BFCB-A2A602BD924A}" dt="2022-02-28T21:14:07.790" v="3935" actId="113"/>
          <ac:spMkLst>
            <pc:docMk/>
            <pc:sldMk cId="3737118601" sldId="272"/>
            <ac:spMk id="5" creationId="{9C21AF62-F688-4404-8032-E403F3A83DF4}"/>
          </ac:spMkLst>
        </pc:spChg>
        <pc:spChg chg="mod">
          <ac:chgData name="Rickermann, Connor" userId="9840cd41-e196-43c5-b10f-690ed416b90a" providerId="ADAL" clId="{007E64C9-64CB-4062-BFCB-A2A602BD924A}" dt="2022-02-28T21:11:44.494" v="3864" actId="20577"/>
          <ac:spMkLst>
            <pc:docMk/>
            <pc:sldMk cId="3737118601" sldId="272"/>
            <ac:spMk id="18" creationId="{24C90934-BB2E-486C-A305-F58E20D765CC}"/>
          </ac:spMkLst>
        </pc:spChg>
        <pc:spChg chg="add del mod">
          <ac:chgData name="Rickermann, Connor" userId="9840cd41-e196-43c5-b10f-690ed416b90a" providerId="ADAL" clId="{007E64C9-64CB-4062-BFCB-A2A602BD924A}" dt="2022-02-28T20:07:48.936" v="3761" actId="478"/>
          <ac:spMkLst>
            <pc:docMk/>
            <pc:sldMk cId="3737118601" sldId="272"/>
            <ac:spMk id="20" creationId="{0F6C6EAE-A642-4555-B006-BB24C531A194}"/>
          </ac:spMkLst>
        </pc:spChg>
        <pc:spChg chg="add del mod">
          <ac:chgData name="Rickermann, Connor" userId="9840cd41-e196-43c5-b10f-690ed416b90a" providerId="ADAL" clId="{007E64C9-64CB-4062-BFCB-A2A602BD924A}" dt="2022-02-28T20:07:47.399" v="3760" actId="478"/>
          <ac:spMkLst>
            <pc:docMk/>
            <pc:sldMk cId="3737118601" sldId="272"/>
            <ac:spMk id="22" creationId="{76CFAB6A-B665-4E20-A6E7-8DE4C1042AFE}"/>
          </ac:spMkLst>
        </pc:spChg>
        <pc:spChg chg="mod">
          <ac:chgData name="Rickermann, Connor" userId="9840cd41-e196-43c5-b10f-690ed416b90a" providerId="ADAL" clId="{007E64C9-64CB-4062-BFCB-A2A602BD924A}" dt="2022-02-28T21:06:53.392" v="3773" actId="122"/>
          <ac:spMkLst>
            <pc:docMk/>
            <pc:sldMk cId="3737118601" sldId="272"/>
            <ac:spMk id="24" creationId="{B8B7EBF0-3D84-4590-80F4-87AD7E8D89F7}"/>
          </ac:spMkLst>
        </pc:spChg>
        <pc:spChg chg="mod">
          <ac:chgData name="Rickermann, Connor" userId="9840cd41-e196-43c5-b10f-690ed416b90a" providerId="ADAL" clId="{007E64C9-64CB-4062-BFCB-A2A602BD924A}" dt="2022-02-28T21:06:53.392" v="3773" actId="122"/>
          <ac:spMkLst>
            <pc:docMk/>
            <pc:sldMk cId="3737118601" sldId="272"/>
            <ac:spMk id="30" creationId="{2EF024DC-96BE-4472-9026-F686B8BEE5F6}"/>
          </ac:spMkLst>
        </pc:spChg>
        <pc:spChg chg="mod">
          <ac:chgData name="Rickermann, Connor" userId="9840cd41-e196-43c5-b10f-690ed416b90a" providerId="ADAL" clId="{007E64C9-64CB-4062-BFCB-A2A602BD924A}" dt="2022-02-28T21:06:53.392" v="3773" actId="122"/>
          <ac:spMkLst>
            <pc:docMk/>
            <pc:sldMk cId="3737118601" sldId="272"/>
            <ac:spMk id="31" creationId="{7C62B9C1-1968-4471-8E1E-5C01DC25FDF4}"/>
          </ac:spMkLst>
        </pc:spChg>
        <pc:spChg chg="mod">
          <ac:chgData name="Rickermann, Connor" userId="9840cd41-e196-43c5-b10f-690ed416b90a" providerId="ADAL" clId="{007E64C9-64CB-4062-BFCB-A2A602BD924A}" dt="2022-02-28T21:06:53.392" v="3773" actId="122"/>
          <ac:spMkLst>
            <pc:docMk/>
            <pc:sldMk cId="3737118601" sldId="272"/>
            <ac:spMk id="32" creationId="{3B21EEBD-0AF2-4227-BF09-AABC4764034D}"/>
          </ac:spMkLst>
        </pc:spChg>
        <pc:spChg chg="mod">
          <ac:chgData name="Rickermann, Connor" userId="9840cd41-e196-43c5-b10f-690ed416b90a" providerId="ADAL" clId="{007E64C9-64CB-4062-BFCB-A2A602BD924A}" dt="2022-02-28T21:10:04.675" v="3821" actId="207"/>
          <ac:spMkLst>
            <pc:docMk/>
            <pc:sldMk cId="3737118601" sldId="272"/>
            <ac:spMk id="33" creationId="{CD5EF4A4-0E30-45A7-84CD-4A4E6E9AAB7A}"/>
          </ac:spMkLst>
        </pc:spChg>
        <pc:spChg chg="mod">
          <ac:chgData name="Rickermann, Connor" userId="9840cd41-e196-43c5-b10f-690ed416b90a" providerId="ADAL" clId="{007E64C9-64CB-4062-BFCB-A2A602BD924A}" dt="2022-02-28T21:10:04.675" v="3821" actId="207"/>
          <ac:spMkLst>
            <pc:docMk/>
            <pc:sldMk cId="3737118601" sldId="272"/>
            <ac:spMk id="34" creationId="{884294E5-AF3D-421A-9FF2-8E4FD8215ED1}"/>
          </ac:spMkLst>
        </pc:spChg>
        <pc:spChg chg="mod">
          <ac:chgData name="Rickermann, Connor" userId="9840cd41-e196-43c5-b10f-690ed416b90a" providerId="ADAL" clId="{007E64C9-64CB-4062-BFCB-A2A602BD924A}" dt="2022-02-28T21:10:04.675" v="3821" actId="207"/>
          <ac:spMkLst>
            <pc:docMk/>
            <pc:sldMk cId="3737118601" sldId="272"/>
            <ac:spMk id="35" creationId="{7F42B09E-03CC-4E67-8887-1A71A3EFAE90}"/>
          </ac:spMkLst>
        </pc:spChg>
        <pc:grpChg chg="mod">
          <ac:chgData name="Rickermann, Connor" userId="9840cd41-e196-43c5-b10f-690ed416b90a" providerId="ADAL" clId="{007E64C9-64CB-4062-BFCB-A2A602BD924A}" dt="2022-02-28T20:06:18.313" v="3757" actId="1076"/>
          <ac:grpSpMkLst>
            <pc:docMk/>
            <pc:sldMk cId="3737118601" sldId="272"/>
            <ac:grpSpMk id="6" creationId="{A093BC90-06B6-43AD-BE7A-079F89055936}"/>
          </ac:grpSpMkLst>
        </pc:grpChg>
      </pc:sldChg>
    </pc:docChg>
  </pc:docChgLst>
  <pc:docChgLst>
    <pc:chgData name="Rickermann, Connor" userId="9840cd41-e196-43c5-b10f-690ed416b90a" providerId="ADAL" clId="{C378C335-303E-4BD0-B47C-78A0724F09D8}"/>
    <pc:docChg chg="undo custSel addSld delSld modSld">
      <pc:chgData name="Rickermann, Connor" userId="9840cd41-e196-43c5-b10f-690ed416b90a" providerId="ADAL" clId="{C378C335-303E-4BD0-B47C-78A0724F09D8}" dt="2022-02-22T00:46:17.003" v="6364" actId="20577"/>
      <pc:docMkLst>
        <pc:docMk/>
      </pc:docMkLst>
      <pc:sldChg chg="modSp mod">
        <pc:chgData name="Rickermann, Connor" userId="9840cd41-e196-43c5-b10f-690ed416b90a" providerId="ADAL" clId="{C378C335-303E-4BD0-B47C-78A0724F09D8}" dt="2022-02-21T23:41:47.985" v="32" actId="948"/>
        <pc:sldMkLst>
          <pc:docMk/>
          <pc:sldMk cId="4179582630" sldId="256"/>
        </pc:sldMkLst>
        <pc:spChg chg="mod">
          <ac:chgData name="Rickermann, Connor" userId="9840cd41-e196-43c5-b10f-690ed416b90a" providerId="ADAL" clId="{C378C335-303E-4BD0-B47C-78A0724F09D8}" dt="2022-02-21T23:41:47.985" v="32" actId="948"/>
          <ac:spMkLst>
            <pc:docMk/>
            <pc:sldMk cId="4179582630" sldId="256"/>
            <ac:spMk id="2" creationId="{0B07D0F3-612B-42E5-9550-C950C949E964}"/>
          </ac:spMkLst>
        </pc:spChg>
      </pc:sldChg>
      <pc:sldChg chg="modSp mod">
        <pc:chgData name="Rickermann, Connor" userId="9840cd41-e196-43c5-b10f-690ed416b90a" providerId="ADAL" clId="{C378C335-303E-4BD0-B47C-78A0724F09D8}" dt="2022-02-22T00:46:17.003" v="6364" actId="20577"/>
        <pc:sldMkLst>
          <pc:docMk/>
          <pc:sldMk cId="4147408174" sldId="257"/>
        </pc:sldMkLst>
        <pc:spChg chg="mod">
          <ac:chgData name="Rickermann, Connor" userId="9840cd41-e196-43c5-b10f-690ed416b90a" providerId="ADAL" clId="{C378C335-303E-4BD0-B47C-78A0724F09D8}" dt="2022-02-22T00:45:41.114" v="6261" actId="20577"/>
          <ac:spMkLst>
            <pc:docMk/>
            <pc:sldMk cId="4147408174" sldId="257"/>
            <ac:spMk id="2" creationId="{8F9A69E0-47BC-45F7-A4CE-725CD706A265}"/>
          </ac:spMkLst>
        </pc:spChg>
        <pc:spChg chg="mod">
          <ac:chgData name="Rickermann, Connor" userId="9840cd41-e196-43c5-b10f-690ed416b90a" providerId="ADAL" clId="{C378C335-303E-4BD0-B47C-78A0724F09D8}" dt="2022-02-22T00:46:17.003" v="6364" actId="20577"/>
          <ac:spMkLst>
            <pc:docMk/>
            <pc:sldMk cId="4147408174" sldId="257"/>
            <ac:spMk id="4" creationId="{3E3BE511-775A-482D-AD21-3C4F031ADDC0}"/>
          </ac:spMkLst>
        </pc:spChg>
      </pc:sldChg>
      <pc:sldChg chg="modSp mod">
        <pc:chgData name="Rickermann, Connor" userId="9840cd41-e196-43c5-b10f-690ed416b90a" providerId="ADAL" clId="{C378C335-303E-4BD0-B47C-78A0724F09D8}" dt="2022-02-22T00:39:45.072" v="5907" actId="113"/>
        <pc:sldMkLst>
          <pc:docMk/>
          <pc:sldMk cId="1499433701" sldId="264"/>
        </pc:sldMkLst>
        <pc:spChg chg="mod">
          <ac:chgData name="Rickermann, Connor" userId="9840cd41-e196-43c5-b10f-690ed416b90a" providerId="ADAL" clId="{C378C335-303E-4BD0-B47C-78A0724F09D8}" dt="2022-02-22T00:39:45.072" v="5907" actId="113"/>
          <ac:spMkLst>
            <pc:docMk/>
            <pc:sldMk cId="1499433701" sldId="264"/>
            <ac:spMk id="4" creationId="{3E3BE511-775A-482D-AD21-3C4F031ADDC0}"/>
          </ac:spMkLst>
        </pc:spChg>
      </pc:sldChg>
      <pc:sldChg chg="addSp delSp modSp mod setBg">
        <pc:chgData name="Rickermann, Connor" userId="9840cd41-e196-43c5-b10f-690ed416b90a" providerId="ADAL" clId="{C378C335-303E-4BD0-B47C-78A0724F09D8}" dt="2022-02-22T00:43:46.772" v="5994" actId="1076"/>
        <pc:sldMkLst>
          <pc:docMk/>
          <pc:sldMk cId="631914881" sldId="265"/>
        </pc:sldMkLst>
        <pc:spChg chg="del mod">
          <ac:chgData name="Rickermann, Connor" userId="9840cd41-e196-43c5-b10f-690ed416b90a" providerId="ADAL" clId="{C378C335-303E-4BD0-B47C-78A0724F09D8}" dt="2022-02-21T23:50:45.628" v="1022" actId="478"/>
          <ac:spMkLst>
            <pc:docMk/>
            <pc:sldMk cId="631914881" sldId="265"/>
            <ac:spMk id="2" creationId="{425EA3EC-AAAC-4204-B12B-A829A04BC9DF}"/>
          </ac:spMkLst>
        </pc:spChg>
        <pc:spChg chg="mod">
          <ac:chgData name="Rickermann, Connor" userId="9840cd41-e196-43c5-b10f-690ed416b90a" providerId="ADAL" clId="{C378C335-303E-4BD0-B47C-78A0724F09D8}" dt="2022-02-22T00:43:44.634" v="5993" actId="14100"/>
          <ac:spMkLst>
            <pc:docMk/>
            <pc:sldMk cId="631914881" sldId="265"/>
            <ac:spMk id="4" creationId="{8EEC3F7F-5802-4D54-8456-B9719EB4E380}"/>
          </ac:spMkLst>
        </pc:spChg>
        <pc:spChg chg="add del mod">
          <ac:chgData name="Rickermann, Connor" userId="9840cd41-e196-43c5-b10f-690ed416b90a" providerId="ADAL" clId="{C378C335-303E-4BD0-B47C-78A0724F09D8}" dt="2022-02-21T23:50:48.089" v="1023" actId="478"/>
          <ac:spMkLst>
            <pc:docMk/>
            <pc:sldMk cId="631914881" sldId="265"/>
            <ac:spMk id="9" creationId="{06E511BF-8D61-453D-B2E3-903B69A44EAE}"/>
          </ac:spMkLst>
        </pc:spChg>
        <pc:spChg chg="add mod">
          <ac:chgData name="Rickermann, Connor" userId="9840cd41-e196-43c5-b10f-690ed416b90a" providerId="ADAL" clId="{C378C335-303E-4BD0-B47C-78A0724F09D8}" dt="2022-02-21T23:51:38.182" v="1026" actId="14100"/>
          <ac:spMkLst>
            <pc:docMk/>
            <pc:sldMk cId="631914881" sldId="265"/>
            <ac:spMk id="13" creationId="{A730D6FB-3630-4FEF-9776-D3898150BA19}"/>
          </ac:spMkLst>
        </pc:spChg>
        <pc:spChg chg="add del mod">
          <ac:chgData name="Rickermann, Connor" userId="9840cd41-e196-43c5-b10f-690ed416b90a" providerId="ADAL" clId="{C378C335-303E-4BD0-B47C-78A0724F09D8}" dt="2022-02-22T00:42:04.442" v="5949" actId="478"/>
          <ac:spMkLst>
            <pc:docMk/>
            <pc:sldMk cId="631914881" sldId="265"/>
            <ac:spMk id="15" creationId="{80CDB15E-EAAD-4E18-BE9D-85E6A4190937}"/>
          </ac:spMkLst>
        </pc:spChg>
        <pc:spChg chg="add del mod">
          <ac:chgData name="Rickermann, Connor" userId="9840cd41-e196-43c5-b10f-690ed416b90a" providerId="ADAL" clId="{C378C335-303E-4BD0-B47C-78A0724F09D8}" dt="2022-02-22T00:42:36.528" v="5977" actId="478"/>
          <ac:spMkLst>
            <pc:docMk/>
            <pc:sldMk cId="631914881" sldId="265"/>
            <ac:spMk id="18" creationId="{C85584C1-DA84-420C-A2D5-CDAC02C13717}"/>
          </ac:spMkLst>
        </pc:spChg>
        <pc:spChg chg="add">
          <ac:chgData name="Rickermann, Connor" userId="9840cd41-e196-43c5-b10f-690ed416b90a" providerId="ADAL" clId="{C378C335-303E-4BD0-B47C-78A0724F09D8}" dt="2022-02-21T23:50:42.815" v="1021" actId="26606"/>
          <ac:spMkLst>
            <pc:docMk/>
            <pc:sldMk cId="631914881" sldId="265"/>
            <ac:spMk id="35" creationId="{E49D7415-2F11-44C2-B6AA-13A25B6814B9}"/>
          </ac:spMkLst>
        </pc:spChg>
        <pc:picChg chg="add del mod">
          <ac:chgData name="Rickermann, Connor" userId="9840cd41-e196-43c5-b10f-690ed416b90a" providerId="ADAL" clId="{C378C335-303E-4BD0-B47C-78A0724F09D8}" dt="2022-02-21T23:51:55.783" v="1030" actId="478"/>
          <ac:picMkLst>
            <pc:docMk/>
            <pc:sldMk cId="631914881" sldId="265"/>
            <ac:picMk id="5" creationId="{1987BA28-B700-48A1-A678-0DE3988D4A69}"/>
          </ac:picMkLst>
        </pc:picChg>
        <pc:picChg chg="del">
          <ac:chgData name="Rickermann, Connor" userId="9840cd41-e196-43c5-b10f-690ed416b90a" providerId="ADAL" clId="{C378C335-303E-4BD0-B47C-78A0724F09D8}" dt="2022-02-21T23:49:02.852" v="1017" actId="478"/>
          <ac:picMkLst>
            <pc:docMk/>
            <pc:sldMk cId="631914881" sldId="265"/>
            <ac:picMk id="6" creationId="{AE536122-242C-4EF9-AEBA-5CEDB614CDA0}"/>
          </ac:picMkLst>
        </pc:picChg>
        <pc:picChg chg="add del mod">
          <ac:chgData name="Rickermann, Connor" userId="9840cd41-e196-43c5-b10f-690ed416b90a" providerId="ADAL" clId="{C378C335-303E-4BD0-B47C-78A0724F09D8}" dt="2022-02-22T00:39:57.871" v="5908" actId="478"/>
          <ac:picMkLst>
            <pc:docMk/>
            <pc:sldMk cId="631914881" sldId="265"/>
            <ac:picMk id="11" creationId="{FFEB9AE3-FEB8-4009-A9A0-FE8ACECD96B8}"/>
          </ac:picMkLst>
        </pc:picChg>
        <pc:picChg chg="add del mod">
          <ac:chgData name="Rickermann, Connor" userId="9840cd41-e196-43c5-b10f-690ed416b90a" providerId="ADAL" clId="{C378C335-303E-4BD0-B47C-78A0724F09D8}" dt="2022-02-22T00:42:04.055" v="5948" actId="478"/>
          <ac:picMkLst>
            <pc:docMk/>
            <pc:sldMk cId="631914881" sldId="265"/>
            <ac:picMk id="14" creationId="{E19905D4-E6E7-4C76-B44C-EE203572D740}"/>
          </ac:picMkLst>
        </pc:picChg>
        <pc:picChg chg="add del mod">
          <ac:chgData name="Rickermann, Connor" userId="9840cd41-e196-43c5-b10f-690ed416b90a" providerId="ADAL" clId="{C378C335-303E-4BD0-B47C-78A0724F09D8}" dt="2022-02-22T00:42:48.220" v="5978" actId="478"/>
          <ac:picMkLst>
            <pc:docMk/>
            <pc:sldMk cId="631914881" sldId="265"/>
            <ac:picMk id="17" creationId="{B2A70D27-3359-49B0-835A-DF36FA997A2C}"/>
          </ac:picMkLst>
        </pc:picChg>
        <pc:picChg chg="add mod modCrop">
          <ac:chgData name="Rickermann, Connor" userId="9840cd41-e196-43c5-b10f-690ed416b90a" providerId="ADAL" clId="{C378C335-303E-4BD0-B47C-78A0724F09D8}" dt="2022-02-22T00:43:46.772" v="5994" actId="1076"/>
          <ac:picMkLst>
            <pc:docMk/>
            <pc:sldMk cId="631914881" sldId="265"/>
            <ac:picMk id="20" creationId="{1B076882-FD94-49A1-8F87-A2A36D250B64}"/>
          </ac:picMkLst>
        </pc:picChg>
        <pc:picChg chg="add mod modCrop">
          <ac:chgData name="Rickermann, Connor" userId="9840cd41-e196-43c5-b10f-690ed416b90a" providerId="ADAL" clId="{C378C335-303E-4BD0-B47C-78A0724F09D8}" dt="2022-02-22T00:43:46.772" v="5994" actId="1076"/>
          <ac:picMkLst>
            <pc:docMk/>
            <pc:sldMk cId="631914881" sldId="265"/>
            <ac:picMk id="24" creationId="{19CFD4AC-DD9F-46C3-BB8C-5285818C6913}"/>
          </ac:picMkLst>
        </pc:picChg>
        <pc:cxnChg chg="add">
          <ac:chgData name="Rickermann, Connor" userId="9840cd41-e196-43c5-b10f-690ed416b90a" providerId="ADAL" clId="{C378C335-303E-4BD0-B47C-78A0724F09D8}" dt="2022-02-21T23:50:42.815" v="1021" actId="26606"/>
          <ac:cxnSpMkLst>
            <pc:docMk/>
            <pc:sldMk cId="631914881" sldId="265"/>
            <ac:cxnSpMk id="8" creationId="{F64F9B95-9045-48D2-B9F3-2927E98F54AA}"/>
          </ac:cxnSpMkLst>
        </pc:cxnChg>
        <pc:cxnChg chg="add">
          <ac:chgData name="Rickermann, Connor" userId="9840cd41-e196-43c5-b10f-690ed416b90a" providerId="ADAL" clId="{C378C335-303E-4BD0-B47C-78A0724F09D8}" dt="2022-02-21T23:50:42.815" v="1021" actId="26606"/>
          <ac:cxnSpMkLst>
            <pc:docMk/>
            <pc:sldMk cId="631914881" sldId="265"/>
            <ac:cxnSpMk id="34" creationId="{085AA86F-6A4D-4BCB-A045-D992CDC2959B}"/>
          </ac:cxnSpMkLst>
        </pc:cxnChg>
        <pc:cxnChg chg="add">
          <ac:chgData name="Rickermann, Connor" userId="9840cd41-e196-43c5-b10f-690ed416b90a" providerId="ADAL" clId="{C378C335-303E-4BD0-B47C-78A0724F09D8}" dt="2022-02-21T23:50:42.815" v="1021" actId="26606"/>
          <ac:cxnSpMkLst>
            <pc:docMk/>
            <pc:sldMk cId="631914881" sldId="265"/>
            <ac:cxnSpMk id="36" creationId="{D2E57F3D-33BE-4306-87E6-245763719516}"/>
          </ac:cxnSpMkLst>
        </pc:cxnChg>
      </pc:sldChg>
      <pc:sldChg chg="addSp delSp modSp new del mod">
        <pc:chgData name="Rickermann, Connor" userId="9840cd41-e196-43c5-b10f-690ed416b90a" providerId="ADAL" clId="{C378C335-303E-4BD0-B47C-78A0724F09D8}" dt="2022-02-21T23:53:27.822" v="1044" actId="47"/>
        <pc:sldMkLst>
          <pc:docMk/>
          <pc:sldMk cId="489427411" sldId="266"/>
        </pc:sldMkLst>
        <pc:spChg chg="del">
          <ac:chgData name="Rickermann, Connor" userId="9840cd41-e196-43c5-b10f-690ed416b90a" providerId="ADAL" clId="{C378C335-303E-4BD0-B47C-78A0724F09D8}" dt="2022-02-21T23:53:23.357" v="1043" actId="478"/>
          <ac:spMkLst>
            <pc:docMk/>
            <pc:sldMk cId="489427411" sldId="266"/>
            <ac:spMk id="2" creationId="{7BB94636-D87D-445B-AD7C-FFDF24A83FA4}"/>
          </ac:spMkLst>
        </pc:spChg>
        <pc:spChg chg="del">
          <ac:chgData name="Rickermann, Connor" userId="9840cd41-e196-43c5-b10f-690ed416b90a" providerId="ADAL" clId="{C378C335-303E-4BD0-B47C-78A0724F09D8}" dt="2022-02-21T23:53:15.931" v="1041" actId="478"/>
          <ac:spMkLst>
            <pc:docMk/>
            <pc:sldMk cId="489427411" sldId="266"/>
            <ac:spMk id="3" creationId="{CA3C14A6-E381-4084-8E42-3E67B03FB2A0}"/>
          </ac:spMkLst>
        </pc:spChg>
        <pc:spChg chg="add mod">
          <ac:chgData name="Rickermann, Connor" userId="9840cd41-e196-43c5-b10f-690ed416b90a" providerId="ADAL" clId="{C378C335-303E-4BD0-B47C-78A0724F09D8}" dt="2022-02-21T23:53:21.456" v="1042"/>
          <ac:spMkLst>
            <pc:docMk/>
            <pc:sldMk cId="489427411" sldId="266"/>
            <ac:spMk id="5" creationId="{2C505D2C-FCFD-4C59-A6D4-776DA6275805}"/>
          </ac:spMkLst>
        </pc:spChg>
      </pc:sldChg>
      <pc:sldChg chg="addSp delSp modSp add mod">
        <pc:chgData name="Rickermann, Connor" userId="9840cd41-e196-43c5-b10f-690ed416b90a" providerId="ADAL" clId="{C378C335-303E-4BD0-B47C-78A0724F09D8}" dt="2022-02-22T00:36:22.788" v="5488" actId="208"/>
        <pc:sldMkLst>
          <pc:docMk/>
          <pc:sldMk cId="1889732587" sldId="266"/>
        </pc:sldMkLst>
        <pc:spChg chg="mod">
          <ac:chgData name="Rickermann, Connor" userId="9840cd41-e196-43c5-b10f-690ed416b90a" providerId="ADAL" clId="{C378C335-303E-4BD0-B47C-78A0724F09D8}" dt="2022-02-21T23:54:26.563" v="1075" actId="20577"/>
          <ac:spMkLst>
            <pc:docMk/>
            <pc:sldMk cId="1889732587" sldId="266"/>
            <ac:spMk id="2" creationId="{425EA3EC-AAAC-4204-B12B-A829A04BC9DF}"/>
          </ac:spMkLst>
        </pc:spChg>
        <pc:spChg chg="mod">
          <ac:chgData name="Rickermann, Connor" userId="9840cd41-e196-43c5-b10f-690ed416b90a" providerId="ADAL" clId="{C378C335-303E-4BD0-B47C-78A0724F09D8}" dt="2022-02-21T23:57:38.862" v="1539" actId="33524"/>
          <ac:spMkLst>
            <pc:docMk/>
            <pc:sldMk cId="1889732587" sldId="266"/>
            <ac:spMk id="4" creationId="{8EEC3F7F-5802-4D54-8456-B9719EB4E380}"/>
          </ac:spMkLst>
        </pc:spChg>
        <pc:spChg chg="add mod">
          <ac:chgData name="Rickermann, Connor" userId="9840cd41-e196-43c5-b10f-690ed416b90a" providerId="ADAL" clId="{C378C335-303E-4BD0-B47C-78A0724F09D8}" dt="2022-02-22T00:02:07.463" v="1990" actId="207"/>
          <ac:spMkLst>
            <pc:docMk/>
            <pc:sldMk cId="1889732587" sldId="266"/>
            <ac:spMk id="8" creationId="{BED48CFC-6E57-4A3B-9090-7CACB6350AE5}"/>
          </ac:spMkLst>
        </pc:spChg>
        <pc:spChg chg="add mod">
          <ac:chgData name="Rickermann, Connor" userId="9840cd41-e196-43c5-b10f-690ed416b90a" providerId="ADAL" clId="{C378C335-303E-4BD0-B47C-78A0724F09D8}" dt="2022-02-22T00:35:56.883" v="5484" actId="20577"/>
          <ac:spMkLst>
            <pc:docMk/>
            <pc:sldMk cId="1889732587" sldId="266"/>
            <ac:spMk id="9" creationId="{044253FD-3645-4102-A19F-E598A40E4834}"/>
          </ac:spMkLst>
        </pc:spChg>
        <pc:picChg chg="add mod">
          <ac:chgData name="Rickermann, Connor" userId="9840cd41-e196-43c5-b10f-690ed416b90a" providerId="ADAL" clId="{C378C335-303E-4BD0-B47C-78A0724F09D8}" dt="2022-02-22T00:01:58.982" v="1989" actId="1076"/>
          <ac:picMkLst>
            <pc:docMk/>
            <pc:sldMk cId="1889732587" sldId="266"/>
            <ac:picMk id="5" creationId="{86B61D0B-36B8-421C-B3E4-85D230F06A3A}"/>
          </ac:picMkLst>
        </pc:picChg>
        <pc:picChg chg="add mod">
          <ac:chgData name="Rickermann, Connor" userId="9840cd41-e196-43c5-b10f-690ed416b90a" providerId="ADAL" clId="{C378C335-303E-4BD0-B47C-78A0724F09D8}" dt="2022-02-22T00:01:58.982" v="1989" actId="1076"/>
          <ac:picMkLst>
            <pc:docMk/>
            <pc:sldMk cId="1889732587" sldId="266"/>
            <ac:picMk id="7" creationId="{5D0126CE-26C6-42CE-AD00-BD2AC0492476}"/>
          </ac:picMkLst>
        </pc:picChg>
        <pc:picChg chg="del">
          <ac:chgData name="Rickermann, Connor" userId="9840cd41-e196-43c5-b10f-690ed416b90a" providerId="ADAL" clId="{C378C335-303E-4BD0-B47C-78A0724F09D8}" dt="2022-02-21T23:53:57.871" v="1046" actId="478"/>
          <ac:picMkLst>
            <pc:docMk/>
            <pc:sldMk cId="1889732587" sldId="266"/>
            <ac:picMk id="10" creationId="{8FE56572-FA30-457D-8136-E92293A29003}"/>
          </ac:picMkLst>
        </pc:picChg>
        <pc:picChg chg="del">
          <ac:chgData name="Rickermann, Connor" userId="9840cd41-e196-43c5-b10f-690ed416b90a" providerId="ADAL" clId="{C378C335-303E-4BD0-B47C-78A0724F09D8}" dt="2022-02-21T23:53:57.871" v="1046" actId="478"/>
          <ac:picMkLst>
            <pc:docMk/>
            <pc:sldMk cId="1889732587" sldId="266"/>
            <ac:picMk id="11" creationId="{177607AA-FE2E-4806-8CE7-20E1B749E4BF}"/>
          </ac:picMkLst>
        </pc:picChg>
        <pc:cxnChg chg="add mod">
          <ac:chgData name="Rickermann, Connor" userId="9840cd41-e196-43c5-b10f-690ed416b90a" providerId="ADAL" clId="{C378C335-303E-4BD0-B47C-78A0724F09D8}" dt="2022-02-22T00:36:22.788" v="5488" actId="208"/>
          <ac:cxnSpMkLst>
            <pc:docMk/>
            <pc:sldMk cId="1889732587" sldId="266"/>
            <ac:cxnSpMk id="13" creationId="{A54DAD03-AEF7-4C74-97B9-049A6C9EBE26}"/>
          </ac:cxnSpMkLst>
        </pc:cxnChg>
      </pc:sldChg>
      <pc:sldChg chg="new del">
        <pc:chgData name="Rickermann, Connor" userId="9840cd41-e196-43c5-b10f-690ed416b90a" providerId="ADAL" clId="{C378C335-303E-4BD0-B47C-78A0724F09D8}" dt="2022-02-21T23:53:08.916" v="1039" actId="680"/>
        <pc:sldMkLst>
          <pc:docMk/>
          <pc:sldMk cId="2474440704" sldId="266"/>
        </pc:sldMkLst>
      </pc:sldChg>
      <pc:sldChg chg="del">
        <pc:chgData name="Rickermann, Connor" userId="9840cd41-e196-43c5-b10f-690ed416b90a" providerId="ADAL" clId="{C378C335-303E-4BD0-B47C-78A0724F09D8}" dt="2022-02-21T23:44:15.393" v="245" actId="47"/>
        <pc:sldMkLst>
          <pc:docMk/>
          <pc:sldMk cId="2500136373" sldId="266"/>
        </pc:sldMkLst>
      </pc:sldChg>
      <pc:sldChg chg="addSp delSp modSp add mod">
        <pc:chgData name="Rickermann, Connor" userId="9840cd41-e196-43c5-b10f-690ed416b90a" providerId="ADAL" clId="{C378C335-303E-4BD0-B47C-78A0724F09D8}" dt="2022-02-22T00:15:17.195" v="3488"/>
        <pc:sldMkLst>
          <pc:docMk/>
          <pc:sldMk cId="2873393987" sldId="267"/>
        </pc:sldMkLst>
        <pc:spChg chg="mod">
          <ac:chgData name="Rickermann, Connor" userId="9840cd41-e196-43c5-b10f-690ed416b90a" providerId="ADAL" clId="{C378C335-303E-4BD0-B47C-78A0724F09D8}" dt="2022-02-22T00:02:25.463" v="2003" actId="20577"/>
          <ac:spMkLst>
            <pc:docMk/>
            <pc:sldMk cId="2873393987" sldId="267"/>
            <ac:spMk id="2" creationId="{425EA3EC-AAAC-4204-B12B-A829A04BC9DF}"/>
          </ac:spMkLst>
        </pc:spChg>
        <pc:spChg chg="mod">
          <ac:chgData name="Rickermann, Connor" userId="9840cd41-e196-43c5-b10f-690ed416b90a" providerId="ADAL" clId="{C378C335-303E-4BD0-B47C-78A0724F09D8}" dt="2022-02-22T00:07:39.603" v="2684" actId="20577"/>
          <ac:spMkLst>
            <pc:docMk/>
            <pc:sldMk cId="2873393987" sldId="267"/>
            <ac:spMk id="4" creationId="{8EEC3F7F-5802-4D54-8456-B9719EB4E380}"/>
          </ac:spMkLst>
        </pc:spChg>
        <pc:spChg chg="del">
          <ac:chgData name="Rickermann, Connor" userId="9840cd41-e196-43c5-b10f-690ed416b90a" providerId="ADAL" clId="{C378C335-303E-4BD0-B47C-78A0724F09D8}" dt="2022-02-22T00:03:30.591" v="2263" actId="478"/>
          <ac:spMkLst>
            <pc:docMk/>
            <pc:sldMk cId="2873393987" sldId="267"/>
            <ac:spMk id="8" creationId="{BED48CFC-6E57-4A3B-9090-7CACB6350AE5}"/>
          </ac:spMkLst>
        </pc:spChg>
        <pc:picChg chg="del">
          <ac:chgData name="Rickermann, Connor" userId="9840cd41-e196-43c5-b10f-690ed416b90a" providerId="ADAL" clId="{C378C335-303E-4BD0-B47C-78A0724F09D8}" dt="2022-02-22T00:03:30.591" v="2263" actId="478"/>
          <ac:picMkLst>
            <pc:docMk/>
            <pc:sldMk cId="2873393987" sldId="267"/>
            <ac:picMk id="5" creationId="{86B61D0B-36B8-421C-B3E4-85D230F06A3A}"/>
          </ac:picMkLst>
        </pc:picChg>
        <pc:picChg chg="add mod">
          <ac:chgData name="Rickermann, Connor" userId="9840cd41-e196-43c5-b10f-690ed416b90a" providerId="ADAL" clId="{C378C335-303E-4BD0-B47C-78A0724F09D8}" dt="2022-02-22T00:15:17.195" v="3488"/>
          <ac:picMkLst>
            <pc:docMk/>
            <pc:sldMk cId="2873393987" sldId="267"/>
            <ac:picMk id="6" creationId="{4416EFCC-943A-4AB1-AED4-18315FA91E88}"/>
          </ac:picMkLst>
        </pc:picChg>
        <pc:picChg chg="del">
          <ac:chgData name="Rickermann, Connor" userId="9840cd41-e196-43c5-b10f-690ed416b90a" providerId="ADAL" clId="{C378C335-303E-4BD0-B47C-78A0724F09D8}" dt="2022-02-22T00:03:30.591" v="2263" actId="478"/>
          <ac:picMkLst>
            <pc:docMk/>
            <pc:sldMk cId="2873393987" sldId="267"/>
            <ac:picMk id="7" creationId="{5D0126CE-26C6-42CE-AD00-BD2AC0492476}"/>
          </ac:picMkLst>
        </pc:picChg>
        <pc:picChg chg="add mod">
          <ac:chgData name="Rickermann, Connor" userId="9840cd41-e196-43c5-b10f-690ed416b90a" providerId="ADAL" clId="{C378C335-303E-4BD0-B47C-78A0724F09D8}" dt="2022-02-22T00:04:11.191" v="2291" actId="1076"/>
          <ac:picMkLst>
            <pc:docMk/>
            <pc:sldMk cId="2873393987" sldId="267"/>
            <ac:picMk id="10" creationId="{D1FCF221-4006-4D98-B602-DA235EFF7512}"/>
          </ac:picMkLst>
        </pc:picChg>
      </pc:sldChg>
      <pc:sldChg chg="del">
        <pc:chgData name="Rickermann, Connor" userId="9840cd41-e196-43c5-b10f-690ed416b90a" providerId="ADAL" clId="{C378C335-303E-4BD0-B47C-78A0724F09D8}" dt="2022-02-21T23:44:15.393" v="245" actId="47"/>
        <pc:sldMkLst>
          <pc:docMk/>
          <pc:sldMk cId="3681190623" sldId="267"/>
        </pc:sldMkLst>
      </pc:sldChg>
      <pc:sldChg chg="addSp delSp modSp add mod">
        <pc:chgData name="Rickermann, Connor" userId="9840cd41-e196-43c5-b10f-690ed416b90a" providerId="ADAL" clId="{C378C335-303E-4BD0-B47C-78A0724F09D8}" dt="2022-02-22T00:15:32.023" v="3493" actId="1076"/>
        <pc:sldMkLst>
          <pc:docMk/>
          <pc:sldMk cId="801889680" sldId="268"/>
        </pc:sldMkLst>
        <pc:spChg chg="mod">
          <ac:chgData name="Rickermann, Connor" userId="9840cd41-e196-43c5-b10f-690ed416b90a" providerId="ADAL" clId="{C378C335-303E-4BD0-B47C-78A0724F09D8}" dt="2022-02-22T00:08:21.587" v="2723" actId="20577"/>
          <ac:spMkLst>
            <pc:docMk/>
            <pc:sldMk cId="801889680" sldId="268"/>
            <ac:spMk id="2" creationId="{425EA3EC-AAAC-4204-B12B-A829A04BC9DF}"/>
          </ac:spMkLst>
        </pc:spChg>
        <pc:spChg chg="mod">
          <ac:chgData name="Rickermann, Connor" userId="9840cd41-e196-43c5-b10f-690ed416b90a" providerId="ADAL" clId="{C378C335-303E-4BD0-B47C-78A0724F09D8}" dt="2022-02-22T00:14:58.202" v="3487" actId="20577"/>
          <ac:spMkLst>
            <pc:docMk/>
            <pc:sldMk cId="801889680" sldId="268"/>
            <ac:spMk id="4" creationId="{8EEC3F7F-5802-4D54-8456-B9719EB4E380}"/>
          </ac:spMkLst>
        </pc:spChg>
        <pc:spChg chg="add del">
          <ac:chgData name="Rickermann, Connor" userId="9840cd41-e196-43c5-b10f-690ed416b90a" providerId="ADAL" clId="{C378C335-303E-4BD0-B47C-78A0724F09D8}" dt="2022-02-22T00:09:52.645" v="2946" actId="22"/>
          <ac:spMkLst>
            <pc:docMk/>
            <pc:sldMk cId="801889680" sldId="268"/>
            <ac:spMk id="7" creationId="{E9472EF6-8896-4D73-A2FC-FD3CF520197A}"/>
          </ac:spMkLst>
        </pc:spChg>
        <pc:spChg chg="add del">
          <ac:chgData name="Rickermann, Connor" userId="9840cd41-e196-43c5-b10f-690ed416b90a" providerId="ADAL" clId="{C378C335-303E-4BD0-B47C-78A0724F09D8}" dt="2022-02-22T00:09:57.872" v="2948" actId="22"/>
          <ac:spMkLst>
            <pc:docMk/>
            <pc:sldMk cId="801889680" sldId="268"/>
            <ac:spMk id="9" creationId="{56DA6344-3316-424D-8F3D-A5323CD3876B}"/>
          </ac:spMkLst>
        </pc:spChg>
        <pc:spChg chg="add del">
          <ac:chgData name="Rickermann, Connor" userId="9840cd41-e196-43c5-b10f-690ed416b90a" providerId="ADAL" clId="{C378C335-303E-4BD0-B47C-78A0724F09D8}" dt="2022-02-22T00:10:04.380" v="2950" actId="22"/>
          <ac:spMkLst>
            <pc:docMk/>
            <pc:sldMk cId="801889680" sldId="268"/>
            <ac:spMk id="11" creationId="{96BBF363-F2F5-4865-826A-6D36046DDEBC}"/>
          </ac:spMkLst>
        </pc:spChg>
        <pc:picChg chg="del">
          <ac:chgData name="Rickermann, Connor" userId="9840cd41-e196-43c5-b10f-690ed416b90a" providerId="ADAL" clId="{C378C335-303E-4BD0-B47C-78A0724F09D8}" dt="2022-02-22T00:08:28.301" v="2724" actId="478"/>
          <ac:picMkLst>
            <pc:docMk/>
            <pc:sldMk cId="801889680" sldId="268"/>
            <ac:picMk id="6" creationId="{4416EFCC-943A-4AB1-AED4-18315FA91E88}"/>
          </ac:picMkLst>
        </pc:picChg>
        <pc:picChg chg="del">
          <ac:chgData name="Rickermann, Connor" userId="9840cd41-e196-43c5-b10f-690ed416b90a" providerId="ADAL" clId="{C378C335-303E-4BD0-B47C-78A0724F09D8}" dt="2022-02-22T00:08:28.301" v="2724" actId="478"/>
          <ac:picMkLst>
            <pc:docMk/>
            <pc:sldMk cId="801889680" sldId="268"/>
            <ac:picMk id="10" creationId="{D1FCF221-4006-4D98-B602-DA235EFF7512}"/>
          </ac:picMkLst>
        </pc:picChg>
        <pc:picChg chg="add mod">
          <ac:chgData name="Rickermann, Connor" userId="9840cd41-e196-43c5-b10f-690ed416b90a" providerId="ADAL" clId="{C378C335-303E-4BD0-B47C-78A0724F09D8}" dt="2022-02-22T00:15:32.023" v="3493" actId="1076"/>
          <ac:picMkLst>
            <pc:docMk/>
            <pc:sldMk cId="801889680" sldId="268"/>
            <ac:picMk id="13" creationId="{28A7C3AC-6BF4-4ACA-B0C6-FC8B373E7210}"/>
          </ac:picMkLst>
        </pc:picChg>
        <pc:picChg chg="add mod">
          <ac:chgData name="Rickermann, Connor" userId="9840cd41-e196-43c5-b10f-690ed416b90a" providerId="ADAL" clId="{C378C335-303E-4BD0-B47C-78A0724F09D8}" dt="2022-02-22T00:11:59.609" v="2967" actId="1076"/>
          <ac:picMkLst>
            <pc:docMk/>
            <pc:sldMk cId="801889680" sldId="268"/>
            <ac:picMk id="15" creationId="{2C46F4F3-B490-4CB6-9E08-E7448F6ABB7C}"/>
          </ac:picMkLst>
        </pc:picChg>
      </pc:sldChg>
      <pc:sldChg chg="del">
        <pc:chgData name="Rickermann, Connor" userId="9840cd41-e196-43c5-b10f-690ed416b90a" providerId="ADAL" clId="{C378C335-303E-4BD0-B47C-78A0724F09D8}" dt="2022-02-21T23:44:15.393" v="245" actId="47"/>
        <pc:sldMkLst>
          <pc:docMk/>
          <pc:sldMk cId="1413355960" sldId="268"/>
        </pc:sldMkLst>
      </pc:sldChg>
      <pc:sldChg chg="addSp delSp modSp add mod">
        <pc:chgData name="Rickermann, Connor" userId="9840cd41-e196-43c5-b10f-690ed416b90a" providerId="ADAL" clId="{C378C335-303E-4BD0-B47C-78A0724F09D8}" dt="2022-02-22T00:27:58.622" v="4549" actId="20577"/>
        <pc:sldMkLst>
          <pc:docMk/>
          <pc:sldMk cId="2405510689" sldId="269"/>
        </pc:sldMkLst>
        <pc:spChg chg="mod">
          <ac:chgData name="Rickermann, Connor" userId="9840cd41-e196-43c5-b10f-690ed416b90a" providerId="ADAL" clId="{C378C335-303E-4BD0-B47C-78A0724F09D8}" dt="2022-02-22T00:27:58.622" v="4549" actId="20577"/>
          <ac:spMkLst>
            <pc:docMk/>
            <pc:sldMk cId="2405510689" sldId="269"/>
            <ac:spMk id="2" creationId="{425EA3EC-AAAC-4204-B12B-A829A04BC9DF}"/>
          </ac:spMkLst>
        </pc:spChg>
        <pc:spChg chg="add mod">
          <ac:chgData name="Rickermann, Connor" userId="9840cd41-e196-43c5-b10f-690ed416b90a" providerId="ADAL" clId="{C378C335-303E-4BD0-B47C-78A0724F09D8}" dt="2022-02-22T00:27:33.533" v="4520" actId="13926"/>
          <ac:spMkLst>
            <pc:docMk/>
            <pc:sldMk cId="2405510689" sldId="269"/>
            <ac:spMk id="3" creationId="{AB1AEFF4-AE05-4F71-A224-605DCF1A7068}"/>
          </ac:spMkLst>
        </pc:spChg>
        <pc:spChg chg="mod">
          <ac:chgData name="Rickermann, Connor" userId="9840cd41-e196-43c5-b10f-690ed416b90a" providerId="ADAL" clId="{C378C335-303E-4BD0-B47C-78A0724F09D8}" dt="2022-02-22T00:27:20.267" v="4509" actId="20577"/>
          <ac:spMkLst>
            <pc:docMk/>
            <pc:sldMk cId="2405510689" sldId="269"/>
            <ac:spMk id="4" creationId="{8EEC3F7F-5802-4D54-8456-B9719EB4E380}"/>
          </ac:spMkLst>
        </pc:spChg>
        <pc:picChg chg="del">
          <ac:chgData name="Rickermann, Connor" userId="9840cd41-e196-43c5-b10f-690ed416b90a" providerId="ADAL" clId="{C378C335-303E-4BD0-B47C-78A0724F09D8}" dt="2022-02-22T00:15:44.884" v="3497" actId="478"/>
          <ac:picMkLst>
            <pc:docMk/>
            <pc:sldMk cId="2405510689" sldId="269"/>
            <ac:picMk id="13" creationId="{28A7C3AC-6BF4-4ACA-B0C6-FC8B373E7210}"/>
          </ac:picMkLst>
        </pc:picChg>
        <pc:picChg chg="del">
          <ac:chgData name="Rickermann, Connor" userId="9840cd41-e196-43c5-b10f-690ed416b90a" providerId="ADAL" clId="{C378C335-303E-4BD0-B47C-78A0724F09D8}" dt="2022-02-22T00:15:44.884" v="3497" actId="478"/>
          <ac:picMkLst>
            <pc:docMk/>
            <pc:sldMk cId="2405510689" sldId="269"/>
            <ac:picMk id="15" creationId="{2C46F4F3-B490-4CB6-9E08-E7448F6ABB7C}"/>
          </ac:picMkLst>
        </pc:picChg>
      </pc:sldChg>
      <pc:sldChg chg="new del">
        <pc:chgData name="Rickermann, Connor" userId="9840cd41-e196-43c5-b10f-690ed416b90a" providerId="ADAL" clId="{C378C335-303E-4BD0-B47C-78A0724F09D8}" dt="2022-02-22T00:15:40.397" v="3495" actId="680"/>
        <pc:sldMkLst>
          <pc:docMk/>
          <pc:sldMk cId="2838604133" sldId="269"/>
        </pc:sldMkLst>
      </pc:sldChg>
      <pc:sldChg chg="del">
        <pc:chgData name="Rickermann, Connor" userId="9840cd41-e196-43c5-b10f-690ed416b90a" providerId="ADAL" clId="{C378C335-303E-4BD0-B47C-78A0724F09D8}" dt="2022-02-21T23:44:15.393" v="245" actId="47"/>
        <pc:sldMkLst>
          <pc:docMk/>
          <pc:sldMk cId="3413485200" sldId="269"/>
        </pc:sldMkLst>
      </pc:sldChg>
      <pc:sldChg chg="del">
        <pc:chgData name="Rickermann, Connor" userId="9840cd41-e196-43c5-b10f-690ed416b90a" providerId="ADAL" clId="{C378C335-303E-4BD0-B47C-78A0724F09D8}" dt="2022-02-21T23:44:15.393" v="245" actId="47"/>
        <pc:sldMkLst>
          <pc:docMk/>
          <pc:sldMk cId="741742179" sldId="270"/>
        </pc:sldMkLst>
      </pc:sldChg>
      <pc:sldChg chg="delSp modSp add del mod">
        <pc:chgData name="Rickermann, Connor" userId="9840cd41-e196-43c5-b10f-690ed416b90a" providerId="ADAL" clId="{C378C335-303E-4BD0-B47C-78A0724F09D8}" dt="2022-02-22T00:34:33.671" v="5387" actId="47"/>
        <pc:sldMkLst>
          <pc:docMk/>
          <pc:sldMk cId="2251154423" sldId="270"/>
        </pc:sldMkLst>
        <pc:spChg chg="mod">
          <ac:chgData name="Rickermann, Connor" userId="9840cd41-e196-43c5-b10f-690ed416b90a" providerId="ADAL" clId="{C378C335-303E-4BD0-B47C-78A0724F09D8}" dt="2022-02-22T00:26:16.577" v="4358" actId="20577"/>
          <ac:spMkLst>
            <pc:docMk/>
            <pc:sldMk cId="2251154423" sldId="270"/>
            <ac:spMk id="2" creationId="{425EA3EC-AAAC-4204-B12B-A829A04BC9DF}"/>
          </ac:spMkLst>
        </pc:spChg>
        <pc:spChg chg="del">
          <ac:chgData name="Rickermann, Connor" userId="9840cd41-e196-43c5-b10f-690ed416b90a" providerId="ADAL" clId="{C378C335-303E-4BD0-B47C-78A0724F09D8}" dt="2022-02-22T00:26:14.885" v="4357" actId="478"/>
          <ac:spMkLst>
            <pc:docMk/>
            <pc:sldMk cId="2251154423" sldId="270"/>
            <ac:spMk id="3" creationId="{AB1AEFF4-AE05-4F71-A224-605DCF1A7068}"/>
          </ac:spMkLst>
        </pc:spChg>
      </pc:sldChg>
      <pc:sldChg chg="del">
        <pc:chgData name="Rickermann, Connor" userId="9840cd41-e196-43c5-b10f-690ed416b90a" providerId="ADAL" clId="{C378C335-303E-4BD0-B47C-78A0724F09D8}" dt="2022-02-21T23:44:15.393" v="245" actId="47"/>
        <pc:sldMkLst>
          <pc:docMk/>
          <pc:sldMk cId="897460032" sldId="271"/>
        </pc:sldMkLst>
      </pc:sldChg>
      <pc:sldChg chg="addSp delSp modSp add mod setBg">
        <pc:chgData name="Rickermann, Connor" userId="9840cd41-e196-43c5-b10f-690ed416b90a" providerId="ADAL" clId="{C378C335-303E-4BD0-B47C-78A0724F09D8}" dt="2022-02-22T00:36:35.982" v="5490" actId="113"/>
        <pc:sldMkLst>
          <pc:docMk/>
          <pc:sldMk cId="3862464429" sldId="271"/>
        </pc:sldMkLst>
        <pc:spChg chg="del mod">
          <ac:chgData name="Rickermann, Connor" userId="9840cd41-e196-43c5-b10f-690ed416b90a" providerId="ADAL" clId="{C378C335-303E-4BD0-B47C-78A0724F09D8}" dt="2022-02-22T00:29:14.557" v="4558" actId="478"/>
          <ac:spMkLst>
            <pc:docMk/>
            <pc:sldMk cId="3862464429" sldId="271"/>
            <ac:spMk id="2" creationId="{425EA3EC-AAAC-4204-B12B-A829A04BC9DF}"/>
          </ac:spMkLst>
        </pc:spChg>
        <pc:spChg chg="del">
          <ac:chgData name="Rickermann, Connor" userId="9840cd41-e196-43c5-b10f-690ed416b90a" providerId="ADAL" clId="{C378C335-303E-4BD0-B47C-78A0724F09D8}" dt="2022-02-22T00:27:46.961" v="4523" actId="478"/>
          <ac:spMkLst>
            <pc:docMk/>
            <pc:sldMk cId="3862464429" sldId="271"/>
            <ac:spMk id="3" creationId="{AB1AEFF4-AE05-4F71-A224-605DCF1A7068}"/>
          </ac:spMkLst>
        </pc:spChg>
        <pc:spChg chg="mod">
          <ac:chgData name="Rickermann, Connor" userId="9840cd41-e196-43c5-b10f-690ed416b90a" providerId="ADAL" clId="{C378C335-303E-4BD0-B47C-78A0724F09D8}" dt="2022-02-22T00:36:35.982" v="5490" actId="113"/>
          <ac:spMkLst>
            <pc:docMk/>
            <pc:sldMk cId="3862464429" sldId="271"/>
            <ac:spMk id="4" creationId="{8EEC3F7F-5802-4D54-8456-B9719EB4E380}"/>
          </ac:spMkLst>
        </pc:spChg>
        <pc:spChg chg="add del mod">
          <ac:chgData name="Rickermann, Connor" userId="9840cd41-e196-43c5-b10f-690ed416b90a" providerId="ADAL" clId="{C378C335-303E-4BD0-B47C-78A0724F09D8}" dt="2022-02-22T00:29:18.224" v="4560" actId="478"/>
          <ac:spMkLst>
            <pc:docMk/>
            <pc:sldMk cId="3862464429" sldId="271"/>
            <ac:spMk id="10" creationId="{57F75462-802F-4CA4-A716-DC0DB34ACAD7}"/>
          </ac:spMkLst>
        </pc:spChg>
        <pc:spChg chg="add mod">
          <ac:chgData name="Rickermann, Connor" userId="9840cd41-e196-43c5-b10f-690ed416b90a" providerId="ADAL" clId="{C378C335-303E-4BD0-B47C-78A0724F09D8}" dt="2022-02-22T00:31:28.968" v="4967" actId="20577"/>
          <ac:spMkLst>
            <pc:docMk/>
            <pc:sldMk cId="3862464429" sldId="271"/>
            <ac:spMk id="16" creationId="{459103E3-9673-46EA-A34A-4B43C987FC77}"/>
          </ac:spMkLst>
        </pc:spChg>
        <pc:spChg chg="add">
          <ac:chgData name="Rickermann, Connor" userId="9840cd41-e196-43c5-b10f-690ed416b90a" providerId="ADAL" clId="{C378C335-303E-4BD0-B47C-78A0724F09D8}" dt="2022-02-22T00:28:54.523" v="4554" actId="26606"/>
          <ac:spMkLst>
            <pc:docMk/>
            <pc:sldMk cId="3862464429" sldId="271"/>
            <ac:spMk id="17" creationId="{E49D7415-2F11-44C2-B6AA-13A25B6814B9}"/>
          </ac:spMkLst>
        </pc:spChg>
        <pc:picChg chg="add del">
          <ac:chgData name="Rickermann, Connor" userId="9840cd41-e196-43c5-b10f-690ed416b90a" providerId="ADAL" clId="{C378C335-303E-4BD0-B47C-78A0724F09D8}" dt="2022-02-22T00:28:32.610" v="4551" actId="22"/>
          <ac:picMkLst>
            <pc:docMk/>
            <pc:sldMk cId="3862464429" sldId="271"/>
            <ac:picMk id="6" creationId="{ACDA510A-2DC1-4377-A556-4915567C00E7}"/>
          </ac:picMkLst>
        </pc:picChg>
        <pc:picChg chg="add mod">
          <ac:chgData name="Rickermann, Connor" userId="9840cd41-e196-43c5-b10f-690ed416b90a" providerId="ADAL" clId="{C378C335-303E-4BD0-B47C-78A0724F09D8}" dt="2022-02-22T00:29:03.637" v="4557" actId="1076"/>
          <ac:picMkLst>
            <pc:docMk/>
            <pc:sldMk cId="3862464429" sldId="271"/>
            <ac:picMk id="8" creationId="{E39D5C98-9D53-41CD-B706-02018027638C}"/>
          </ac:picMkLst>
        </pc:picChg>
        <pc:cxnChg chg="add del mod">
          <ac:chgData name="Rickermann, Connor" userId="9840cd41-e196-43c5-b10f-690ed416b90a" providerId="ADAL" clId="{C378C335-303E-4BD0-B47C-78A0724F09D8}" dt="2022-02-22T00:36:31.340" v="5489" actId="478"/>
          <ac:cxnSpMkLst>
            <pc:docMk/>
            <pc:sldMk cId="3862464429" sldId="271"/>
            <ac:cxnSpMk id="12" creationId="{D9918D2E-2983-449C-A6EB-47D4E3475418}"/>
          </ac:cxnSpMkLst>
        </pc:cxnChg>
        <pc:cxnChg chg="add">
          <ac:chgData name="Rickermann, Connor" userId="9840cd41-e196-43c5-b10f-690ed416b90a" providerId="ADAL" clId="{C378C335-303E-4BD0-B47C-78A0724F09D8}" dt="2022-02-22T00:28:54.523" v="4554" actId="26606"/>
          <ac:cxnSpMkLst>
            <pc:docMk/>
            <pc:sldMk cId="3862464429" sldId="271"/>
            <ac:cxnSpMk id="13" creationId="{F64F9B95-9045-48D2-B9F3-2927E98F54AA}"/>
          </ac:cxnSpMkLst>
        </pc:cxnChg>
        <pc:cxnChg chg="add">
          <ac:chgData name="Rickermann, Connor" userId="9840cd41-e196-43c5-b10f-690ed416b90a" providerId="ADAL" clId="{C378C335-303E-4BD0-B47C-78A0724F09D8}" dt="2022-02-22T00:28:54.523" v="4554" actId="26606"/>
          <ac:cxnSpMkLst>
            <pc:docMk/>
            <pc:sldMk cId="3862464429" sldId="271"/>
            <ac:cxnSpMk id="15" creationId="{085AA86F-6A4D-4BCB-A045-D992CDC2959B}"/>
          </ac:cxnSpMkLst>
        </pc:cxnChg>
        <pc:cxnChg chg="add">
          <ac:chgData name="Rickermann, Connor" userId="9840cd41-e196-43c5-b10f-690ed416b90a" providerId="ADAL" clId="{C378C335-303E-4BD0-B47C-78A0724F09D8}" dt="2022-02-22T00:28:54.523" v="4554" actId="26606"/>
          <ac:cxnSpMkLst>
            <pc:docMk/>
            <pc:sldMk cId="3862464429" sldId="271"/>
            <ac:cxnSpMk id="19" creationId="{D2E57F3D-33BE-4306-87E6-24576371951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1A1FB-8FE0-4479-B354-1620B9CF1809}"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8BC51-F6FE-496F-962C-88C6520089A0}" type="slidenum">
              <a:rPr lang="en-US" smtClean="0"/>
              <a:t>‹#›</a:t>
            </a:fld>
            <a:endParaRPr lang="en-US"/>
          </a:p>
        </p:txBody>
      </p:sp>
    </p:spTree>
    <p:extLst>
      <p:ext uri="{BB962C8B-B14F-4D97-AF65-F5344CB8AC3E}">
        <p14:creationId xmlns:p14="http://schemas.microsoft.com/office/powerpoint/2010/main" val="82489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7123868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3283738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00022228"/>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790841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0482096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7732949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5980711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08220185"/>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79952088"/>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78224913"/>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10/9/2024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11733212"/>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10/9/2024</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84918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77" r:id="rId6"/>
    <p:sldLayoutId id="2147483676" r:id="rId7"/>
    <p:sldLayoutId id="2147483664" r:id="rId8"/>
    <p:sldLayoutId id="2147483665" r:id="rId9"/>
    <p:sldLayoutId id="2147483675" r:id="rId10"/>
    <p:sldLayoutId id="2147483674" r:id="rId11"/>
  </p:sldLayoutIdLst>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7D0F3-612B-42E5-9550-C950C949E964}"/>
              </a:ext>
            </a:extLst>
          </p:cNvPr>
          <p:cNvSpPr>
            <a:spLocks noGrp="1"/>
          </p:cNvSpPr>
          <p:nvPr>
            <p:ph type="ctrTitle"/>
          </p:nvPr>
        </p:nvSpPr>
        <p:spPr>
          <a:xfrm>
            <a:off x="8002184" y="2386295"/>
            <a:ext cx="3730839" cy="3569150"/>
          </a:xfrm>
        </p:spPr>
        <p:txBody>
          <a:bodyPr anchor="b">
            <a:normAutofit/>
          </a:bodyPr>
          <a:lstStyle/>
          <a:p>
            <a:r>
              <a:rPr lang="en-US" sz="4000" dirty="0"/>
              <a:t>Lab 7:</a:t>
            </a:r>
            <a:br>
              <a:rPr lang="en-US" sz="4000" dirty="0"/>
            </a:br>
            <a:r>
              <a:rPr lang="en-US" sz="4000" dirty="0"/>
              <a:t>HAMMING CODE</a:t>
            </a:r>
          </a:p>
        </p:txBody>
      </p:sp>
      <p:sp>
        <p:nvSpPr>
          <p:cNvPr id="3" name="Subtitle 2">
            <a:extLst>
              <a:ext uri="{FF2B5EF4-FFF2-40B4-BE49-F238E27FC236}">
                <a16:creationId xmlns:a16="http://schemas.microsoft.com/office/drawing/2014/main" id="{C32518D4-A865-48C2-80AF-C30DB51C2BC3}"/>
              </a:ext>
            </a:extLst>
          </p:cNvPr>
          <p:cNvSpPr>
            <a:spLocks noGrp="1"/>
          </p:cNvSpPr>
          <p:nvPr>
            <p:ph type="subTitle" idx="1"/>
          </p:nvPr>
        </p:nvSpPr>
        <p:spPr>
          <a:xfrm>
            <a:off x="8115300" y="1208146"/>
            <a:ext cx="3137031" cy="979680"/>
          </a:xfrm>
        </p:spPr>
        <p:txBody>
          <a:bodyPr anchor="t">
            <a:normAutofit/>
          </a:bodyPr>
          <a:lstStyle/>
          <a:p>
            <a:r>
              <a:rPr lang="en-US" sz="1800" dirty="0"/>
              <a:t>CSE 2301 – Fall 2024</a:t>
            </a:r>
          </a:p>
        </p:txBody>
      </p:sp>
      <p:pic>
        <p:nvPicPr>
          <p:cNvPr id="5" name="Picture 3" descr="Mother Board">
            <a:extLst>
              <a:ext uri="{FF2B5EF4-FFF2-40B4-BE49-F238E27FC236}">
                <a16:creationId xmlns:a16="http://schemas.microsoft.com/office/drawing/2014/main" id="{7BB45BB8-D5E1-4263-B449-DFDDC867356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074"/>
                    </a14:imgEffect>
                    <a14:imgEffect>
                      <a14:saturation sat="121000"/>
                    </a14:imgEffect>
                  </a14:imgLayer>
                </a14:imgProps>
              </a:ext>
            </a:extLst>
          </a:blip>
          <a:srcRect l="14426" r="14426"/>
          <a:stretch/>
        </p:blipFill>
        <p:spPr>
          <a:xfrm>
            <a:off x="20" y="10"/>
            <a:ext cx="7320707" cy="6857985"/>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5826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69E0-47BC-45F7-A4CE-725CD706A265}"/>
              </a:ext>
            </a:extLst>
          </p:cNvPr>
          <p:cNvSpPr>
            <a:spLocks noGrp="1"/>
          </p:cNvSpPr>
          <p:nvPr>
            <p:ph type="title"/>
          </p:nvPr>
        </p:nvSpPr>
        <p:spPr>
          <a:xfrm>
            <a:off x="683343" y="1066800"/>
            <a:ext cx="3340018" cy="1317523"/>
          </a:xfrm>
        </p:spPr>
        <p:txBody>
          <a:bodyPr/>
          <a:lstStyle/>
          <a:p>
            <a:r>
              <a:rPr lang="en-US" dirty="0"/>
              <a:t>Other notes</a:t>
            </a:r>
            <a:br>
              <a:rPr lang="en-US" dirty="0"/>
            </a:br>
            <a:r>
              <a:rPr lang="en-US" sz="2000" dirty="0">
                <a:solidFill>
                  <a:schemeClr val="accent2"/>
                </a:solidFill>
              </a:rPr>
              <a:t>AND report information</a:t>
            </a:r>
            <a:endParaRPr lang="en-US" dirty="0">
              <a:solidFill>
                <a:schemeClr val="accent2"/>
              </a:solidFill>
            </a:endParaRPr>
          </a:p>
        </p:txBody>
      </p:sp>
      <p:sp>
        <p:nvSpPr>
          <p:cNvPr id="4" name="Text Placeholder 3">
            <a:extLst>
              <a:ext uri="{FF2B5EF4-FFF2-40B4-BE49-F238E27FC236}">
                <a16:creationId xmlns:a16="http://schemas.microsoft.com/office/drawing/2014/main" id="{3E3BE511-775A-482D-AD21-3C4F031ADDC0}"/>
              </a:ext>
            </a:extLst>
          </p:cNvPr>
          <p:cNvSpPr>
            <a:spLocks noGrp="1"/>
          </p:cNvSpPr>
          <p:nvPr>
            <p:ph type="body" sz="half" idx="2"/>
          </p:nvPr>
        </p:nvSpPr>
        <p:spPr>
          <a:xfrm>
            <a:off x="4480560" y="1531620"/>
            <a:ext cx="7027250" cy="4345396"/>
          </a:xfrm>
        </p:spPr>
        <p:txBody>
          <a:bodyPr>
            <a:normAutofit/>
          </a:bodyPr>
          <a:lstStyle/>
          <a:p>
            <a:pPr marL="285750" indent="-285750">
              <a:buFont typeface="Courier New" panose="02070309020205020404" pitchFamily="49" charset="0"/>
              <a:buChar char="o"/>
            </a:pPr>
            <a:r>
              <a:rPr lang="en-US" sz="1800" dirty="0"/>
              <a:t>The report for this lab is light, but relevant for the next exam.</a:t>
            </a:r>
          </a:p>
          <a:p>
            <a:pPr marL="285750" indent="-285750">
              <a:buFont typeface="Courier New" panose="02070309020205020404" pitchFamily="49" charset="0"/>
              <a:buChar char="o"/>
            </a:pPr>
            <a:r>
              <a:rPr lang="en-US" sz="1800"/>
              <a:t>Good luck! </a:t>
            </a:r>
            <a:endParaRPr lang="en-US" sz="1800" dirty="0"/>
          </a:p>
        </p:txBody>
      </p:sp>
      <p:pic>
        <p:nvPicPr>
          <p:cNvPr id="5" name="Graphic 4" descr="Document outline">
            <a:extLst>
              <a:ext uri="{FF2B5EF4-FFF2-40B4-BE49-F238E27FC236}">
                <a16:creationId xmlns:a16="http://schemas.microsoft.com/office/drawing/2014/main" id="{20A36AE7-CF5E-4892-B8E4-5B9294621F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3343" y="2384323"/>
            <a:ext cx="1602657" cy="1602657"/>
          </a:xfrm>
          <a:prstGeom prst="rect">
            <a:avLst/>
          </a:prstGeom>
        </p:spPr>
      </p:pic>
    </p:spTree>
    <p:extLst>
      <p:ext uri="{BB962C8B-B14F-4D97-AF65-F5344CB8AC3E}">
        <p14:creationId xmlns:p14="http://schemas.microsoft.com/office/powerpoint/2010/main" val="14994337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5"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EEC3F7F-5802-4D54-8456-B9719EB4E380}"/>
              </a:ext>
            </a:extLst>
          </p:cNvPr>
          <p:cNvSpPr>
            <a:spLocks noGrp="1"/>
          </p:cNvSpPr>
          <p:nvPr>
            <p:ph type="body" sz="half" idx="2"/>
          </p:nvPr>
        </p:nvSpPr>
        <p:spPr>
          <a:xfrm>
            <a:off x="695324" y="2139351"/>
            <a:ext cx="4385847" cy="4070950"/>
          </a:xfrm>
        </p:spPr>
        <p:txBody>
          <a:bodyPr vert="horz" lIns="91440" tIns="45720" rIns="91440" bIns="45720" rtlCol="0">
            <a:normAutofit/>
          </a:bodyPr>
          <a:lstStyle/>
          <a:p>
            <a:pPr marL="285750" indent="-228600">
              <a:lnSpc>
                <a:spcPct val="110000"/>
              </a:lnSpc>
              <a:buFont typeface="Arial" panose="020B0604020202020204" pitchFamily="34" charset="0"/>
              <a:buChar char="•"/>
            </a:pPr>
            <a:r>
              <a:rPr lang="en-US" sz="1800" dirty="0"/>
              <a:t>You will be developing two circuits today. In the first, you will generate parity bits from a 4-bit code, and in the second, you will be taking a 7-bit parity code, checking it for errors, and then fixing it if necessary. These two steps constitute separate symbols.</a:t>
            </a:r>
          </a:p>
          <a:p>
            <a:pPr marL="285750" indent="-228600">
              <a:lnSpc>
                <a:spcPct val="110000"/>
              </a:lnSpc>
              <a:buFont typeface="Arial" panose="020B0604020202020204" pitchFamily="34" charset="0"/>
              <a:buChar char="•"/>
            </a:pPr>
            <a:r>
              <a:rPr lang="en-US" sz="1800" dirty="0"/>
              <a:t>You will be working with symbols once again to create the parity generator, error position indicator, and error corrector. Refer to lab 4 instructions if you need a refresher.</a:t>
            </a:r>
          </a:p>
        </p:txBody>
      </p:sp>
      <p:sp>
        <p:nvSpPr>
          <p:cNvPr id="13" name="Title 1">
            <a:extLst>
              <a:ext uri="{FF2B5EF4-FFF2-40B4-BE49-F238E27FC236}">
                <a16:creationId xmlns:a16="http://schemas.microsoft.com/office/drawing/2014/main" id="{A730D6FB-3630-4FEF-9776-D3898150BA19}"/>
              </a:ext>
            </a:extLst>
          </p:cNvPr>
          <p:cNvSpPr>
            <a:spLocks noGrp="1"/>
          </p:cNvSpPr>
          <p:nvPr>
            <p:ph type="title"/>
          </p:nvPr>
        </p:nvSpPr>
        <p:spPr>
          <a:xfrm>
            <a:off x="683342" y="1066801"/>
            <a:ext cx="4103431" cy="900022"/>
          </a:xfrm>
        </p:spPr>
        <p:txBody>
          <a:bodyPr/>
          <a:lstStyle/>
          <a:p>
            <a:r>
              <a:rPr lang="en-US" dirty="0"/>
              <a:t>Introduction:</a:t>
            </a:r>
            <a:br>
              <a:rPr lang="en-US" dirty="0"/>
            </a:br>
            <a:r>
              <a:rPr lang="en-US" sz="2000" dirty="0">
                <a:solidFill>
                  <a:schemeClr val="accent2"/>
                </a:solidFill>
              </a:rPr>
              <a:t>overview</a:t>
            </a:r>
            <a:endParaRPr lang="en-US" dirty="0"/>
          </a:p>
        </p:txBody>
      </p:sp>
      <p:pic>
        <p:nvPicPr>
          <p:cNvPr id="10" name="Picture 9">
            <a:extLst>
              <a:ext uri="{FF2B5EF4-FFF2-40B4-BE49-F238E27FC236}">
                <a16:creationId xmlns:a16="http://schemas.microsoft.com/office/drawing/2014/main" id="{1778278E-B7DF-3949-8EFA-43B8F757DE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3946" y="1177876"/>
            <a:ext cx="4730884" cy="2248670"/>
          </a:xfrm>
          <a:prstGeom prst="rect">
            <a:avLst/>
          </a:prstGeom>
          <a:noFill/>
          <a:ln>
            <a:noFill/>
          </a:ln>
        </p:spPr>
      </p:pic>
      <p:pic>
        <p:nvPicPr>
          <p:cNvPr id="11" name="Picture 10">
            <a:extLst>
              <a:ext uri="{FF2B5EF4-FFF2-40B4-BE49-F238E27FC236}">
                <a16:creationId xmlns:a16="http://schemas.microsoft.com/office/drawing/2014/main" id="{230C4739-8E31-43C7-9DD4-35BBC8EAF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946" y="3602995"/>
            <a:ext cx="5832730" cy="2248671"/>
          </a:xfrm>
          <a:prstGeom prst="rect">
            <a:avLst/>
          </a:prstGeom>
          <a:ln w="28575" cmpd="sng">
            <a:noFill/>
          </a:ln>
        </p:spPr>
      </p:pic>
    </p:spTree>
    <p:extLst>
      <p:ext uri="{BB962C8B-B14F-4D97-AF65-F5344CB8AC3E}">
        <p14:creationId xmlns:p14="http://schemas.microsoft.com/office/powerpoint/2010/main" val="6319148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69E0-47BC-45F7-A4CE-725CD706A265}"/>
              </a:ext>
            </a:extLst>
          </p:cNvPr>
          <p:cNvSpPr>
            <a:spLocks noGrp="1"/>
          </p:cNvSpPr>
          <p:nvPr>
            <p:ph type="title"/>
          </p:nvPr>
        </p:nvSpPr>
        <p:spPr>
          <a:xfrm>
            <a:off x="683342" y="1188720"/>
            <a:ext cx="4911151" cy="1195603"/>
          </a:xfrm>
        </p:spPr>
        <p:txBody>
          <a:bodyPr/>
          <a:lstStyle/>
          <a:p>
            <a:r>
              <a:rPr lang="en-US" dirty="0"/>
              <a:t>REVIEW:</a:t>
            </a:r>
            <a:br>
              <a:rPr lang="en-US" dirty="0"/>
            </a:br>
            <a:r>
              <a:rPr lang="en-US" sz="2000" dirty="0">
                <a:solidFill>
                  <a:schemeClr val="accent1"/>
                </a:solidFill>
              </a:rPr>
              <a:t>hamming code</a:t>
            </a:r>
            <a:endParaRPr lang="en-US" dirty="0">
              <a:solidFill>
                <a:schemeClr val="accent1"/>
              </a:solidFill>
            </a:endParaRPr>
          </a:p>
        </p:txBody>
      </p:sp>
      <p:sp>
        <p:nvSpPr>
          <p:cNvPr id="4" name="Text Placeholder 3">
            <a:extLst>
              <a:ext uri="{FF2B5EF4-FFF2-40B4-BE49-F238E27FC236}">
                <a16:creationId xmlns:a16="http://schemas.microsoft.com/office/drawing/2014/main" id="{3E3BE511-775A-482D-AD21-3C4F031ADDC0}"/>
              </a:ext>
            </a:extLst>
          </p:cNvPr>
          <p:cNvSpPr>
            <a:spLocks noGrp="1"/>
          </p:cNvSpPr>
          <p:nvPr>
            <p:ph type="body" sz="half" idx="2"/>
          </p:nvPr>
        </p:nvSpPr>
        <p:spPr>
          <a:xfrm>
            <a:off x="1219201" y="2689860"/>
            <a:ext cx="3830972" cy="2979420"/>
          </a:xfrm>
        </p:spPr>
        <p:txBody>
          <a:bodyPr>
            <a:normAutofit/>
          </a:bodyPr>
          <a:lstStyle/>
          <a:p>
            <a:pPr marL="285750" indent="-285750">
              <a:buFont typeface="Courier New" panose="02070309020205020404" pitchFamily="49" charset="0"/>
              <a:buChar char="o"/>
            </a:pPr>
            <a:r>
              <a:rPr lang="en-US" sz="1800" dirty="0"/>
              <a:t>Hamming codes add parity bits for error checking. With the hamming distance seen here (3), we can check for and correct one error.</a:t>
            </a:r>
          </a:p>
          <a:p>
            <a:pPr marL="285750" indent="-285750">
              <a:buFont typeface="Courier New" panose="02070309020205020404" pitchFamily="49" charset="0"/>
              <a:buChar char="o"/>
            </a:pPr>
            <a:r>
              <a:rPr lang="en-US" sz="1800" dirty="0"/>
              <a:t>Note the names we give the parity and data bits here. They represent weights.</a:t>
            </a:r>
          </a:p>
        </p:txBody>
      </p:sp>
      <p:grpSp>
        <p:nvGrpSpPr>
          <p:cNvPr id="88" name="Group 87">
            <a:extLst>
              <a:ext uri="{FF2B5EF4-FFF2-40B4-BE49-F238E27FC236}">
                <a16:creationId xmlns:a16="http://schemas.microsoft.com/office/drawing/2014/main" id="{0C939803-5BD2-4C39-B071-874F806FCE76}"/>
              </a:ext>
            </a:extLst>
          </p:cNvPr>
          <p:cNvGrpSpPr/>
          <p:nvPr/>
        </p:nvGrpSpPr>
        <p:grpSpPr>
          <a:xfrm>
            <a:off x="5436065" y="1359390"/>
            <a:ext cx="5949519" cy="3724338"/>
            <a:chOff x="2676897" y="1359390"/>
            <a:chExt cx="6754054" cy="4139220"/>
          </a:xfrm>
        </p:grpSpPr>
        <p:sp>
          <p:nvSpPr>
            <p:cNvPr id="47" name="TextBox 5">
              <a:extLst>
                <a:ext uri="{FF2B5EF4-FFF2-40B4-BE49-F238E27FC236}">
                  <a16:creationId xmlns:a16="http://schemas.microsoft.com/office/drawing/2014/main" id="{F105AA71-EB61-425E-8173-DA3D0FBDCC23}"/>
                </a:ext>
              </a:extLst>
            </p:cNvPr>
            <p:cNvSpPr txBox="1"/>
            <p:nvPr/>
          </p:nvSpPr>
          <p:spPr>
            <a:xfrm>
              <a:off x="2710446" y="1359390"/>
              <a:ext cx="1749164" cy="444681"/>
            </a:xfrm>
            <a:prstGeom prst="rect">
              <a:avLst/>
            </a:prstGeom>
            <a:noFill/>
            <a:ln>
              <a:noFill/>
            </a:ln>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schemeClr val="accent2">
                      <a:lumMod val="75000"/>
                    </a:schemeClr>
                  </a:solidFill>
                  <a:effectLst>
                    <a:outerShdw blurRad="50800" dist="38100" dir="2700000" algn="tl" rotWithShape="0">
                      <a:srgbClr val="000000">
                        <a:alpha val="43000"/>
                      </a:srgbClr>
                    </a:outerShdw>
                  </a:effectLst>
                  <a:cs typeface="Arial"/>
                </a:rPr>
                <a:t>Bit positions</a:t>
              </a:r>
              <a:endParaRPr lang="en-US" sz="2000" dirty="0">
                <a:solidFill>
                  <a:schemeClr val="accent2">
                    <a:lumMod val="75000"/>
                  </a:schemeClr>
                </a:solidFill>
              </a:endParaRPr>
            </a:p>
          </p:txBody>
        </p:sp>
        <p:sp>
          <p:nvSpPr>
            <p:cNvPr id="48" name="TextBox 35">
              <a:extLst>
                <a:ext uri="{FF2B5EF4-FFF2-40B4-BE49-F238E27FC236}">
                  <a16:creationId xmlns:a16="http://schemas.microsoft.com/office/drawing/2014/main" id="{F0AFCF4C-8F40-492C-B28D-E7F5251FEE5C}"/>
                </a:ext>
              </a:extLst>
            </p:cNvPr>
            <p:cNvSpPr txBox="1"/>
            <p:nvPr/>
          </p:nvSpPr>
          <p:spPr>
            <a:xfrm>
              <a:off x="2764145" y="4244491"/>
              <a:ext cx="4230680" cy="444681"/>
            </a:xfrm>
            <a:prstGeom prst="rect">
              <a:avLst/>
            </a:prstGeom>
            <a:noFill/>
            <a:ln>
              <a:noFill/>
            </a:ln>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schemeClr val="accent2">
                      <a:lumMod val="75000"/>
                    </a:schemeClr>
                  </a:solidFill>
                  <a:effectLst>
                    <a:outerShdw blurRad="50800" dist="38100" dir="2700000" algn="tl" rotWithShape="0">
                      <a:srgbClr val="000000">
                        <a:alpha val="43000"/>
                      </a:srgbClr>
                    </a:outerShdw>
                  </a:effectLst>
                  <a:cs typeface="Arial"/>
                </a:rPr>
                <a:t>Parity bit positions - interspersed</a:t>
              </a:r>
              <a:endParaRPr lang="en-US" sz="2000" dirty="0">
                <a:solidFill>
                  <a:schemeClr val="accent2">
                    <a:lumMod val="75000"/>
                  </a:schemeClr>
                </a:solidFill>
              </a:endParaRPr>
            </a:p>
          </p:txBody>
        </p:sp>
        <p:sp>
          <p:nvSpPr>
            <p:cNvPr id="49" name="Rounded Rectangle 43">
              <a:extLst>
                <a:ext uri="{FF2B5EF4-FFF2-40B4-BE49-F238E27FC236}">
                  <a16:creationId xmlns:a16="http://schemas.microsoft.com/office/drawing/2014/main" id="{2962E863-5ACB-4880-A6AA-2F0FE2CDA6B3}"/>
                </a:ext>
              </a:extLst>
            </p:cNvPr>
            <p:cNvSpPr/>
            <p:nvPr/>
          </p:nvSpPr>
          <p:spPr>
            <a:xfrm>
              <a:off x="3526359" y="4827597"/>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50" name="TextBox 44">
              <a:extLst>
                <a:ext uri="{FF2B5EF4-FFF2-40B4-BE49-F238E27FC236}">
                  <a16:creationId xmlns:a16="http://schemas.microsoft.com/office/drawing/2014/main" id="{41E968A0-F08D-47BF-ADB5-0B03EB9A505C}"/>
                </a:ext>
              </a:extLst>
            </p:cNvPr>
            <p:cNvSpPr txBox="1"/>
            <p:nvPr/>
          </p:nvSpPr>
          <p:spPr>
            <a:xfrm>
              <a:off x="3582816" y="4886325"/>
              <a:ext cx="71039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chemeClr val="accent2">
                      <a:lumMod val="75000"/>
                    </a:schemeClr>
                  </a:solidFill>
                  <a:effectLst>
                    <a:outerShdw blurRad="50800" dist="38100" dir="2700000" algn="tl" rotWithShape="0">
                      <a:srgbClr val="000000">
                        <a:alpha val="43000"/>
                      </a:srgbClr>
                    </a:outerShdw>
                  </a:effectLst>
                </a:rPr>
                <a:t>P1</a:t>
              </a:r>
              <a:endParaRPr lang="en-US" sz="1100" dirty="0">
                <a:solidFill>
                  <a:schemeClr val="accent2">
                    <a:lumMod val="75000"/>
                  </a:schemeClr>
                </a:solidFill>
                <a:effectLst>
                  <a:outerShdw blurRad="50800" dist="38100" dir="2700000" algn="tl" rotWithShape="0">
                    <a:srgbClr val="000000">
                      <a:alpha val="43000"/>
                    </a:srgbClr>
                  </a:outerShdw>
                </a:effectLst>
              </a:endParaRPr>
            </a:p>
          </p:txBody>
        </p:sp>
        <p:sp>
          <p:nvSpPr>
            <p:cNvPr id="51" name="Rounded Rectangle 45">
              <a:extLst>
                <a:ext uri="{FF2B5EF4-FFF2-40B4-BE49-F238E27FC236}">
                  <a16:creationId xmlns:a16="http://schemas.microsoft.com/office/drawing/2014/main" id="{A59CE7E3-D06D-4D2E-89F2-BA97F0A94B5D}"/>
                </a:ext>
              </a:extLst>
            </p:cNvPr>
            <p:cNvSpPr/>
            <p:nvPr/>
          </p:nvSpPr>
          <p:spPr>
            <a:xfrm>
              <a:off x="4388447" y="4830605"/>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52" name="Rounded Rectangle 47">
              <a:extLst>
                <a:ext uri="{FF2B5EF4-FFF2-40B4-BE49-F238E27FC236}">
                  <a16:creationId xmlns:a16="http://schemas.microsoft.com/office/drawing/2014/main" id="{8C237ABE-696D-4E0E-AE3B-B00079EA00C9}"/>
                </a:ext>
              </a:extLst>
            </p:cNvPr>
            <p:cNvSpPr/>
            <p:nvPr/>
          </p:nvSpPr>
          <p:spPr>
            <a:xfrm>
              <a:off x="5250535" y="4833613"/>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53" name="Rounded Rectangle 49">
              <a:extLst>
                <a:ext uri="{FF2B5EF4-FFF2-40B4-BE49-F238E27FC236}">
                  <a16:creationId xmlns:a16="http://schemas.microsoft.com/office/drawing/2014/main" id="{EA1E715E-6CAB-4B2E-9EF2-8B037602DAA4}"/>
                </a:ext>
              </a:extLst>
            </p:cNvPr>
            <p:cNvSpPr/>
            <p:nvPr/>
          </p:nvSpPr>
          <p:spPr>
            <a:xfrm>
              <a:off x="6112623" y="4836621"/>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54" name="Rounded Rectangle 51">
              <a:extLst>
                <a:ext uri="{FF2B5EF4-FFF2-40B4-BE49-F238E27FC236}">
                  <a16:creationId xmlns:a16="http://schemas.microsoft.com/office/drawing/2014/main" id="{CED6373C-D58C-4697-B637-812FE18D87AA}"/>
                </a:ext>
              </a:extLst>
            </p:cNvPr>
            <p:cNvSpPr/>
            <p:nvPr/>
          </p:nvSpPr>
          <p:spPr>
            <a:xfrm>
              <a:off x="6974711" y="4839629"/>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55" name="Rounded Rectangle 53">
              <a:extLst>
                <a:ext uri="{FF2B5EF4-FFF2-40B4-BE49-F238E27FC236}">
                  <a16:creationId xmlns:a16="http://schemas.microsoft.com/office/drawing/2014/main" id="{8A2C2EC1-6CE2-47B9-AF90-6D09620B17F1}"/>
                </a:ext>
              </a:extLst>
            </p:cNvPr>
            <p:cNvSpPr/>
            <p:nvPr/>
          </p:nvSpPr>
          <p:spPr>
            <a:xfrm>
              <a:off x="7836799" y="4842637"/>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56" name="Rounded Rectangle 55">
              <a:extLst>
                <a:ext uri="{FF2B5EF4-FFF2-40B4-BE49-F238E27FC236}">
                  <a16:creationId xmlns:a16="http://schemas.microsoft.com/office/drawing/2014/main" id="{4BD9CA19-3432-4943-B8DC-D30D18F7FB5A}"/>
                </a:ext>
              </a:extLst>
            </p:cNvPr>
            <p:cNvSpPr/>
            <p:nvPr/>
          </p:nvSpPr>
          <p:spPr>
            <a:xfrm>
              <a:off x="8698887" y="4845645"/>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57" name="TextBox 57">
              <a:extLst>
                <a:ext uri="{FF2B5EF4-FFF2-40B4-BE49-F238E27FC236}">
                  <a16:creationId xmlns:a16="http://schemas.microsoft.com/office/drawing/2014/main" id="{081C2118-6825-40D2-8B18-B25C5BC7F9DD}"/>
                </a:ext>
              </a:extLst>
            </p:cNvPr>
            <p:cNvSpPr txBox="1"/>
            <p:nvPr/>
          </p:nvSpPr>
          <p:spPr>
            <a:xfrm>
              <a:off x="4443787" y="4890152"/>
              <a:ext cx="71039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chemeClr val="accent2">
                      <a:lumMod val="75000"/>
                    </a:schemeClr>
                  </a:solidFill>
                  <a:effectLst>
                    <a:outerShdw blurRad="50800" dist="38100" dir="2700000" algn="tl" rotWithShape="0">
                      <a:srgbClr val="000000">
                        <a:alpha val="43000"/>
                      </a:srgbClr>
                    </a:outerShdw>
                  </a:effectLst>
                </a:rPr>
                <a:t>P2</a:t>
              </a:r>
              <a:endParaRPr lang="en-US" sz="1100" dirty="0">
                <a:solidFill>
                  <a:schemeClr val="accent2">
                    <a:lumMod val="75000"/>
                  </a:schemeClr>
                </a:solidFill>
                <a:effectLst>
                  <a:outerShdw blurRad="50800" dist="38100" dir="2700000" algn="tl" rotWithShape="0">
                    <a:srgbClr val="000000">
                      <a:alpha val="43000"/>
                    </a:srgbClr>
                  </a:outerShdw>
                </a:effectLst>
              </a:endParaRPr>
            </a:p>
          </p:txBody>
        </p:sp>
        <p:sp>
          <p:nvSpPr>
            <p:cNvPr id="58" name="TextBox 58">
              <a:extLst>
                <a:ext uri="{FF2B5EF4-FFF2-40B4-BE49-F238E27FC236}">
                  <a16:creationId xmlns:a16="http://schemas.microsoft.com/office/drawing/2014/main" id="{FC627711-1690-447E-911D-72C08F634CE1}"/>
                </a:ext>
              </a:extLst>
            </p:cNvPr>
            <p:cNvSpPr txBox="1"/>
            <p:nvPr/>
          </p:nvSpPr>
          <p:spPr>
            <a:xfrm>
              <a:off x="6166860" y="4890152"/>
              <a:ext cx="71039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chemeClr val="accent2">
                      <a:lumMod val="75000"/>
                    </a:schemeClr>
                  </a:solidFill>
                  <a:effectLst>
                    <a:outerShdw blurRad="50800" dist="38100" dir="2700000" algn="tl" rotWithShape="0">
                      <a:srgbClr val="000000">
                        <a:alpha val="43000"/>
                      </a:srgbClr>
                    </a:outerShdw>
                  </a:effectLst>
                </a:rPr>
                <a:t>P4</a:t>
              </a:r>
              <a:endParaRPr lang="en-US" sz="1100" dirty="0">
                <a:solidFill>
                  <a:schemeClr val="accent2">
                    <a:lumMod val="75000"/>
                  </a:schemeClr>
                </a:solidFill>
                <a:effectLst>
                  <a:outerShdw blurRad="50800" dist="38100" dir="2700000" algn="tl" rotWithShape="0">
                    <a:srgbClr val="000000">
                      <a:alpha val="43000"/>
                    </a:srgbClr>
                  </a:outerShdw>
                </a:effectLst>
              </a:endParaRPr>
            </a:p>
          </p:txBody>
        </p:sp>
        <p:sp>
          <p:nvSpPr>
            <p:cNvPr id="59" name="Rounded Rectangle 48">
              <a:extLst>
                <a:ext uri="{FF2B5EF4-FFF2-40B4-BE49-F238E27FC236}">
                  <a16:creationId xmlns:a16="http://schemas.microsoft.com/office/drawing/2014/main" id="{533FA3ED-4471-BA41-8F3F-470FD7966041}"/>
                </a:ext>
              </a:extLst>
            </p:cNvPr>
            <p:cNvSpPr/>
            <p:nvPr/>
          </p:nvSpPr>
          <p:spPr>
            <a:xfrm>
              <a:off x="3523367" y="2164968"/>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60" name="TextBox 50">
              <a:extLst>
                <a:ext uri="{FF2B5EF4-FFF2-40B4-BE49-F238E27FC236}">
                  <a16:creationId xmlns:a16="http://schemas.microsoft.com/office/drawing/2014/main" id="{AF2D0ABB-5838-534E-9AF4-84B3993092DC}"/>
                </a:ext>
              </a:extLst>
            </p:cNvPr>
            <p:cNvSpPr txBox="1"/>
            <p:nvPr/>
          </p:nvSpPr>
          <p:spPr>
            <a:xfrm>
              <a:off x="3672067" y="1649202"/>
              <a:ext cx="39218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solidFill>
                    <a:schemeClr val="accent2">
                      <a:lumMod val="75000"/>
                    </a:schemeClr>
                  </a:solidFill>
                  <a:effectLst>
                    <a:outerShdw blurRad="50800" dist="38100" dir="2700000" algn="tl" rotWithShape="0">
                      <a:srgbClr val="000000">
                        <a:alpha val="43000"/>
                      </a:srgbClr>
                    </a:outerShdw>
                  </a:effectLst>
                </a:rPr>
                <a:t>1</a:t>
              </a:r>
            </a:p>
          </p:txBody>
        </p:sp>
        <p:sp>
          <p:nvSpPr>
            <p:cNvPr id="61" name="Rounded Rectangle 52">
              <a:extLst>
                <a:ext uri="{FF2B5EF4-FFF2-40B4-BE49-F238E27FC236}">
                  <a16:creationId xmlns:a16="http://schemas.microsoft.com/office/drawing/2014/main" id="{962AD387-DBF3-9F4D-8110-42DFD89D49DC}"/>
                </a:ext>
              </a:extLst>
            </p:cNvPr>
            <p:cNvSpPr/>
            <p:nvPr/>
          </p:nvSpPr>
          <p:spPr>
            <a:xfrm>
              <a:off x="4385455" y="2167976"/>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62" name="TextBox 54">
              <a:extLst>
                <a:ext uri="{FF2B5EF4-FFF2-40B4-BE49-F238E27FC236}">
                  <a16:creationId xmlns:a16="http://schemas.microsoft.com/office/drawing/2014/main" id="{47707FEC-29FF-E046-8E21-DF5FD8781EF4}"/>
                </a:ext>
              </a:extLst>
            </p:cNvPr>
            <p:cNvSpPr txBox="1"/>
            <p:nvPr/>
          </p:nvSpPr>
          <p:spPr>
            <a:xfrm>
              <a:off x="4534155" y="1652210"/>
              <a:ext cx="39218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solidFill>
                    <a:schemeClr val="accent2">
                      <a:lumMod val="75000"/>
                    </a:schemeClr>
                  </a:solidFill>
                  <a:effectLst>
                    <a:outerShdw blurRad="50800" dist="38100" dir="2700000" algn="tl" rotWithShape="0">
                      <a:srgbClr val="000000">
                        <a:alpha val="43000"/>
                      </a:srgbClr>
                    </a:outerShdw>
                  </a:effectLst>
                </a:rPr>
                <a:t>2</a:t>
              </a:r>
            </a:p>
          </p:txBody>
        </p:sp>
        <p:sp>
          <p:nvSpPr>
            <p:cNvPr id="63" name="Rounded Rectangle 56">
              <a:extLst>
                <a:ext uri="{FF2B5EF4-FFF2-40B4-BE49-F238E27FC236}">
                  <a16:creationId xmlns:a16="http://schemas.microsoft.com/office/drawing/2014/main" id="{A2D22523-0F7B-B447-A4AF-EAD44484B808}"/>
                </a:ext>
              </a:extLst>
            </p:cNvPr>
            <p:cNvSpPr/>
            <p:nvPr/>
          </p:nvSpPr>
          <p:spPr>
            <a:xfrm>
              <a:off x="5247543" y="2170984"/>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64" name="TextBox 59">
              <a:extLst>
                <a:ext uri="{FF2B5EF4-FFF2-40B4-BE49-F238E27FC236}">
                  <a16:creationId xmlns:a16="http://schemas.microsoft.com/office/drawing/2014/main" id="{6D8F2E39-0150-384F-B9A5-79275845A300}"/>
                </a:ext>
              </a:extLst>
            </p:cNvPr>
            <p:cNvSpPr txBox="1"/>
            <p:nvPr/>
          </p:nvSpPr>
          <p:spPr>
            <a:xfrm>
              <a:off x="5396243" y="1655218"/>
              <a:ext cx="39218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solidFill>
                    <a:schemeClr val="accent2">
                      <a:lumMod val="75000"/>
                    </a:schemeClr>
                  </a:solidFill>
                  <a:effectLst>
                    <a:outerShdw blurRad="50800" dist="38100" dir="2700000" algn="tl" rotWithShape="0">
                      <a:srgbClr val="000000">
                        <a:alpha val="43000"/>
                      </a:srgbClr>
                    </a:outerShdw>
                  </a:effectLst>
                </a:rPr>
                <a:t>3</a:t>
              </a:r>
            </a:p>
          </p:txBody>
        </p:sp>
        <p:sp>
          <p:nvSpPr>
            <p:cNvPr id="65" name="Rounded Rectangle 60">
              <a:extLst>
                <a:ext uri="{FF2B5EF4-FFF2-40B4-BE49-F238E27FC236}">
                  <a16:creationId xmlns:a16="http://schemas.microsoft.com/office/drawing/2014/main" id="{68655FFA-BC74-A940-BC35-6D73B2444FD6}"/>
                </a:ext>
              </a:extLst>
            </p:cNvPr>
            <p:cNvSpPr/>
            <p:nvPr/>
          </p:nvSpPr>
          <p:spPr>
            <a:xfrm>
              <a:off x="6109631" y="2173992"/>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66" name="TextBox 61">
              <a:extLst>
                <a:ext uri="{FF2B5EF4-FFF2-40B4-BE49-F238E27FC236}">
                  <a16:creationId xmlns:a16="http://schemas.microsoft.com/office/drawing/2014/main" id="{902B3BCB-7739-194D-91B7-6BE0F2D5A4D3}"/>
                </a:ext>
              </a:extLst>
            </p:cNvPr>
            <p:cNvSpPr txBox="1"/>
            <p:nvPr/>
          </p:nvSpPr>
          <p:spPr>
            <a:xfrm>
              <a:off x="6258331" y="1658226"/>
              <a:ext cx="39218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solidFill>
                    <a:schemeClr val="accent2">
                      <a:lumMod val="75000"/>
                    </a:schemeClr>
                  </a:solidFill>
                  <a:effectLst>
                    <a:outerShdw blurRad="50800" dist="38100" dir="2700000" algn="tl" rotWithShape="0">
                      <a:srgbClr val="000000">
                        <a:alpha val="43000"/>
                      </a:srgbClr>
                    </a:outerShdw>
                  </a:effectLst>
                </a:rPr>
                <a:t>4</a:t>
              </a:r>
            </a:p>
          </p:txBody>
        </p:sp>
        <p:sp>
          <p:nvSpPr>
            <p:cNvPr id="67" name="Rounded Rectangle 62">
              <a:extLst>
                <a:ext uri="{FF2B5EF4-FFF2-40B4-BE49-F238E27FC236}">
                  <a16:creationId xmlns:a16="http://schemas.microsoft.com/office/drawing/2014/main" id="{EFC77F0F-F474-D542-BBE2-C5AA065A042E}"/>
                </a:ext>
              </a:extLst>
            </p:cNvPr>
            <p:cNvSpPr/>
            <p:nvPr/>
          </p:nvSpPr>
          <p:spPr>
            <a:xfrm>
              <a:off x="6971719" y="2177000"/>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68" name="TextBox 63">
              <a:extLst>
                <a:ext uri="{FF2B5EF4-FFF2-40B4-BE49-F238E27FC236}">
                  <a16:creationId xmlns:a16="http://schemas.microsoft.com/office/drawing/2014/main" id="{AB2A26D9-3F7B-6C40-AE09-A09F8DEB3720}"/>
                </a:ext>
              </a:extLst>
            </p:cNvPr>
            <p:cNvSpPr txBox="1"/>
            <p:nvPr/>
          </p:nvSpPr>
          <p:spPr>
            <a:xfrm>
              <a:off x="7120419" y="1661234"/>
              <a:ext cx="39218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solidFill>
                    <a:schemeClr val="accent2">
                      <a:lumMod val="75000"/>
                    </a:schemeClr>
                  </a:solidFill>
                  <a:effectLst>
                    <a:outerShdw blurRad="50800" dist="38100" dir="2700000" algn="tl" rotWithShape="0">
                      <a:srgbClr val="000000">
                        <a:alpha val="43000"/>
                      </a:srgbClr>
                    </a:outerShdw>
                  </a:effectLst>
                </a:rPr>
                <a:t>5</a:t>
              </a:r>
            </a:p>
          </p:txBody>
        </p:sp>
        <p:sp>
          <p:nvSpPr>
            <p:cNvPr id="69" name="Rounded Rectangle 64">
              <a:extLst>
                <a:ext uri="{FF2B5EF4-FFF2-40B4-BE49-F238E27FC236}">
                  <a16:creationId xmlns:a16="http://schemas.microsoft.com/office/drawing/2014/main" id="{88C2D432-2056-8349-99AD-4E1C8F3B1587}"/>
                </a:ext>
              </a:extLst>
            </p:cNvPr>
            <p:cNvSpPr/>
            <p:nvPr/>
          </p:nvSpPr>
          <p:spPr>
            <a:xfrm>
              <a:off x="7833807" y="2180008"/>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70" name="TextBox 65">
              <a:extLst>
                <a:ext uri="{FF2B5EF4-FFF2-40B4-BE49-F238E27FC236}">
                  <a16:creationId xmlns:a16="http://schemas.microsoft.com/office/drawing/2014/main" id="{80381024-5949-A745-830A-EA52E4B2B123}"/>
                </a:ext>
              </a:extLst>
            </p:cNvPr>
            <p:cNvSpPr txBox="1"/>
            <p:nvPr/>
          </p:nvSpPr>
          <p:spPr>
            <a:xfrm>
              <a:off x="7982507" y="1664242"/>
              <a:ext cx="39218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chemeClr val="accent2">
                      <a:lumMod val="75000"/>
                    </a:schemeClr>
                  </a:solidFill>
                  <a:effectLst>
                    <a:outerShdw blurRad="50800" dist="38100" dir="2700000" algn="tl" rotWithShape="0">
                      <a:srgbClr val="000000">
                        <a:alpha val="43000"/>
                      </a:srgbClr>
                    </a:outerShdw>
                  </a:effectLst>
                </a:rPr>
                <a:t>6</a:t>
              </a:r>
            </a:p>
          </p:txBody>
        </p:sp>
        <p:sp>
          <p:nvSpPr>
            <p:cNvPr id="71" name="Rounded Rectangle 66">
              <a:extLst>
                <a:ext uri="{FF2B5EF4-FFF2-40B4-BE49-F238E27FC236}">
                  <a16:creationId xmlns:a16="http://schemas.microsoft.com/office/drawing/2014/main" id="{494BF2AB-6187-6A46-94C3-6EDC18969C6B}"/>
                </a:ext>
              </a:extLst>
            </p:cNvPr>
            <p:cNvSpPr/>
            <p:nvPr/>
          </p:nvSpPr>
          <p:spPr>
            <a:xfrm>
              <a:off x="8695895" y="2183016"/>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72" name="TextBox 67">
              <a:extLst>
                <a:ext uri="{FF2B5EF4-FFF2-40B4-BE49-F238E27FC236}">
                  <a16:creationId xmlns:a16="http://schemas.microsoft.com/office/drawing/2014/main" id="{D43D1C24-5A07-5142-94A1-B4513DF42752}"/>
                </a:ext>
              </a:extLst>
            </p:cNvPr>
            <p:cNvSpPr txBox="1"/>
            <p:nvPr/>
          </p:nvSpPr>
          <p:spPr>
            <a:xfrm>
              <a:off x="8844595" y="1667250"/>
              <a:ext cx="39218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chemeClr val="accent2">
                      <a:lumMod val="75000"/>
                    </a:schemeClr>
                  </a:solidFill>
                  <a:effectLst>
                    <a:outerShdw blurRad="50800" dist="38100" dir="2700000" algn="tl" rotWithShape="0">
                      <a:srgbClr val="000000">
                        <a:alpha val="43000"/>
                      </a:srgbClr>
                    </a:outerShdw>
                  </a:effectLst>
                </a:rPr>
                <a:t>7</a:t>
              </a:r>
            </a:p>
          </p:txBody>
        </p:sp>
        <p:sp>
          <p:nvSpPr>
            <p:cNvPr id="73" name="Rounded Rectangle 68">
              <a:extLst>
                <a:ext uri="{FF2B5EF4-FFF2-40B4-BE49-F238E27FC236}">
                  <a16:creationId xmlns:a16="http://schemas.microsoft.com/office/drawing/2014/main" id="{8A9AA6FD-D5A7-584A-A9AE-848B75FB1E68}"/>
                </a:ext>
              </a:extLst>
            </p:cNvPr>
            <p:cNvSpPr/>
            <p:nvPr/>
          </p:nvSpPr>
          <p:spPr>
            <a:xfrm>
              <a:off x="3545035" y="3404522"/>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75" name="Rounded Rectangle 70">
              <a:extLst>
                <a:ext uri="{FF2B5EF4-FFF2-40B4-BE49-F238E27FC236}">
                  <a16:creationId xmlns:a16="http://schemas.microsoft.com/office/drawing/2014/main" id="{14713E50-5A31-D746-98EA-9242034FACC8}"/>
                </a:ext>
              </a:extLst>
            </p:cNvPr>
            <p:cNvSpPr/>
            <p:nvPr/>
          </p:nvSpPr>
          <p:spPr>
            <a:xfrm>
              <a:off x="4407123" y="3407530"/>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77" name="Rounded Rectangle 72">
              <a:extLst>
                <a:ext uri="{FF2B5EF4-FFF2-40B4-BE49-F238E27FC236}">
                  <a16:creationId xmlns:a16="http://schemas.microsoft.com/office/drawing/2014/main" id="{30882BD9-765D-1C41-A3D6-B545464A6596}"/>
                </a:ext>
              </a:extLst>
            </p:cNvPr>
            <p:cNvSpPr/>
            <p:nvPr/>
          </p:nvSpPr>
          <p:spPr>
            <a:xfrm>
              <a:off x="5269211" y="3410538"/>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78" name="TextBox 73">
              <a:extLst>
                <a:ext uri="{FF2B5EF4-FFF2-40B4-BE49-F238E27FC236}">
                  <a16:creationId xmlns:a16="http://schemas.microsoft.com/office/drawing/2014/main" id="{50C3650A-8878-4942-BDDD-D8833CB0F4B8}"/>
                </a:ext>
              </a:extLst>
            </p:cNvPr>
            <p:cNvSpPr txBox="1"/>
            <p:nvPr/>
          </p:nvSpPr>
          <p:spPr>
            <a:xfrm>
              <a:off x="5308177" y="3487442"/>
              <a:ext cx="818660"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chemeClr val="accent2">
                      <a:lumMod val="75000"/>
                    </a:schemeClr>
                  </a:solidFill>
                  <a:effectLst>
                    <a:outerShdw blurRad="50800" dist="38100" dir="2700000" algn="tl" rotWithShape="0">
                      <a:srgbClr val="000000">
                        <a:alpha val="43000"/>
                      </a:srgbClr>
                    </a:outerShdw>
                  </a:effectLst>
                </a:rPr>
                <a:t>D8</a:t>
              </a:r>
            </a:p>
          </p:txBody>
        </p:sp>
        <p:sp>
          <p:nvSpPr>
            <p:cNvPr id="79" name="Rounded Rectangle 74">
              <a:extLst>
                <a:ext uri="{FF2B5EF4-FFF2-40B4-BE49-F238E27FC236}">
                  <a16:creationId xmlns:a16="http://schemas.microsoft.com/office/drawing/2014/main" id="{6CB55048-AA53-AE4F-B817-C42DB1B0A19C}"/>
                </a:ext>
              </a:extLst>
            </p:cNvPr>
            <p:cNvSpPr/>
            <p:nvPr/>
          </p:nvSpPr>
          <p:spPr>
            <a:xfrm>
              <a:off x="6131299" y="3413546"/>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81" name="Rounded Rectangle 76">
              <a:extLst>
                <a:ext uri="{FF2B5EF4-FFF2-40B4-BE49-F238E27FC236}">
                  <a16:creationId xmlns:a16="http://schemas.microsoft.com/office/drawing/2014/main" id="{9813CFF3-581E-1240-A7CC-1020CA6D14FF}"/>
                </a:ext>
              </a:extLst>
            </p:cNvPr>
            <p:cNvSpPr/>
            <p:nvPr/>
          </p:nvSpPr>
          <p:spPr>
            <a:xfrm>
              <a:off x="6993387" y="3416554"/>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82" name="TextBox 77">
              <a:extLst>
                <a:ext uri="{FF2B5EF4-FFF2-40B4-BE49-F238E27FC236}">
                  <a16:creationId xmlns:a16="http://schemas.microsoft.com/office/drawing/2014/main" id="{723E25B2-A799-264F-9227-BE6203C7263B}"/>
                </a:ext>
              </a:extLst>
            </p:cNvPr>
            <p:cNvSpPr txBox="1"/>
            <p:nvPr/>
          </p:nvSpPr>
          <p:spPr>
            <a:xfrm>
              <a:off x="7013720" y="3487442"/>
              <a:ext cx="862088"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chemeClr val="accent2">
                      <a:lumMod val="75000"/>
                    </a:schemeClr>
                  </a:solidFill>
                  <a:effectLst>
                    <a:outerShdw blurRad="50800" dist="38100" dir="2700000" algn="tl" rotWithShape="0">
                      <a:srgbClr val="000000">
                        <a:alpha val="43000"/>
                      </a:srgbClr>
                    </a:outerShdw>
                  </a:effectLst>
                </a:rPr>
                <a:t>D4</a:t>
              </a:r>
            </a:p>
          </p:txBody>
        </p:sp>
        <p:sp>
          <p:nvSpPr>
            <p:cNvPr id="83" name="Rounded Rectangle 78">
              <a:extLst>
                <a:ext uri="{FF2B5EF4-FFF2-40B4-BE49-F238E27FC236}">
                  <a16:creationId xmlns:a16="http://schemas.microsoft.com/office/drawing/2014/main" id="{3CDF53D6-D079-B444-A81C-434976C49CC4}"/>
                </a:ext>
              </a:extLst>
            </p:cNvPr>
            <p:cNvSpPr/>
            <p:nvPr/>
          </p:nvSpPr>
          <p:spPr>
            <a:xfrm>
              <a:off x="7855475" y="3402425"/>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84" name="TextBox 79">
              <a:extLst>
                <a:ext uri="{FF2B5EF4-FFF2-40B4-BE49-F238E27FC236}">
                  <a16:creationId xmlns:a16="http://schemas.microsoft.com/office/drawing/2014/main" id="{6E3480FF-627A-244B-8340-6EFB1754B1BF}"/>
                </a:ext>
              </a:extLst>
            </p:cNvPr>
            <p:cNvSpPr txBox="1"/>
            <p:nvPr/>
          </p:nvSpPr>
          <p:spPr>
            <a:xfrm>
              <a:off x="7896140" y="3478418"/>
              <a:ext cx="731356"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chemeClr val="accent2">
                      <a:lumMod val="75000"/>
                    </a:schemeClr>
                  </a:solidFill>
                  <a:effectLst>
                    <a:outerShdw blurRad="50800" dist="38100" dir="2700000" algn="tl" rotWithShape="0">
                      <a:srgbClr val="000000">
                        <a:alpha val="43000"/>
                      </a:srgbClr>
                    </a:outerShdw>
                  </a:effectLst>
                </a:rPr>
                <a:t>D2</a:t>
              </a:r>
            </a:p>
          </p:txBody>
        </p:sp>
        <p:sp>
          <p:nvSpPr>
            <p:cNvPr id="85" name="Rounded Rectangle 80">
              <a:extLst>
                <a:ext uri="{FF2B5EF4-FFF2-40B4-BE49-F238E27FC236}">
                  <a16:creationId xmlns:a16="http://schemas.microsoft.com/office/drawing/2014/main" id="{69353267-720B-6547-9B4F-81A4FEE548C7}"/>
                </a:ext>
              </a:extLst>
            </p:cNvPr>
            <p:cNvSpPr/>
            <p:nvPr/>
          </p:nvSpPr>
          <p:spPr>
            <a:xfrm>
              <a:off x="8717563" y="3422570"/>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solidFill>
                  <a:schemeClr val="accent2">
                    <a:lumMod val="75000"/>
                  </a:schemeClr>
                </a:solidFill>
              </a:endParaRPr>
            </a:p>
          </p:txBody>
        </p:sp>
        <p:sp>
          <p:nvSpPr>
            <p:cNvPr id="86" name="TextBox 81">
              <a:extLst>
                <a:ext uri="{FF2B5EF4-FFF2-40B4-BE49-F238E27FC236}">
                  <a16:creationId xmlns:a16="http://schemas.microsoft.com/office/drawing/2014/main" id="{745EA4F3-4FE3-E84B-9318-FD955AF59005}"/>
                </a:ext>
              </a:extLst>
            </p:cNvPr>
            <p:cNvSpPr txBox="1"/>
            <p:nvPr/>
          </p:nvSpPr>
          <p:spPr>
            <a:xfrm>
              <a:off x="8717563" y="3468567"/>
              <a:ext cx="713388" cy="523220"/>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solidFill>
                    <a:schemeClr val="accent2">
                      <a:lumMod val="75000"/>
                    </a:schemeClr>
                  </a:solidFill>
                  <a:effectLst>
                    <a:outerShdw blurRad="50800" dist="38100" dir="2700000" algn="tl" rotWithShape="0">
                      <a:srgbClr val="000000">
                        <a:alpha val="43000"/>
                      </a:srgbClr>
                    </a:outerShdw>
                  </a:effectLst>
                </a:rPr>
                <a:t>D1</a:t>
              </a:r>
            </a:p>
          </p:txBody>
        </p:sp>
        <p:sp>
          <p:nvSpPr>
            <p:cNvPr id="87" name="TextBox 82">
              <a:extLst>
                <a:ext uri="{FF2B5EF4-FFF2-40B4-BE49-F238E27FC236}">
                  <a16:creationId xmlns:a16="http://schemas.microsoft.com/office/drawing/2014/main" id="{F811A510-847E-B94F-9E9E-7A32425AFF2E}"/>
                </a:ext>
              </a:extLst>
            </p:cNvPr>
            <p:cNvSpPr txBox="1"/>
            <p:nvPr/>
          </p:nvSpPr>
          <p:spPr>
            <a:xfrm>
              <a:off x="2676897" y="2913747"/>
              <a:ext cx="3438132" cy="444681"/>
            </a:xfrm>
            <a:prstGeom prst="rect">
              <a:avLst/>
            </a:prstGeom>
            <a:noFill/>
            <a:ln>
              <a:noFill/>
            </a:ln>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schemeClr val="accent2">
                      <a:lumMod val="75000"/>
                    </a:schemeClr>
                  </a:solidFill>
                  <a:effectLst>
                    <a:outerShdw blurRad="50800" dist="38100" dir="2700000" algn="tl" rotWithShape="0">
                      <a:srgbClr val="000000">
                        <a:alpha val="43000"/>
                      </a:srgbClr>
                    </a:outerShdw>
                  </a:effectLst>
                  <a:cs typeface="Arial"/>
                </a:rPr>
                <a:t>Weighted 4-bit data word</a:t>
              </a:r>
              <a:endParaRPr lang="en-US" sz="2000" dirty="0">
                <a:solidFill>
                  <a:schemeClr val="accent2">
                    <a:lumMod val="75000"/>
                  </a:schemeClr>
                </a:solidFill>
              </a:endParaRPr>
            </a:p>
          </p:txBody>
        </p:sp>
      </p:grpSp>
    </p:spTree>
    <p:extLst>
      <p:ext uri="{BB962C8B-B14F-4D97-AF65-F5344CB8AC3E}">
        <p14:creationId xmlns:p14="http://schemas.microsoft.com/office/powerpoint/2010/main" val="6385123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69E0-47BC-45F7-A4CE-725CD706A265}"/>
              </a:ext>
            </a:extLst>
          </p:cNvPr>
          <p:cNvSpPr>
            <a:spLocks noGrp="1"/>
          </p:cNvSpPr>
          <p:nvPr>
            <p:ph type="title"/>
          </p:nvPr>
        </p:nvSpPr>
        <p:spPr>
          <a:xfrm>
            <a:off x="683342" y="1188720"/>
            <a:ext cx="4911151" cy="1195603"/>
          </a:xfrm>
        </p:spPr>
        <p:txBody>
          <a:bodyPr/>
          <a:lstStyle/>
          <a:p>
            <a:r>
              <a:rPr lang="en-US" dirty="0"/>
              <a:t>Part 1:</a:t>
            </a:r>
            <a:br>
              <a:rPr lang="en-US" dirty="0"/>
            </a:br>
            <a:r>
              <a:rPr lang="en-US" sz="2000" dirty="0">
                <a:solidFill>
                  <a:schemeClr val="accent1"/>
                </a:solidFill>
              </a:rPr>
              <a:t>PARITY bit generator</a:t>
            </a:r>
            <a:endParaRPr lang="en-US" dirty="0">
              <a:solidFill>
                <a:schemeClr val="accent1"/>
              </a:solidFill>
            </a:endParaRPr>
          </a:p>
        </p:txBody>
      </p:sp>
      <p:sp>
        <p:nvSpPr>
          <p:cNvPr id="4" name="Text Placeholder 3">
            <a:extLst>
              <a:ext uri="{FF2B5EF4-FFF2-40B4-BE49-F238E27FC236}">
                <a16:creationId xmlns:a16="http://schemas.microsoft.com/office/drawing/2014/main" id="{3E3BE511-775A-482D-AD21-3C4F031ADDC0}"/>
              </a:ext>
            </a:extLst>
          </p:cNvPr>
          <p:cNvSpPr>
            <a:spLocks noGrp="1"/>
          </p:cNvSpPr>
          <p:nvPr>
            <p:ph type="body" sz="half" idx="2"/>
          </p:nvPr>
        </p:nvSpPr>
        <p:spPr>
          <a:xfrm>
            <a:off x="1219201" y="2689860"/>
            <a:ext cx="4375292" cy="2979420"/>
          </a:xfrm>
        </p:spPr>
        <p:txBody>
          <a:bodyPr>
            <a:normAutofit/>
          </a:bodyPr>
          <a:lstStyle/>
          <a:p>
            <a:pPr marL="285750" indent="-285750">
              <a:buFont typeface="Courier New" panose="02070309020205020404" pitchFamily="49" charset="0"/>
              <a:buChar char="o"/>
            </a:pPr>
            <a:r>
              <a:rPr lang="en-US" sz="1800" dirty="0"/>
              <a:t>You’ve probably done enough work by now to know that each parity bit is encoded based on whether or the sum of three of the parity bits is even or odd.</a:t>
            </a:r>
          </a:p>
          <a:p>
            <a:pPr marL="285750" indent="-285750">
              <a:buFont typeface="Courier New" panose="02070309020205020404" pitchFamily="49" charset="0"/>
              <a:buChar char="o"/>
            </a:pPr>
            <a:r>
              <a:rPr lang="en-US" sz="1800" dirty="0"/>
              <a:t>What you may not know is how to convert this into a logical circuit.</a:t>
            </a:r>
          </a:p>
        </p:txBody>
      </p:sp>
      <p:graphicFrame>
        <p:nvGraphicFramePr>
          <p:cNvPr id="43" name="Table 42">
            <a:extLst>
              <a:ext uri="{FF2B5EF4-FFF2-40B4-BE49-F238E27FC236}">
                <a16:creationId xmlns:a16="http://schemas.microsoft.com/office/drawing/2014/main" id="{C701B116-F128-4E5C-AD50-6F97D98EC9D3}"/>
              </a:ext>
            </a:extLst>
          </p:cNvPr>
          <p:cNvGraphicFramePr>
            <a:graphicFrameLocks noGrp="1"/>
          </p:cNvGraphicFramePr>
          <p:nvPr/>
        </p:nvGraphicFramePr>
        <p:xfrm>
          <a:off x="6255613" y="1655001"/>
          <a:ext cx="4557572" cy="1317460"/>
        </p:xfrm>
        <a:graphic>
          <a:graphicData uri="http://schemas.openxmlformats.org/drawingml/2006/table">
            <a:tbl>
              <a:tblPr>
                <a:tableStyleId>{5C22544A-7EE6-4342-B048-85BDC9FD1C3A}</a:tableStyleId>
              </a:tblPr>
              <a:tblGrid>
                <a:gridCol w="1486694">
                  <a:extLst>
                    <a:ext uri="{9D8B030D-6E8A-4147-A177-3AD203B41FA5}">
                      <a16:colId xmlns:a16="http://schemas.microsoft.com/office/drawing/2014/main" val="760001025"/>
                    </a:ext>
                  </a:extLst>
                </a:gridCol>
                <a:gridCol w="3070878">
                  <a:extLst>
                    <a:ext uri="{9D8B030D-6E8A-4147-A177-3AD203B41FA5}">
                      <a16:colId xmlns:a16="http://schemas.microsoft.com/office/drawing/2014/main" val="1396798496"/>
                    </a:ext>
                  </a:extLst>
                </a:gridCol>
              </a:tblGrid>
              <a:tr h="329365">
                <a:tc>
                  <a:txBody>
                    <a:bodyPr/>
                    <a:lstStyle/>
                    <a:p>
                      <a:pPr marL="0" marR="0" algn="ctr">
                        <a:spcBef>
                          <a:spcPts val="0"/>
                        </a:spcBef>
                        <a:spcAft>
                          <a:spcPts val="0"/>
                        </a:spcAft>
                      </a:pPr>
                      <a:r>
                        <a:rPr lang="en-US" sz="1800" b="1" dirty="0">
                          <a:effectLst/>
                        </a:rPr>
                        <a:t>Parity Bit</a:t>
                      </a:r>
                      <a:endParaRPr lang="en-US" sz="18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b="1" dirty="0">
                          <a:effectLst/>
                        </a:rPr>
                        <a:t>Based on Data Bits</a:t>
                      </a:r>
                      <a:endParaRPr lang="en-US" sz="18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768854356"/>
                  </a:ext>
                </a:extLst>
              </a:tr>
              <a:tr h="329365">
                <a:tc>
                  <a:txBody>
                    <a:bodyPr/>
                    <a:lstStyle/>
                    <a:p>
                      <a:pPr marL="0" marR="0" algn="ctr">
                        <a:spcBef>
                          <a:spcPts val="0"/>
                        </a:spcBef>
                        <a:spcAft>
                          <a:spcPts val="0"/>
                        </a:spcAft>
                      </a:pPr>
                      <a:r>
                        <a:rPr lang="en-US" sz="1800">
                          <a:effectLst/>
                        </a:rPr>
                        <a:t>P1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dirty="0">
                          <a:effectLst/>
                        </a:rPr>
                        <a:t>D8, D4, D1</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312521575"/>
                  </a:ext>
                </a:extLst>
              </a:tr>
              <a:tr h="329365">
                <a:tc>
                  <a:txBody>
                    <a:bodyPr/>
                    <a:lstStyle/>
                    <a:p>
                      <a:pPr marL="0" marR="0" algn="ctr">
                        <a:spcBef>
                          <a:spcPts val="0"/>
                        </a:spcBef>
                        <a:spcAft>
                          <a:spcPts val="0"/>
                        </a:spcAft>
                      </a:pPr>
                      <a:r>
                        <a:rPr lang="en-US" sz="1800">
                          <a:effectLst/>
                        </a:rPr>
                        <a:t>P2</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dirty="0">
                          <a:effectLst/>
                        </a:rPr>
                        <a:t>D8, D2, D1</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377219680"/>
                  </a:ext>
                </a:extLst>
              </a:tr>
              <a:tr h="329365">
                <a:tc>
                  <a:txBody>
                    <a:bodyPr/>
                    <a:lstStyle/>
                    <a:p>
                      <a:pPr marL="0" marR="0" algn="ctr">
                        <a:spcBef>
                          <a:spcPts val="0"/>
                        </a:spcBef>
                        <a:spcAft>
                          <a:spcPts val="0"/>
                        </a:spcAft>
                      </a:pPr>
                      <a:r>
                        <a:rPr lang="en-US" sz="1800">
                          <a:effectLst/>
                        </a:rPr>
                        <a:t>P3</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dirty="0">
                          <a:effectLst/>
                        </a:rPr>
                        <a:t>D4, D2, D1</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472144387"/>
                  </a:ext>
                </a:extLst>
              </a:tr>
            </a:tbl>
          </a:graphicData>
        </a:graphic>
      </p:graphicFrame>
      <p:pic>
        <p:nvPicPr>
          <p:cNvPr id="44" name="Picture 43">
            <a:extLst>
              <a:ext uri="{FF2B5EF4-FFF2-40B4-BE49-F238E27FC236}">
                <a16:creationId xmlns:a16="http://schemas.microsoft.com/office/drawing/2014/main" id="{34D40C65-13E4-41AB-A15B-ACDFD92286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47751"/>
            <a:ext cx="4876799" cy="2214639"/>
          </a:xfrm>
          <a:prstGeom prst="rect">
            <a:avLst/>
          </a:prstGeom>
          <a:noFill/>
          <a:ln>
            <a:noFill/>
          </a:ln>
        </p:spPr>
      </p:pic>
    </p:spTree>
    <p:extLst>
      <p:ext uri="{BB962C8B-B14F-4D97-AF65-F5344CB8AC3E}">
        <p14:creationId xmlns:p14="http://schemas.microsoft.com/office/powerpoint/2010/main" val="30368647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69E0-47BC-45F7-A4CE-725CD706A265}"/>
              </a:ext>
            </a:extLst>
          </p:cNvPr>
          <p:cNvSpPr>
            <a:spLocks noGrp="1"/>
          </p:cNvSpPr>
          <p:nvPr>
            <p:ph type="title"/>
          </p:nvPr>
        </p:nvSpPr>
        <p:spPr>
          <a:xfrm>
            <a:off x="683342" y="1188720"/>
            <a:ext cx="4911151" cy="1195603"/>
          </a:xfrm>
        </p:spPr>
        <p:txBody>
          <a:bodyPr/>
          <a:lstStyle/>
          <a:p>
            <a:r>
              <a:rPr lang="en-US" dirty="0"/>
              <a:t>Part 1:</a:t>
            </a:r>
            <a:br>
              <a:rPr lang="en-US" dirty="0"/>
            </a:br>
            <a:r>
              <a:rPr lang="en-US" sz="2000" dirty="0">
                <a:solidFill>
                  <a:schemeClr val="accent1"/>
                </a:solidFill>
              </a:rPr>
              <a:t>PARITY BIT generator</a:t>
            </a:r>
            <a:endParaRPr lang="en-US" dirty="0">
              <a:solidFill>
                <a:schemeClr val="accent1"/>
              </a:solidFill>
            </a:endParaRPr>
          </a:p>
        </p:txBody>
      </p:sp>
      <p:sp>
        <p:nvSpPr>
          <p:cNvPr id="4" name="Text Placeholder 3">
            <a:extLst>
              <a:ext uri="{FF2B5EF4-FFF2-40B4-BE49-F238E27FC236}">
                <a16:creationId xmlns:a16="http://schemas.microsoft.com/office/drawing/2014/main" id="{3E3BE511-775A-482D-AD21-3C4F031ADDC0}"/>
              </a:ext>
            </a:extLst>
          </p:cNvPr>
          <p:cNvSpPr>
            <a:spLocks noGrp="1"/>
          </p:cNvSpPr>
          <p:nvPr>
            <p:ph type="body" sz="half" idx="2"/>
          </p:nvPr>
        </p:nvSpPr>
        <p:spPr>
          <a:xfrm>
            <a:off x="1219201" y="2689860"/>
            <a:ext cx="4375292" cy="2979420"/>
          </a:xfrm>
        </p:spPr>
        <p:txBody>
          <a:bodyPr>
            <a:normAutofit/>
          </a:bodyPr>
          <a:lstStyle/>
          <a:p>
            <a:pPr marL="285750" indent="-285750">
              <a:buFont typeface="Courier New" panose="02070309020205020404" pitchFamily="49" charset="0"/>
              <a:buChar char="o"/>
            </a:pPr>
            <a:r>
              <a:rPr lang="en-US" sz="1800" dirty="0"/>
              <a:t>The truth table shows how you might reduce the equation to determine the output of each parity bit based on three inputs (as described on the previous page).</a:t>
            </a:r>
          </a:p>
          <a:p>
            <a:pPr marL="285750" indent="-285750">
              <a:buFont typeface="Courier New" panose="02070309020205020404" pitchFamily="49" charset="0"/>
              <a:buChar char="o"/>
            </a:pPr>
            <a:r>
              <a:rPr lang="en-US" sz="1800" dirty="0"/>
              <a:t>This seems overly complicated, doesn’t it?</a:t>
            </a:r>
          </a:p>
        </p:txBody>
      </p:sp>
      <p:graphicFrame>
        <p:nvGraphicFramePr>
          <p:cNvPr id="6" name="Table 5">
            <a:extLst>
              <a:ext uri="{FF2B5EF4-FFF2-40B4-BE49-F238E27FC236}">
                <a16:creationId xmlns:a16="http://schemas.microsoft.com/office/drawing/2014/main" id="{60E43481-4785-42BB-8B66-D9C4097C5184}"/>
              </a:ext>
            </a:extLst>
          </p:cNvPr>
          <p:cNvGraphicFramePr>
            <a:graphicFrameLocks noGrp="1"/>
          </p:cNvGraphicFramePr>
          <p:nvPr/>
        </p:nvGraphicFramePr>
        <p:xfrm>
          <a:off x="6597509" y="1786521"/>
          <a:ext cx="4138326" cy="2860960"/>
        </p:xfrm>
        <a:graphic>
          <a:graphicData uri="http://schemas.openxmlformats.org/drawingml/2006/table">
            <a:tbl>
              <a:tblPr firstRow="1" firstCol="1" bandRow="1">
                <a:tableStyleId>{69CF1AB2-1976-4502-BF36-3FF5EA218861}</a:tableStyleId>
              </a:tblPr>
              <a:tblGrid>
                <a:gridCol w="731496">
                  <a:extLst>
                    <a:ext uri="{9D8B030D-6E8A-4147-A177-3AD203B41FA5}">
                      <a16:colId xmlns:a16="http://schemas.microsoft.com/office/drawing/2014/main" val="42136927"/>
                    </a:ext>
                  </a:extLst>
                </a:gridCol>
                <a:gridCol w="828689">
                  <a:extLst>
                    <a:ext uri="{9D8B030D-6E8A-4147-A177-3AD203B41FA5}">
                      <a16:colId xmlns:a16="http://schemas.microsoft.com/office/drawing/2014/main" val="2297114794"/>
                    </a:ext>
                  </a:extLst>
                </a:gridCol>
                <a:gridCol w="736610">
                  <a:extLst>
                    <a:ext uri="{9D8B030D-6E8A-4147-A177-3AD203B41FA5}">
                      <a16:colId xmlns:a16="http://schemas.microsoft.com/office/drawing/2014/main" val="3986513665"/>
                    </a:ext>
                  </a:extLst>
                </a:gridCol>
                <a:gridCol w="1841531">
                  <a:extLst>
                    <a:ext uri="{9D8B030D-6E8A-4147-A177-3AD203B41FA5}">
                      <a16:colId xmlns:a16="http://schemas.microsoft.com/office/drawing/2014/main" val="146042672"/>
                    </a:ext>
                  </a:extLst>
                </a:gridCol>
              </a:tblGrid>
              <a:tr h="286096">
                <a:tc gridSpan="3">
                  <a:txBody>
                    <a:bodyPr/>
                    <a:lstStyle/>
                    <a:p>
                      <a:pPr marL="0" marR="0" algn="ctr">
                        <a:spcBef>
                          <a:spcPts val="0"/>
                        </a:spcBef>
                        <a:spcAft>
                          <a:spcPts val="0"/>
                        </a:spcAft>
                      </a:pPr>
                      <a:r>
                        <a:rPr lang="en-US" sz="1800" b="1" dirty="0">
                          <a:effectLst/>
                        </a:rPr>
                        <a:t>3 data bits</a:t>
                      </a:r>
                      <a:endParaRPr lang="en-US" sz="18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effectLst/>
                        </a:rPr>
                        <a:t>Even parity bit</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728546"/>
                  </a:ext>
                </a:extLst>
              </a:tr>
              <a:tr h="286096">
                <a:tc>
                  <a:txBody>
                    <a:bodyPr/>
                    <a:lstStyle/>
                    <a:p>
                      <a:pPr marL="0" marR="0" algn="ctr">
                        <a:spcBef>
                          <a:spcPts val="0"/>
                        </a:spcBef>
                        <a:spcAft>
                          <a:spcPts val="0"/>
                        </a:spcAft>
                      </a:pPr>
                      <a:r>
                        <a:rPr lang="en-US" sz="1800" b="0" dirty="0">
                          <a:effectLst/>
                        </a:rPr>
                        <a:t>X</a:t>
                      </a:r>
                      <a:endParaRPr lang="en-US" sz="1800" b="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Y</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Z</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P</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7924416"/>
                  </a:ext>
                </a:extLst>
              </a:tr>
              <a:tr h="286096">
                <a:tc>
                  <a:txBody>
                    <a:bodyPr/>
                    <a:lstStyle/>
                    <a:p>
                      <a:pPr marL="0" marR="0" algn="ctr">
                        <a:spcBef>
                          <a:spcPts val="0"/>
                        </a:spcBef>
                        <a:spcAft>
                          <a:spcPts val="0"/>
                        </a:spcAft>
                      </a:pPr>
                      <a:r>
                        <a:rPr lang="en-US" sz="1800" b="0">
                          <a:effectLst/>
                        </a:rPr>
                        <a:t>0</a:t>
                      </a:r>
                      <a:endParaRPr lang="en-US" sz="18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9804514"/>
                  </a:ext>
                </a:extLst>
              </a:tr>
              <a:tr h="286096">
                <a:tc>
                  <a:txBody>
                    <a:bodyPr/>
                    <a:lstStyle/>
                    <a:p>
                      <a:pPr marL="0" marR="0" algn="ctr">
                        <a:spcBef>
                          <a:spcPts val="0"/>
                        </a:spcBef>
                        <a:spcAft>
                          <a:spcPts val="0"/>
                        </a:spcAft>
                      </a:pPr>
                      <a:r>
                        <a:rPr lang="en-US" sz="1800" b="0">
                          <a:effectLst/>
                        </a:rPr>
                        <a:t>0</a:t>
                      </a:r>
                      <a:endParaRPr lang="en-US" sz="18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7575970"/>
                  </a:ext>
                </a:extLst>
              </a:tr>
              <a:tr h="286096">
                <a:tc>
                  <a:txBody>
                    <a:bodyPr/>
                    <a:lstStyle/>
                    <a:p>
                      <a:pPr marL="0" marR="0" algn="ctr">
                        <a:spcBef>
                          <a:spcPts val="0"/>
                        </a:spcBef>
                        <a:spcAft>
                          <a:spcPts val="0"/>
                        </a:spcAft>
                      </a:pPr>
                      <a:r>
                        <a:rPr lang="en-US" sz="1800" b="0">
                          <a:effectLst/>
                        </a:rPr>
                        <a:t>0</a:t>
                      </a:r>
                      <a:endParaRPr lang="en-US" sz="18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631716"/>
                  </a:ext>
                </a:extLst>
              </a:tr>
              <a:tr h="286096">
                <a:tc>
                  <a:txBody>
                    <a:bodyPr/>
                    <a:lstStyle/>
                    <a:p>
                      <a:pPr marL="0" marR="0" algn="ctr">
                        <a:spcBef>
                          <a:spcPts val="0"/>
                        </a:spcBef>
                        <a:spcAft>
                          <a:spcPts val="0"/>
                        </a:spcAft>
                      </a:pPr>
                      <a:r>
                        <a:rPr lang="en-US" sz="1800" b="0">
                          <a:effectLst/>
                        </a:rPr>
                        <a:t>0</a:t>
                      </a:r>
                      <a:endParaRPr lang="en-US" sz="18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dirty="0">
                          <a:effectLst/>
                        </a:rPr>
                        <a:t>0</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5578140"/>
                  </a:ext>
                </a:extLst>
              </a:tr>
              <a:tr h="286096">
                <a:tc>
                  <a:txBody>
                    <a:bodyPr/>
                    <a:lstStyle/>
                    <a:p>
                      <a:pPr marL="0" marR="0" algn="ctr">
                        <a:spcBef>
                          <a:spcPts val="0"/>
                        </a:spcBef>
                        <a:spcAft>
                          <a:spcPts val="0"/>
                        </a:spcAft>
                      </a:pPr>
                      <a:r>
                        <a:rPr lang="en-US" sz="1800" b="0">
                          <a:effectLst/>
                        </a:rPr>
                        <a:t>1</a:t>
                      </a:r>
                      <a:endParaRPr lang="en-US" sz="18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3443474"/>
                  </a:ext>
                </a:extLst>
              </a:tr>
              <a:tr h="286096">
                <a:tc>
                  <a:txBody>
                    <a:bodyPr/>
                    <a:lstStyle/>
                    <a:p>
                      <a:pPr marL="0" marR="0" algn="ctr">
                        <a:spcBef>
                          <a:spcPts val="0"/>
                        </a:spcBef>
                        <a:spcAft>
                          <a:spcPts val="0"/>
                        </a:spcAft>
                      </a:pPr>
                      <a:r>
                        <a:rPr lang="en-US" sz="1800" b="0">
                          <a:effectLst/>
                        </a:rPr>
                        <a:t>1</a:t>
                      </a:r>
                      <a:endParaRPr lang="en-US" sz="18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1611980"/>
                  </a:ext>
                </a:extLst>
              </a:tr>
              <a:tr h="286096">
                <a:tc>
                  <a:txBody>
                    <a:bodyPr/>
                    <a:lstStyle/>
                    <a:p>
                      <a:pPr marL="0" marR="0" algn="ctr">
                        <a:spcBef>
                          <a:spcPts val="0"/>
                        </a:spcBef>
                        <a:spcAft>
                          <a:spcPts val="0"/>
                        </a:spcAft>
                      </a:pPr>
                      <a:r>
                        <a:rPr lang="en-US" sz="1800" b="0">
                          <a:effectLst/>
                        </a:rPr>
                        <a:t>1</a:t>
                      </a:r>
                      <a:endParaRPr lang="en-US" sz="18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0</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3800649"/>
                  </a:ext>
                </a:extLst>
              </a:tr>
              <a:tr h="286096">
                <a:tc>
                  <a:txBody>
                    <a:bodyPr/>
                    <a:lstStyle/>
                    <a:p>
                      <a:pPr marL="0" marR="0" algn="ctr">
                        <a:spcBef>
                          <a:spcPts val="0"/>
                        </a:spcBef>
                        <a:spcAft>
                          <a:spcPts val="0"/>
                        </a:spcAft>
                      </a:pPr>
                      <a:r>
                        <a:rPr lang="en-US" sz="1800" b="0" dirty="0">
                          <a:effectLst/>
                        </a:rPr>
                        <a:t>1</a:t>
                      </a:r>
                      <a:endParaRPr lang="en-US" sz="1800" b="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a:effectLst/>
                        </a:rPr>
                        <a:t>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dirty="0">
                          <a:effectLst/>
                        </a:rPr>
                        <a:t>1</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616314"/>
                  </a:ext>
                </a:extLst>
              </a:tr>
            </a:tbl>
          </a:graphicData>
        </a:graphic>
      </p:graphicFrame>
      <p:sp>
        <p:nvSpPr>
          <p:cNvPr id="7" name="TextBox 6">
            <a:extLst>
              <a:ext uri="{FF2B5EF4-FFF2-40B4-BE49-F238E27FC236}">
                <a16:creationId xmlns:a16="http://schemas.microsoft.com/office/drawing/2014/main" id="{6D4224D6-67B9-40B0-A3DE-DE098238734B}"/>
              </a:ext>
            </a:extLst>
          </p:cNvPr>
          <p:cNvSpPr txBox="1"/>
          <p:nvPr/>
        </p:nvSpPr>
        <p:spPr>
          <a:xfrm>
            <a:off x="6597509" y="4769683"/>
            <a:ext cx="4138326" cy="646331"/>
          </a:xfrm>
          <a:prstGeom prst="rect">
            <a:avLst/>
          </a:prstGeom>
          <a:noFill/>
        </p:spPr>
        <p:txBody>
          <a:bodyPr wrap="square" rtlCol="0">
            <a:spAutoFit/>
          </a:bodyPr>
          <a:lstStyle/>
          <a:p>
            <a:pPr algn="ctr"/>
            <a:r>
              <a:rPr lang="en-US" b="1" i="1" dirty="0">
                <a:effectLst>
                  <a:outerShdw blurRad="38100" dist="38100" dir="2700000" algn="tl">
                    <a:srgbClr val="000000">
                      <a:alpha val="43137"/>
                    </a:srgbClr>
                  </a:outerShdw>
                </a:effectLst>
              </a:rPr>
              <a:t>P = X’Y’Z + X’YZ’ + XY’Z’ + XYZ</a:t>
            </a:r>
          </a:p>
          <a:p>
            <a:pPr algn="ctr"/>
            <a:endParaRPr lang="en-U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267391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69E0-47BC-45F7-A4CE-725CD706A265}"/>
              </a:ext>
            </a:extLst>
          </p:cNvPr>
          <p:cNvSpPr>
            <a:spLocks noGrp="1"/>
          </p:cNvSpPr>
          <p:nvPr>
            <p:ph type="title"/>
          </p:nvPr>
        </p:nvSpPr>
        <p:spPr>
          <a:xfrm>
            <a:off x="683342" y="1188720"/>
            <a:ext cx="4911151" cy="1195603"/>
          </a:xfrm>
        </p:spPr>
        <p:txBody>
          <a:bodyPr/>
          <a:lstStyle/>
          <a:p>
            <a:r>
              <a:rPr lang="en-US" dirty="0"/>
              <a:t>Part 1:</a:t>
            </a:r>
            <a:br>
              <a:rPr lang="en-US" dirty="0"/>
            </a:br>
            <a:r>
              <a:rPr lang="en-US" sz="2000" dirty="0">
                <a:solidFill>
                  <a:schemeClr val="accent1"/>
                </a:solidFill>
              </a:rPr>
              <a:t>PARITY bit generator </a:t>
            </a:r>
            <a:endParaRPr lang="en-US" dirty="0">
              <a:solidFill>
                <a:schemeClr val="accent1"/>
              </a:solidFill>
            </a:endParaRPr>
          </a:p>
        </p:txBody>
      </p:sp>
      <p:sp>
        <p:nvSpPr>
          <p:cNvPr id="4" name="Text Placeholder 3">
            <a:extLst>
              <a:ext uri="{FF2B5EF4-FFF2-40B4-BE49-F238E27FC236}">
                <a16:creationId xmlns:a16="http://schemas.microsoft.com/office/drawing/2014/main" id="{3E3BE511-775A-482D-AD21-3C4F031ADDC0}"/>
              </a:ext>
            </a:extLst>
          </p:cNvPr>
          <p:cNvSpPr>
            <a:spLocks noGrp="1"/>
          </p:cNvSpPr>
          <p:nvPr>
            <p:ph type="body" sz="half" idx="2"/>
          </p:nvPr>
        </p:nvSpPr>
        <p:spPr>
          <a:xfrm>
            <a:off x="1219201" y="2689860"/>
            <a:ext cx="4375292" cy="2979420"/>
          </a:xfrm>
        </p:spPr>
        <p:txBody>
          <a:bodyPr>
            <a:normAutofit/>
          </a:bodyPr>
          <a:lstStyle/>
          <a:p>
            <a:pPr marL="285750" indent="-285750">
              <a:buFont typeface="Courier New" panose="02070309020205020404" pitchFamily="49" charset="0"/>
              <a:buChar char="o"/>
            </a:pPr>
            <a:r>
              <a:rPr lang="en-US" sz="1800" dirty="0"/>
              <a:t>Using some Boolean algebra, we can simplify this greatly. This leads to a lemma of sorts: the XOR of multiple variables will tell us whether their sum is even (0 if even, 1 if odd).</a:t>
            </a:r>
          </a:p>
        </p:txBody>
      </p:sp>
      <p:sp>
        <p:nvSpPr>
          <p:cNvPr id="11" name="TextBox 10">
            <a:extLst>
              <a:ext uri="{FF2B5EF4-FFF2-40B4-BE49-F238E27FC236}">
                <a16:creationId xmlns:a16="http://schemas.microsoft.com/office/drawing/2014/main" id="{49735C65-5E0B-4DAB-96A6-156EAE996398}"/>
              </a:ext>
            </a:extLst>
          </p:cNvPr>
          <p:cNvSpPr txBox="1"/>
          <p:nvPr/>
        </p:nvSpPr>
        <p:spPr>
          <a:xfrm>
            <a:off x="6684626" y="2013024"/>
            <a:ext cx="3893891" cy="1015663"/>
          </a:xfrm>
          <a:prstGeom prst="rect">
            <a:avLst/>
          </a:prstGeom>
          <a:noFill/>
        </p:spPr>
        <p:txBody>
          <a:bodyPr wrap="square">
            <a:spAutoFit/>
          </a:bodyPr>
          <a:lstStyle/>
          <a:p>
            <a:r>
              <a:rPr lang="en-US" sz="2000" i="1" dirty="0"/>
              <a:t>P = X’(Y’Z + YZ’) + X(Y’Z’ + YZ)</a:t>
            </a:r>
          </a:p>
          <a:p>
            <a:r>
              <a:rPr lang="en-US" sz="2000" i="1" dirty="0"/>
              <a:t>   = X’(Y    Z) + X(Y     Z)’</a:t>
            </a:r>
          </a:p>
          <a:p>
            <a:r>
              <a:rPr lang="en-US" sz="2000" i="1" dirty="0"/>
              <a:t>   = X    Y    Z</a:t>
            </a:r>
          </a:p>
        </p:txBody>
      </p:sp>
      <p:pic>
        <p:nvPicPr>
          <p:cNvPr id="12" name="Picture 11" descr="A picture containing diagram&#10;&#10;Description automatically generated">
            <a:extLst>
              <a:ext uri="{FF2B5EF4-FFF2-40B4-BE49-F238E27FC236}">
                <a16:creationId xmlns:a16="http://schemas.microsoft.com/office/drawing/2014/main" id="{163BB456-3C91-4DDC-B2FA-52EBE4E6551B}"/>
              </a:ext>
            </a:extLst>
          </p:cNvPr>
          <p:cNvPicPr/>
          <p:nvPr/>
        </p:nvPicPr>
        <p:blipFill rotWithShape="1">
          <a:blip r:embed="rId2"/>
          <a:srcRect t="25994" b="11282"/>
          <a:stretch/>
        </p:blipFill>
        <p:spPr bwMode="auto">
          <a:xfrm>
            <a:off x="6718181" y="3183496"/>
            <a:ext cx="3826779" cy="1550583"/>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2238AF1-56CC-42B0-A0E9-DDEA5B101C06}"/>
                  </a:ext>
                </a:extLst>
              </p:cNvPr>
              <p:cNvSpPr txBox="1"/>
              <p:nvPr/>
            </p:nvSpPr>
            <p:spPr>
              <a:xfrm>
                <a:off x="7378205" y="2666063"/>
                <a:ext cx="23544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n>
                            <a:noFill/>
                          </a:ln>
                          <a:solidFill>
                            <a:schemeClr val="tx1"/>
                          </a:solidFill>
                          <a:latin typeface="Cambria Math" panose="02040503050406030204" pitchFamily="18" charset="0"/>
                          <a:ea typeface="Cambria Math" panose="02040503050406030204" pitchFamily="18" charset="0"/>
                        </a:rPr>
                        <m:t>⨁</m:t>
                      </m:r>
                    </m:oMath>
                  </m:oMathPara>
                </a14:m>
                <a:endParaRPr lang="en-US" dirty="0">
                  <a:ln>
                    <a:noFill/>
                  </a:ln>
                  <a:solidFill>
                    <a:schemeClr val="tx1"/>
                  </a:solidFill>
                </a:endParaRPr>
              </a:p>
            </p:txBody>
          </p:sp>
        </mc:Choice>
        <mc:Fallback xmlns="">
          <p:sp>
            <p:nvSpPr>
              <p:cNvPr id="14" name="TextBox 13">
                <a:extLst>
                  <a:ext uri="{FF2B5EF4-FFF2-40B4-BE49-F238E27FC236}">
                    <a16:creationId xmlns:a16="http://schemas.microsoft.com/office/drawing/2014/main" id="{92238AF1-56CC-42B0-A0E9-DDEA5B101C06}"/>
                  </a:ext>
                </a:extLst>
              </p:cNvPr>
              <p:cNvSpPr txBox="1">
                <a:spLocks noRot="1" noChangeAspect="1" noMove="1" noResize="1" noEditPoints="1" noAdjustHandles="1" noChangeArrowheads="1" noChangeShapeType="1" noTextEdit="1"/>
              </p:cNvSpPr>
              <p:nvPr/>
            </p:nvSpPr>
            <p:spPr>
              <a:xfrm>
                <a:off x="7378205" y="2666063"/>
                <a:ext cx="235445" cy="276999"/>
              </a:xfrm>
              <a:prstGeom prst="rect">
                <a:avLst/>
              </a:prstGeom>
              <a:blipFill>
                <a:blip r:embed="rId3"/>
                <a:stretch>
                  <a:fillRect l="-30769" r="-30769"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590635B-4E44-423B-ADE1-C44767D525FA}"/>
                  </a:ext>
                </a:extLst>
              </p:cNvPr>
              <p:cNvSpPr txBox="1"/>
              <p:nvPr/>
            </p:nvSpPr>
            <p:spPr>
              <a:xfrm>
                <a:off x="7771905" y="2666063"/>
                <a:ext cx="23544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n>
                            <a:noFill/>
                          </a:ln>
                          <a:solidFill>
                            <a:schemeClr val="tx1"/>
                          </a:solidFill>
                          <a:latin typeface="Cambria Math" panose="02040503050406030204" pitchFamily="18" charset="0"/>
                          <a:ea typeface="Cambria Math" panose="02040503050406030204" pitchFamily="18" charset="0"/>
                        </a:rPr>
                        <m:t>⨁</m:t>
                      </m:r>
                    </m:oMath>
                  </m:oMathPara>
                </a14:m>
                <a:endParaRPr lang="en-US" dirty="0">
                  <a:ln>
                    <a:noFill/>
                  </a:ln>
                  <a:solidFill>
                    <a:schemeClr val="tx1"/>
                  </a:solidFill>
                </a:endParaRPr>
              </a:p>
            </p:txBody>
          </p:sp>
        </mc:Choice>
        <mc:Fallback xmlns="">
          <p:sp>
            <p:nvSpPr>
              <p:cNvPr id="15" name="TextBox 14">
                <a:extLst>
                  <a:ext uri="{FF2B5EF4-FFF2-40B4-BE49-F238E27FC236}">
                    <a16:creationId xmlns:a16="http://schemas.microsoft.com/office/drawing/2014/main" id="{0590635B-4E44-423B-ADE1-C44767D525FA}"/>
                  </a:ext>
                </a:extLst>
              </p:cNvPr>
              <p:cNvSpPr txBox="1">
                <a:spLocks noRot="1" noChangeAspect="1" noMove="1" noResize="1" noEditPoints="1" noAdjustHandles="1" noChangeArrowheads="1" noChangeShapeType="1" noTextEdit="1"/>
              </p:cNvSpPr>
              <p:nvPr/>
            </p:nvSpPr>
            <p:spPr>
              <a:xfrm>
                <a:off x="7771905" y="2666063"/>
                <a:ext cx="235445" cy="276999"/>
              </a:xfrm>
              <a:prstGeom prst="rect">
                <a:avLst/>
              </a:prstGeom>
              <a:blipFill>
                <a:blip r:embed="rId4"/>
                <a:stretch>
                  <a:fillRect l="-30769" r="-30769"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CE4710C-212A-4C4B-99A5-BB12E7DCB01B}"/>
                  </a:ext>
                </a:extLst>
              </p:cNvPr>
              <p:cNvSpPr txBox="1"/>
              <p:nvPr/>
            </p:nvSpPr>
            <p:spPr>
              <a:xfrm>
                <a:off x="7676159" y="2372754"/>
                <a:ext cx="23544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n>
                            <a:noFill/>
                          </a:ln>
                          <a:solidFill>
                            <a:schemeClr val="tx1"/>
                          </a:solidFill>
                          <a:latin typeface="Cambria Math" panose="02040503050406030204" pitchFamily="18" charset="0"/>
                          <a:ea typeface="Cambria Math" panose="02040503050406030204" pitchFamily="18" charset="0"/>
                        </a:rPr>
                        <m:t>⨁</m:t>
                      </m:r>
                    </m:oMath>
                  </m:oMathPara>
                </a14:m>
                <a:endParaRPr lang="en-US" dirty="0">
                  <a:ln>
                    <a:noFill/>
                  </a:ln>
                  <a:solidFill>
                    <a:schemeClr val="tx1"/>
                  </a:solidFill>
                </a:endParaRPr>
              </a:p>
            </p:txBody>
          </p:sp>
        </mc:Choice>
        <mc:Fallback xmlns="">
          <p:sp>
            <p:nvSpPr>
              <p:cNvPr id="16" name="TextBox 15">
                <a:extLst>
                  <a:ext uri="{FF2B5EF4-FFF2-40B4-BE49-F238E27FC236}">
                    <a16:creationId xmlns:a16="http://schemas.microsoft.com/office/drawing/2014/main" id="{ECE4710C-212A-4C4B-99A5-BB12E7DCB01B}"/>
                  </a:ext>
                </a:extLst>
              </p:cNvPr>
              <p:cNvSpPr txBox="1">
                <a:spLocks noRot="1" noChangeAspect="1" noMove="1" noResize="1" noEditPoints="1" noAdjustHandles="1" noChangeArrowheads="1" noChangeShapeType="1" noTextEdit="1"/>
              </p:cNvSpPr>
              <p:nvPr/>
            </p:nvSpPr>
            <p:spPr>
              <a:xfrm>
                <a:off x="7676159" y="2372754"/>
                <a:ext cx="235445" cy="276999"/>
              </a:xfrm>
              <a:prstGeom prst="rect">
                <a:avLst/>
              </a:prstGeom>
              <a:blipFill>
                <a:blip r:embed="rId5"/>
                <a:stretch>
                  <a:fillRect l="-30769" r="-30769"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499B794-2430-4B1D-BE28-1E4027240F3A}"/>
                  </a:ext>
                </a:extLst>
              </p:cNvPr>
              <p:cNvSpPr txBox="1"/>
              <p:nvPr/>
            </p:nvSpPr>
            <p:spPr>
              <a:xfrm>
                <a:off x="8860930" y="2364266"/>
                <a:ext cx="23544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n>
                            <a:noFill/>
                          </a:ln>
                          <a:solidFill>
                            <a:schemeClr val="tx1"/>
                          </a:solidFill>
                          <a:latin typeface="Cambria Math" panose="02040503050406030204" pitchFamily="18" charset="0"/>
                          <a:ea typeface="Cambria Math" panose="02040503050406030204" pitchFamily="18" charset="0"/>
                        </a:rPr>
                        <m:t>⨁</m:t>
                      </m:r>
                    </m:oMath>
                  </m:oMathPara>
                </a14:m>
                <a:endParaRPr lang="en-US" dirty="0">
                  <a:ln>
                    <a:noFill/>
                  </a:ln>
                  <a:solidFill>
                    <a:schemeClr val="tx1"/>
                  </a:solidFill>
                </a:endParaRPr>
              </a:p>
            </p:txBody>
          </p:sp>
        </mc:Choice>
        <mc:Fallback xmlns="">
          <p:sp>
            <p:nvSpPr>
              <p:cNvPr id="17" name="TextBox 16">
                <a:extLst>
                  <a:ext uri="{FF2B5EF4-FFF2-40B4-BE49-F238E27FC236}">
                    <a16:creationId xmlns:a16="http://schemas.microsoft.com/office/drawing/2014/main" id="{3499B794-2430-4B1D-BE28-1E4027240F3A}"/>
                  </a:ext>
                </a:extLst>
              </p:cNvPr>
              <p:cNvSpPr txBox="1">
                <a:spLocks noRot="1" noChangeAspect="1" noMove="1" noResize="1" noEditPoints="1" noAdjustHandles="1" noChangeArrowheads="1" noChangeShapeType="1" noTextEdit="1"/>
              </p:cNvSpPr>
              <p:nvPr/>
            </p:nvSpPr>
            <p:spPr>
              <a:xfrm>
                <a:off x="8860930" y="2364266"/>
                <a:ext cx="235445" cy="276999"/>
              </a:xfrm>
              <a:prstGeom prst="rect">
                <a:avLst/>
              </a:prstGeom>
              <a:blipFill>
                <a:blip r:embed="rId6"/>
                <a:stretch>
                  <a:fillRect l="-31579" r="-34211" b="-22222"/>
                </a:stretch>
              </a:blipFill>
            </p:spPr>
            <p:txBody>
              <a:bodyPr/>
              <a:lstStyle/>
              <a:p>
                <a:r>
                  <a:rPr lang="en-US">
                    <a:noFill/>
                  </a:rPr>
                  <a:t> </a:t>
                </a:r>
              </a:p>
            </p:txBody>
          </p:sp>
        </mc:Fallback>
      </mc:AlternateContent>
    </p:spTree>
    <p:extLst>
      <p:ext uri="{BB962C8B-B14F-4D97-AF65-F5344CB8AC3E}">
        <p14:creationId xmlns:p14="http://schemas.microsoft.com/office/powerpoint/2010/main" val="5384960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69E0-47BC-45F7-A4CE-725CD706A265}"/>
              </a:ext>
            </a:extLst>
          </p:cNvPr>
          <p:cNvSpPr>
            <a:spLocks noGrp="1"/>
          </p:cNvSpPr>
          <p:nvPr>
            <p:ph type="title"/>
          </p:nvPr>
        </p:nvSpPr>
        <p:spPr>
          <a:xfrm>
            <a:off x="683342" y="1188720"/>
            <a:ext cx="4911151" cy="1195603"/>
          </a:xfrm>
        </p:spPr>
        <p:txBody>
          <a:bodyPr/>
          <a:lstStyle/>
          <a:p>
            <a:r>
              <a:rPr lang="en-US" dirty="0"/>
              <a:t>Part 2:</a:t>
            </a:r>
            <a:br>
              <a:rPr lang="en-US" dirty="0"/>
            </a:br>
            <a:r>
              <a:rPr lang="en-US" sz="2000" dirty="0">
                <a:solidFill>
                  <a:schemeClr val="accent1"/>
                </a:solidFill>
              </a:rPr>
              <a:t>ERROR CHECKING &amp; Correcting</a:t>
            </a:r>
            <a:endParaRPr lang="en-US" dirty="0">
              <a:solidFill>
                <a:schemeClr val="accent1"/>
              </a:solidFill>
            </a:endParaRPr>
          </a:p>
        </p:txBody>
      </p:sp>
      <p:sp>
        <p:nvSpPr>
          <p:cNvPr id="4" name="Text Placeholder 3">
            <a:extLst>
              <a:ext uri="{FF2B5EF4-FFF2-40B4-BE49-F238E27FC236}">
                <a16:creationId xmlns:a16="http://schemas.microsoft.com/office/drawing/2014/main" id="{3E3BE511-775A-482D-AD21-3C4F031ADDC0}"/>
              </a:ext>
            </a:extLst>
          </p:cNvPr>
          <p:cNvSpPr>
            <a:spLocks noGrp="1"/>
          </p:cNvSpPr>
          <p:nvPr>
            <p:ph type="body" sz="half" idx="2"/>
          </p:nvPr>
        </p:nvSpPr>
        <p:spPr>
          <a:xfrm>
            <a:off x="1219201" y="2689860"/>
            <a:ext cx="4375292" cy="2979420"/>
          </a:xfrm>
        </p:spPr>
        <p:txBody>
          <a:bodyPr>
            <a:normAutofit/>
          </a:bodyPr>
          <a:lstStyle/>
          <a:p>
            <a:pPr marL="285750" indent="-285750">
              <a:buFont typeface="Courier New" panose="02070309020205020404" pitchFamily="49" charset="0"/>
              <a:buChar char="o"/>
            </a:pPr>
            <a:r>
              <a:rPr lang="en-US" sz="1800" dirty="0"/>
              <a:t>We can only detect and fix single errors. Remember how XOR will tell us if the sum is even or odd? In this case, if the check code bit is odd, something must be wrong, because we should see only even output.</a:t>
            </a:r>
          </a:p>
          <a:p>
            <a:pPr marL="285750" indent="-285750">
              <a:buFont typeface="Courier New" panose="02070309020205020404" pitchFamily="49" charset="0"/>
              <a:buChar char="o"/>
            </a:pPr>
            <a:r>
              <a:rPr lang="en-US" sz="1800" dirty="0"/>
              <a:t>The parity bits have weights indicating the position of the error.</a:t>
            </a:r>
          </a:p>
        </p:txBody>
      </p:sp>
      <p:sp>
        <p:nvSpPr>
          <p:cNvPr id="18" name="TextBox 17">
            <a:extLst>
              <a:ext uri="{FF2B5EF4-FFF2-40B4-BE49-F238E27FC236}">
                <a16:creationId xmlns:a16="http://schemas.microsoft.com/office/drawing/2014/main" id="{24C90934-BB2E-486C-A305-F58E20D765CC}"/>
              </a:ext>
            </a:extLst>
          </p:cNvPr>
          <p:cNvSpPr txBox="1"/>
          <p:nvPr/>
        </p:nvSpPr>
        <p:spPr>
          <a:xfrm>
            <a:off x="6454896" y="2757610"/>
            <a:ext cx="4375292" cy="923330"/>
          </a:xfrm>
          <a:prstGeom prst="rect">
            <a:avLst/>
          </a:prstGeom>
          <a:solidFill>
            <a:schemeClr val="accent1">
              <a:lumMod val="20000"/>
              <a:lumOff val="80000"/>
            </a:schemeClr>
          </a:solidFill>
        </p:spPr>
        <p:txBody>
          <a:bodyPr wrap="square">
            <a:spAutoFit/>
          </a:bodyPr>
          <a:lstStyle/>
          <a:p>
            <a:pPr algn="ctr"/>
            <a:r>
              <a:rPr lang="en-US" b="1" dirty="0"/>
              <a:t>P1 D8 D4 D1 </a:t>
            </a:r>
            <a:r>
              <a:rPr lang="en-US" i="1" dirty="0"/>
              <a:t>generate check code bit </a:t>
            </a:r>
            <a:r>
              <a:rPr lang="en-US" b="1" i="1" dirty="0"/>
              <a:t>A</a:t>
            </a:r>
            <a:endParaRPr lang="en-US" b="1" dirty="0"/>
          </a:p>
          <a:p>
            <a:pPr algn="ctr"/>
            <a:r>
              <a:rPr lang="en-US" b="1" dirty="0"/>
              <a:t>P2 D8 D2 D1 </a:t>
            </a:r>
            <a:r>
              <a:rPr lang="en-US" i="1" dirty="0"/>
              <a:t>generate check code bit </a:t>
            </a:r>
            <a:r>
              <a:rPr lang="en-US" b="1" i="1" dirty="0"/>
              <a:t>B</a:t>
            </a:r>
            <a:endParaRPr lang="en-US" b="1" dirty="0"/>
          </a:p>
          <a:p>
            <a:pPr algn="ctr"/>
            <a:r>
              <a:rPr lang="en-US" b="1" dirty="0"/>
              <a:t>P3 D4 D2 D1 </a:t>
            </a:r>
            <a:r>
              <a:rPr lang="en-US" i="1" dirty="0"/>
              <a:t>generate check code bit </a:t>
            </a:r>
            <a:r>
              <a:rPr lang="en-US" b="1" i="1" dirty="0"/>
              <a:t>C</a:t>
            </a:r>
            <a:endParaRPr lang="en-US" b="1" dirty="0"/>
          </a:p>
        </p:txBody>
      </p:sp>
      <p:grpSp>
        <p:nvGrpSpPr>
          <p:cNvPr id="6" name="Group 5">
            <a:extLst>
              <a:ext uri="{FF2B5EF4-FFF2-40B4-BE49-F238E27FC236}">
                <a16:creationId xmlns:a16="http://schemas.microsoft.com/office/drawing/2014/main" id="{A093BC90-06B6-43AD-BE7A-079F89055936}"/>
              </a:ext>
            </a:extLst>
          </p:cNvPr>
          <p:cNvGrpSpPr/>
          <p:nvPr/>
        </p:nvGrpSpPr>
        <p:grpSpPr>
          <a:xfrm>
            <a:off x="6301092" y="3878166"/>
            <a:ext cx="4859455" cy="548769"/>
            <a:chOff x="5742264" y="4462230"/>
            <a:chExt cx="5941943" cy="671013"/>
          </a:xfrm>
        </p:grpSpPr>
        <p:sp>
          <p:nvSpPr>
            <p:cNvPr id="19" name="Rounded Rectangle 54">
              <a:extLst>
                <a:ext uri="{FF2B5EF4-FFF2-40B4-BE49-F238E27FC236}">
                  <a16:creationId xmlns:a16="http://schemas.microsoft.com/office/drawing/2014/main" id="{DB1C271F-5A4F-4008-B67F-5D7543C50F9A}"/>
                </a:ext>
              </a:extLst>
            </p:cNvPr>
            <p:cNvSpPr/>
            <p:nvPr/>
          </p:nvSpPr>
          <p:spPr>
            <a:xfrm>
              <a:off x="5742264" y="4462230"/>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1" name="Rounded Rectangle 59">
              <a:extLst>
                <a:ext uri="{FF2B5EF4-FFF2-40B4-BE49-F238E27FC236}">
                  <a16:creationId xmlns:a16="http://schemas.microsoft.com/office/drawing/2014/main" id="{E74A305F-62BD-4EFC-BA07-77CE87A59440}"/>
                </a:ext>
              </a:extLst>
            </p:cNvPr>
            <p:cNvSpPr/>
            <p:nvPr/>
          </p:nvSpPr>
          <p:spPr>
            <a:xfrm>
              <a:off x="6604352" y="4465238"/>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3" name="Rounded Rectangle 61">
              <a:extLst>
                <a:ext uri="{FF2B5EF4-FFF2-40B4-BE49-F238E27FC236}">
                  <a16:creationId xmlns:a16="http://schemas.microsoft.com/office/drawing/2014/main" id="{D53FD5C1-4CDB-4D76-BA05-B947FF702D95}"/>
                </a:ext>
              </a:extLst>
            </p:cNvPr>
            <p:cNvSpPr/>
            <p:nvPr/>
          </p:nvSpPr>
          <p:spPr>
            <a:xfrm>
              <a:off x="7466440" y="4468246"/>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4" name="TextBox 23">
              <a:extLst>
                <a:ext uri="{FF2B5EF4-FFF2-40B4-BE49-F238E27FC236}">
                  <a16:creationId xmlns:a16="http://schemas.microsoft.com/office/drawing/2014/main" id="{B8B7EBF0-3D84-4590-80F4-87AD7E8D89F7}"/>
                </a:ext>
              </a:extLst>
            </p:cNvPr>
            <p:cNvSpPr txBox="1"/>
            <p:nvPr/>
          </p:nvSpPr>
          <p:spPr>
            <a:xfrm>
              <a:off x="7461672" y="4506460"/>
              <a:ext cx="769416" cy="564504"/>
            </a:xfrm>
            <a:prstGeom prst="rect">
              <a:avLst/>
            </a:prstGeom>
            <a:noFill/>
            <a:ln>
              <a:noFill/>
            </a:ln>
          </p:spPr>
          <p:txBody>
            <a:bodyPr wrap="square" rtlCol="0">
              <a:spAutoFit/>
            </a:bodyPr>
            <a:lstStyle/>
            <a:p>
              <a:r>
                <a:rPr lang="en-US" sz="2400" dirty="0">
                  <a:effectLst>
                    <a:outerShdw blurRad="50800" dist="38100" dir="2700000" algn="tl" rotWithShape="0">
                      <a:srgbClr val="000000">
                        <a:alpha val="43000"/>
                      </a:srgbClr>
                    </a:outerShdw>
                  </a:effectLst>
                </a:rPr>
                <a:t>D8</a:t>
              </a:r>
            </a:p>
          </p:txBody>
        </p:sp>
        <p:sp>
          <p:nvSpPr>
            <p:cNvPr id="25" name="Rounded Rectangle 63">
              <a:extLst>
                <a:ext uri="{FF2B5EF4-FFF2-40B4-BE49-F238E27FC236}">
                  <a16:creationId xmlns:a16="http://schemas.microsoft.com/office/drawing/2014/main" id="{91F78E34-47A6-4A8A-853A-AC55C9BDE5ED}"/>
                </a:ext>
              </a:extLst>
            </p:cNvPr>
            <p:cNvSpPr/>
            <p:nvPr/>
          </p:nvSpPr>
          <p:spPr>
            <a:xfrm>
              <a:off x="8328528" y="4471254"/>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7" name="Rounded Rectangle 65">
              <a:extLst>
                <a:ext uri="{FF2B5EF4-FFF2-40B4-BE49-F238E27FC236}">
                  <a16:creationId xmlns:a16="http://schemas.microsoft.com/office/drawing/2014/main" id="{363C65D2-AC2F-4E21-B30D-8E0224FFCB4D}"/>
                </a:ext>
              </a:extLst>
            </p:cNvPr>
            <p:cNvSpPr/>
            <p:nvPr/>
          </p:nvSpPr>
          <p:spPr>
            <a:xfrm>
              <a:off x="9190616" y="4474262"/>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8" name="Rounded Rectangle 66">
              <a:extLst>
                <a:ext uri="{FF2B5EF4-FFF2-40B4-BE49-F238E27FC236}">
                  <a16:creationId xmlns:a16="http://schemas.microsoft.com/office/drawing/2014/main" id="{23A7C7CA-A322-4468-8ACD-F27A23A01BAD}"/>
                </a:ext>
              </a:extLst>
            </p:cNvPr>
            <p:cNvSpPr/>
            <p:nvPr/>
          </p:nvSpPr>
          <p:spPr>
            <a:xfrm>
              <a:off x="10052704" y="4477270"/>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9" name="Rounded Rectangle 67">
              <a:extLst>
                <a:ext uri="{FF2B5EF4-FFF2-40B4-BE49-F238E27FC236}">
                  <a16:creationId xmlns:a16="http://schemas.microsoft.com/office/drawing/2014/main" id="{194FA956-90B4-454C-9E9C-AEE0CACB6B11}"/>
                </a:ext>
              </a:extLst>
            </p:cNvPr>
            <p:cNvSpPr/>
            <p:nvPr/>
          </p:nvSpPr>
          <p:spPr>
            <a:xfrm>
              <a:off x="10914792" y="4480278"/>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30" name="TextBox 29">
              <a:extLst>
                <a:ext uri="{FF2B5EF4-FFF2-40B4-BE49-F238E27FC236}">
                  <a16:creationId xmlns:a16="http://schemas.microsoft.com/office/drawing/2014/main" id="{2EF024DC-96BE-4472-9026-F686B8BEE5F6}"/>
                </a:ext>
              </a:extLst>
            </p:cNvPr>
            <p:cNvSpPr txBox="1"/>
            <p:nvPr/>
          </p:nvSpPr>
          <p:spPr>
            <a:xfrm>
              <a:off x="9177419" y="4506460"/>
              <a:ext cx="769416" cy="564504"/>
            </a:xfrm>
            <a:prstGeom prst="rect">
              <a:avLst/>
            </a:prstGeom>
            <a:noFill/>
            <a:ln>
              <a:noFill/>
            </a:ln>
          </p:spPr>
          <p:txBody>
            <a:bodyPr wrap="square" rtlCol="0">
              <a:spAutoFit/>
            </a:bodyPr>
            <a:lstStyle/>
            <a:p>
              <a:r>
                <a:rPr lang="en-US" sz="2400" dirty="0">
                  <a:effectLst>
                    <a:outerShdw blurRad="50800" dist="38100" dir="2700000" algn="tl" rotWithShape="0">
                      <a:srgbClr val="000000">
                        <a:alpha val="43000"/>
                      </a:srgbClr>
                    </a:outerShdw>
                  </a:effectLst>
                </a:rPr>
                <a:t>D4</a:t>
              </a:r>
            </a:p>
          </p:txBody>
        </p:sp>
        <p:sp>
          <p:nvSpPr>
            <p:cNvPr id="31" name="TextBox 30">
              <a:extLst>
                <a:ext uri="{FF2B5EF4-FFF2-40B4-BE49-F238E27FC236}">
                  <a16:creationId xmlns:a16="http://schemas.microsoft.com/office/drawing/2014/main" id="{7C62B9C1-1968-4471-8E1E-5C01DC25FDF4}"/>
                </a:ext>
              </a:extLst>
            </p:cNvPr>
            <p:cNvSpPr txBox="1"/>
            <p:nvPr/>
          </p:nvSpPr>
          <p:spPr>
            <a:xfrm>
              <a:off x="10914791" y="4501166"/>
              <a:ext cx="769416" cy="564504"/>
            </a:xfrm>
            <a:prstGeom prst="rect">
              <a:avLst/>
            </a:prstGeom>
            <a:noFill/>
            <a:ln>
              <a:noFill/>
            </a:ln>
          </p:spPr>
          <p:txBody>
            <a:bodyPr wrap="square" rtlCol="0">
              <a:spAutoFit/>
            </a:bodyPr>
            <a:lstStyle/>
            <a:p>
              <a:r>
                <a:rPr lang="en-US" sz="2400" dirty="0">
                  <a:effectLst>
                    <a:outerShdw blurRad="50800" dist="38100" dir="2700000" algn="tl" rotWithShape="0">
                      <a:srgbClr val="000000">
                        <a:alpha val="43000"/>
                      </a:srgbClr>
                    </a:outerShdw>
                  </a:effectLst>
                </a:rPr>
                <a:t>D1</a:t>
              </a:r>
            </a:p>
          </p:txBody>
        </p:sp>
        <p:sp>
          <p:nvSpPr>
            <p:cNvPr id="32" name="TextBox 31">
              <a:extLst>
                <a:ext uri="{FF2B5EF4-FFF2-40B4-BE49-F238E27FC236}">
                  <a16:creationId xmlns:a16="http://schemas.microsoft.com/office/drawing/2014/main" id="{3B21EEBD-0AF2-4227-BF09-AABC4764034D}"/>
                </a:ext>
              </a:extLst>
            </p:cNvPr>
            <p:cNvSpPr txBox="1"/>
            <p:nvPr/>
          </p:nvSpPr>
          <p:spPr>
            <a:xfrm>
              <a:off x="10050141" y="4501166"/>
              <a:ext cx="769416" cy="564504"/>
            </a:xfrm>
            <a:prstGeom prst="rect">
              <a:avLst/>
            </a:prstGeom>
            <a:noFill/>
            <a:ln>
              <a:noFill/>
            </a:ln>
          </p:spPr>
          <p:txBody>
            <a:bodyPr wrap="square" rtlCol="0">
              <a:spAutoFit/>
            </a:bodyPr>
            <a:lstStyle/>
            <a:p>
              <a:r>
                <a:rPr lang="en-US" sz="2400">
                  <a:effectLst>
                    <a:outerShdw blurRad="50800" dist="38100" dir="2700000" algn="tl" rotWithShape="0">
                      <a:srgbClr val="000000">
                        <a:alpha val="43000"/>
                      </a:srgbClr>
                    </a:outerShdw>
                  </a:effectLst>
                </a:rPr>
                <a:t>D2</a:t>
              </a:r>
            </a:p>
          </p:txBody>
        </p:sp>
        <p:sp>
          <p:nvSpPr>
            <p:cNvPr id="33" name="TextBox 32">
              <a:extLst>
                <a:ext uri="{FF2B5EF4-FFF2-40B4-BE49-F238E27FC236}">
                  <a16:creationId xmlns:a16="http://schemas.microsoft.com/office/drawing/2014/main" id="{CD5EF4A4-0E30-45A7-84CD-4A4E6E9AAB7A}"/>
                </a:ext>
              </a:extLst>
            </p:cNvPr>
            <p:cNvSpPr txBox="1"/>
            <p:nvPr/>
          </p:nvSpPr>
          <p:spPr>
            <a:xfrm>
              <a:off x="5773451" y="4494770"/>
              <a:ext cx="710396" cy="564505"/>
            </a:xfrm>
            <a:prstGeom prst="rect">
              <a:avLst/>
            </a:prstGeom>
            <a:noFill/>
            <a:ln>
              <a:noFill/>
            </a:ln>
          </p:spPr>
          <p:txBody>
            <a:bodyPr wrap="square" rtlCol="0">
              <a:spAutoFit/>
            </a:bodyPr>
            <a:lstStyle/>
            <a:p>
              <a:r>
                <a:rPr lang="en-US" sz="2400" dirty="0">
                  <a:solidFill>
                    <a:schemeClr val="accent2">
                      <a:lumMod val="50000"/>
                    </a:schemeClr>
                  </a:solidFill>
                  <a:effectLst>
                    <a:outerShdw blurRad="50800" dist="38100" dir="2700000" algn="tl" rotWithShape="0">
                      <a:srgbClr val="000000">
                        <a:alpha val="43000"/>
                      </a:srgbClr>
                    </a:outerShdw>
                  </a:effectLst>
                </a:rPr>
                <a:t>P1</a:t>
              </a:r>
              <a:endParaRPr lang="en-US" sz="1100" dirty="0">
                <a:solidFill>
                  <a:schemeClr val="accent2">
                    <a:lumMod val="50000"/>
                  </a:schemeClr>
                </a:solidFill>
                <a:effectLst>
                  <a:outerShdw blurRad="50800" dist="38100" dir="2700000" algn="tl" rotWithShape="0">
                    <a:srgbClr val="000000">
                      <a:alpha val="43000"/>
                    </a:srgbClr>
                  </a:outerShdw>
                </a:effectLst>
              </a:endParaRPr>
            </a:p>
          </p:txBody>
        </p:sp>
        <p:sp>
          <p:nvSpPr>
            <p:cNvPr id="34" name="TextBox 33">
              <a:extLst>
                <a:ext uri="{FF2B5EF4-FFF2-40B4-BE49-F238E27FC236}">
                  <a16:creationId xmlns:a16="http://schemas.microsoft.com/office/drawing/2014/main" id="{884294E5-AF3D-421A-9FF2-8E4FD8215ED1}"/>
                </a:ext>
              </a:extLst>
            </p:cNvPr>
            <p:cNvSpPr txBox="1"/>
            <p:nvPr/>
          </p:nvSpPr>
          <p:spPr>
            <a:xfrm>
              <a:off x="6627302" y="4501165"/>
              <a:ext cx="710396" cy="564505"/>
            </a:xfrm>
            <a:prstGeom prst="rect">
              <a:avLst/>
            </a:prstGeom>
            <a:noFill/>
            <a:ln>
              <a:noFill/>
            </a:ln>
          </p:spPr>
          <p:txBody>
            <a:bodyPr wrap="square" rtlCol="0">
              <a:spAutoFit/>
            </a:bodyPr>
            <a:lstStyle/>
            <a:p>
              <a:r>
                <a:rPr lang="en-US" sz="2400" dirty="0">
                  <a:solidFill>
                    <a:schemeClr val="accent2">
                      <a:lumMod val="50000"/>
                    </a:schemeClr>
                  </a:solidFill>
                  <a:effectLst>
                    <a:outerShdw blurRad="50800" dist="38100" dir="2700000" algn="tl" rotWithShape="0">
                      <a:srgbClr val="000000">
                        <a:alpha val="43000"/>
                      </a:srgbClr>
                    </a:outerShdw>
                  </a:effectLst>
                </a:rPr>
                <a:t>P2</a:t>
              </a:r>
              <a:endParaRPr lang="en-US" sz="1100" dirty="0">
                <a:solidFill>
                  <a:schemeClr val="accent2">
                    <a:lumMod val="50000"/>
                  </a:schemeClr>
                </a:solidFill>
                <a:effectLst>
                  <a:outerShdw blurRad="50800" dist="38100" dir="2700000" algn="tl" rotWithShape="0">
                    <a:srgbClr val="000000">
                      <a:alpha val="43000"/>
                    </a:srgbClr>
                  </a:outerShdw>
                </a:effectLst>
              </a:endParaRPr>
            </a:p>
          </p:txBody>
        </p:sp>
        <p:sp>
          <p:nvSpPr>
            <p:cNvPr id="35" name="TextBox 34">
              <a:extLst>
                <a:ext uri="{FF2B5EF4-FFF2-40B4-BE49-F238E27FC236}">
                  <a16:creationId xmlns:a16="http://schemas.microsoft.com/office/drawing/2014/main" id="{7F42B09E-03CC-4E67-8887-1A71A3EFAE90}"/>
                </a:ext>
              </a:extLst>
            </p:cNvPr>
            <p:cNvSpPr txBox="1"/>
            <p:nvPr/>
          </p:nvSpPr>
          <p:spPr>
            <a:xfrm>
              <a:off x="8359716" y="4515484"/>
              <a:ext cx="710396" cy="564504"/>
            </a:xfrm>
            <a:prstGeom prst="rect">
              <a:avLst/>
            </a:prstGeom>
            <a:noFill/>
            <a:ln>
              <a:noFill/>
            </a:ln>
          </p:spPr>
          <p:txBody>
            <a:bodyPr wrap="square" rtlCol="0">
              <a:spAutoFit/>
            </a:bodyPr>
            <a:lstStyle/>
            <a:p>
              <a:r>
                <a:rPr lang="en-US" sz="2400" dirty="0">
                  <a:solidFill>
                    <a:schemeClr val="accent2">
                      <a:lumMod val="50000"/>
                    </a:schemeClr>
                  </a:solidFill>
                  <a:effectLst>
                    <a:outerShdw blurRad="50800" dist="38100" dir="2700000" algn="tl" rotWithShape="0">
                      <a:srgbClr val="000000">
                        <a:alpha val="43000"/>
                      </a:srgbClr>
                    </a:outerShdw>
                  </a:effectLst>
                </a:rPr>
                <a:t>P3</a:t>
              </a:r>
              <a:endParaRPr lang="en-US" sz="1100" dirty="0">
                <a:solidFill>
                  <a:schemeClr val="accent2">
                    <a:lumMod val="50000"/>
                  </a:schemeClr>
                </a:solidFill>
                <a:effectLst>
                  <a:outerShdw blurRad="50800" dist="38100" dir="2700000" algn="tl" rotWithShape="0">
                    <a:srgbClr val="000000">
                      <a:alpha val="43000"/>
                    </a:srgbClr>
                  </a:outerShdw>
                </a:effectLst>
              </a:endParaRPr>
            </a:p>
          </p:txBody>
        </p:sp>
      </p:grpSp>
    </p:spTree>
    <p:extLst>
      <p:ext uri="{BB962C8B-B14F-4D97-AF65-F5344CB8AC3E}">
        <p14:creationId xmlns:p14="http://schemas.microsoft.com/office/powerpoint/2010/main" val="14266707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69E0-47BC-45F7-A4CE-725CD706A265}"/>
              </a:ext>
            </a:extLst>
          </p:cNvPr>
          <p:cNvSpPr>
            <a:spLocks noGrp="1"/>
          </p:cNvSpPr>
          <p:nvPr>
            <p:ph type="title"/>
          </p:nvPr>
        </p:nvSpPr>
        <p:spPr>
          <a:xfrm>
            <a:off x="683342" y="1188720"/>
            <a:ext cx="4911151" cy="1195603"/>
          </a:xfrm>
        </p:spPr>
        <p:txBody>
          <a:bodyPr/>
          <a:lstStyle/>
          <a:p>
            <a:r>
              <a:rPr lang="en-US" dirty="0"/>
              <a:t>Part 2:</a:t>
            </a:r>
            <a:br>
              <a:rPr lang="en-US" dirty="0"/>
            </a:br>
            <a:r>
              <a:rPr lang="en-US" sz="2000" dirty="0">
                <a:solidFill>
                  <a:schemeClr val="accent1"/>
                </a:solidFill>
              </a:rPr>
              <a:t>EXAMPLE check</a:t>
            </a:r>
            <a:endParaRPr lang="en-US" dirty="0">
              <a:solidFill>
                <a:schemeClr val="accent1"/>
              </a:solidFill>
            </a:endParaRPr>
          </a:p>
        </p:txBody>
      </p:sp>
      <p:sp>
        <p:nvSpPr>
          <p:cNvPr id="4" name="Text Placeholder 3">
            <a:extLst>
              <a:ext uri="{FF2B5EF4-FFF2-40B4-BE49-F238E27FC236}">
                <a16:creationId xmlns:a16="http://schemas.microsoft.com/office/drawing/2014/main" id="{3E3BE511-775A-482D-AD21-3C4F031ADDC0}"/>
              </a:ext>
            </a:extLst>
          </p:cNvPr>
          <p:cNvSpPr>
            <a:spLocks noGrp="1"/>
          </p:cNvSpPr>
          <p:nvPr>
            <p:ph type="body" sz="half" idx="2"/>
          </p:nvPr>
        </p:nvSpPr>
        <p:spPr>
          <a:xfrm>
            <a:off x="683342" y="2552700"/>
            <a:ext cx="4911151" cy="3116580"/>
          </a:xfrm>
        </p:spPr>
        <p:txBody>
          <a:bodyPr>
            <a:normAutofit/>
          </a:bodyPr>
          <a:lstStyle/>
          <a:p>
            <a:pPr marL="285750" indent="-285750">
              <a:buFont typeface="Courier New" panose="02070309020205020404" pitchFamily="49" charset="0"/>
              <a:buChar char="o"/>
            </a:pPr>
            <a:r>
              <a:rPr lang="en-US" sz="1800" dirty="0"/>
              <a:t>Generate the check does first. This will tell you the positions that are in error.</a:t>
            </a:r>
          </a:p>
          <a:p>
            <a:pPr marL="285750" indent="-285750">
              <a:buFont typeface="Courier New" panose="02070309020205020404" pitchFamily="49" charset="0"/>
              <a:buChar char="o"/>
            </a:pPr>
            <a:r>
              <a:rPr lang="en-US" sz="1800" dirty="0"/>
              <a:t>You will then need to define the functionality of the error corrector to take the 4 data bits from the parity code and the CBA check bits to fix the bit in error. Recall that you can dynamically flip a bit by XORing it with 1.</a:t>
            </a:r>
          </a:p>
        </p:txBody>
      </p:sp>
      <p:sp>
        <p:nvSpPr>
          <p:cNvPr id="18" name="TextBox 17">
            <a:extLst>
              <a:ext uri="{FF2B5EF4-FFF2-40B4-BE49-F238E27FC236}">
                <a16:creationId xmlns:a16="http://schemas.microsoft.com/office/drawing/2014/main" id="{24C90934-BB2E-486C-A305-F58E20D765CC}"/>
              </a:ext>
            </a:extLst>
          </p:cNvPr>
          <p:cNvSpPr txBox="1"/>
          <p:nvPr/>
        </p:nvSpPr>
        <p:spPr>
          <a:xfrm>
            <a:off x="6454896" y="1593044"/>
            <a:ext cx="4375292" cy="923330"/>
          </a:xfrm>
          <a:prstGeom prst="rect">
            <a:avLst/>
          </a:prstGeom>
          <a:solidFill>
            <a:schemeClr val="accent1">
              <a:lumMod val="20000"/>
              <a:lumOff val="80000"/>
            </a:schemeClr>
          </a:solidFill>
        </p:spPr>
        <p:txBody>
          <a:bodyPr wrap="square">
            <a:spAutoFit/>
          </a:bodyPr>
          <a:lstStyle/>
          <a:p>
            <a:pPr algn="ctr"/>
            <a:r>
              <a:rPr lang="en-US" b="1" dirty="0"/>
              <a:t>P1 D8 D4 D1 </a:t>
            </a:r>
            <a:r>
              <a:rPr lang="en-US" i="1" dirty="0"/>
              <a:t>generate check code bit </a:t>
            </a:r>
            <a:r>
              <a:rPr lang="en-US" b="1" i="1" dirty="0"/>
              <a:t>A</a:t>
            </a:r>
            <a:endParaRPr lang="en-US" b="1" dirty="0"/>
          </a:p>
          <a:p>
            <a:pPr algn="ctr"/>
            <a:r>
              <a:rPr lang="en-US" b="1" dirty="0"/>
              <a:t>P2 D8 D2 D1 </a:t>
            </a:r>
            <a:r>
              <a:rPr lang="en-US" i="1" dirty="0"/>
              <a:t>generate check code bit </a:t>
            </a:r>
            <a:r>
              <a:rPr lang="en-US" b="1" i="1" dirty="0"/>
              <a:t>B</a:t>
            </a:r>
            <a:endParaRPr lang="en-US" b="1" dirty="0"/>
          </a:p>
          <a:p>
            <a:pPr algn="ctr"/>
            <a:r>
              <a:rPr lang="en-US" b="1" dirty="0"/>
              <a:t>P3 D4 D2 D1 </a:t>
            </a:r>
            <a:r>
              <a:rPr lang="en-US" i="1" dirty="0"/>
              <a:t>generate check code bit </a:t>
            </a:r>
            <a:r>
              <a:rPr lang="en-US" b="1" i="1" dirty="0"/>
              <a:t>C</a:t>
            </a:r>
            <a:endParaRPr lang="en-US" b="1" dirty="0"/>
          </a:p>
        </p:txBody>
      </p:sp>
      <p:grpSp>
        <p:nvGrpSpPr>
          <p:cNvPr id="6" name="Group 5">
            <a:extLst>
              <a:ext uri="{FF2B5EF4-FFF2-40B4-BE49-F238E27FC236}">
                <a16:creationId xmlns:a16="http://schemas.microsoft.com/office/drawing/2014/main" id="{A093BC90-06B6-43AD-BE7A-079F89055936}"/>
              </a:ext>
            </a:extLst>
          </p:cNvPr>
          <p:cNvGrpSpPr/>
          <p:nvPr/>
        </p:nvGrpSpPr>
        <p:grpSpPr>
          <a:xfrm>
            <a:off x="6301092" y="2713600"/>
            <a:ext cx="4859455" cy="548769"/>
            <a:chOff x="5742264" y="4462230"/>
            <a:chExt cx="5941943" cy="671013"/>
          </a:xfrm>
        </p:grpSpPr>
        <p:sp>
          <p:nvSpPr>
            <p:cNvPr id="19" name="Rounded Rectangle 54">
              <a:extLst>
                <a:ext uri="{FF2B5EF4-FFF2-40B4-BE49-F238E27FC236}">
                  <a16:creationId xmlns:a16="http://schemas.microsoft.com/office/drawing/2014/main" id="{DB1C271F-5A4F-4008-B67F-5D7543C50F9A}"/>
                </a:ext>
              </a:extLst>
            </p:cNvPr>
            <p:cNvSpPr/>
            <p:nvPr/>
          </p:nvSpPr>
          <p:spPr>
            <a:xfrm>
              <a:off x="5742264" y="4462230"/>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1" name="Rounded Rectangle 59">
              <a:extLst>
                <a:ext uri="{FF2B5EF4-FFF2-40B4-BE49-F238E27FC236}">
                  <a16:creationId xmlns:a16="http://schemas.microsoft.com/office/drawing/2014/main" id="{E74A305F-62BD-4EFC-BA07-77CE87A59440}"/>
                </a:ext>
              </a:extLst>
            </p:cNvPr>
            <p:cNvSpPr/>
            <p:nvPr/>
          </p:nvSpPr>
          <p:spPr>
            <a:xfrm>
              <a:off x="6604352" y="4465238"/>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3" name="Rounded Rectangle 61">
              <a:extLst>
                <a:ext uri="{FF2B5EF4-FFF2-40B4-BE49-F238E27FC236}">
                  <a16:creationId xmlns:a16="http://schemas.microsoft.com/office/drawing/2014/main" id="{D53FD5C1-4CDB-4D76-BA05-B947FF702D95}"/>
                </a:ext>
              </a:extLst>
            </p:cNvPr>
            <p:cNvSpPr/>
            <p:nvPr/>
          </p:nvSpPr>
          <p:spPr>
            <a:xfrm>
              <a:off x="7466440" y="4468246"/>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4" name="TextBox 23">
              <a:extLst>
                <a:ext uri="{FF2B5EF4-FFF2-40B4-BE49-F238E27FC236}">
                  <a16:creationId xmlns:a16="http://schemas.microsoft.com/office/drawing/2014/main" id="{B8B7EBF0-3D84-4590-80F4-87AD7E8D89F7}"/>
                </a:ext>
              </a:extLst>
            </p:cNvPr>
            <p:cNvSpPr txBox="1"/>
            <p:nvPr/>
          </p:nvSpPr>
          <p:spPr>
            <a:xfrm>
              <a:off x="7461672" y="4506460"/>
              <a:ext cx="769416" cy="564504"/>
            </a:xfrm>
            <a:prstGeom prst="rect">
              <a:avLst/>
            </a:prstGeom>
            <a:noFill/>
            <a:ln>
              <a:noFill/>
            </a:ln>
          </p:spPr>
          <p:txBody>
            <a:bodyPr wrap="square" rtlCol="0">
              <a:spAutoFit/>
            </a:bodyPr>
            <a:lstStyle/>
            <a:p>
              <a:pPr algn="ctr"/>
              <a:r>
                <a:rPr lang="en-US" sz="2400" dirty="0">
                  <a:effectLst>
                    <a:outerShdw blurRad="50800" dist="38100" dir="2700000" algn="tl" rotWithShape="0">
                      <a:srgbClr val="000000">
                        <a:alpha val="43000"/>
                      </a:srgbClr>
                    </a:outerShdw>
                  </a:effectLst>
                </a:rPr>
                <a:t>0</a:t>
              </a:r>
            </a:p>
          </p:txBody>
        </p:sp>
        <p:sp>
          <p:nvSpPr>
            <p:cNvPr id="25" name="Rounded Rectangle 63">
              <a:extLst>
                <a:ext uri="{FF2B5EF4-FFF2-40B4-BE49-F238E27FC236}">
                  <a16:creationId xmlns:a16="http://schemas.microsoft.com/office/drawing/2014/main" id="{91F78E34-47A6-4A8A-853A-AC55C9BDE5ED}"/>
                </a:ext>
              </a:extLst>
            </p:cNvPr>
            <p:cNvSpPr/>
            <p:nvPr/>
          </p:nvSpPr>
          <p:spPr>
            <a:xfrm>
              <a:off x="8328528" y="4471254"/>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7" name="Rounded Rectangle 65">
              <a:extLst>
                <a:ext uri="{FF2B5EF4-FFF2-40B4-BE49-F238E27FC236}">
                  <a16:creationId xmlns:a16="http://schemas.microsoft.com/office/drawing/2014/main" id="{363C65D2-AC2F-4E21-B30D-8E0224FFCB4D}"/>
                </a:ext>
              </a:extLst>
            </p:cNvPr>
            <p:cNvSpPr/>
            <p:nvPr/>
          </p:nvSpPr>
          <p:spPr>
            <a:xfrm>
              <a:off x="9190616" y="4474262"/>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8" name="Rounded Rectangle 66">
              <a:extLst>
                <a:ext uri="{FF2B5EF4-FFF2-40B4-BE49-F238E27FC236}">
                  <a16:creationId xmlns:a16="http://schemas.microsoft.com/office/drawing/2014/main" id="{23A7C7CA-A322-4468-8ACD-F27A23A01BAD}"/>
                </a:ext>
              </a:extLst>
            </p:cNvPr>
            <p:cNvSpPr/>
            <p:nvPr/>
          </p:nvSpPr>
          <p:spPr>
            <a:xfrm>
              <a:off x="10052704" y="4477270"/>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29" name="Rounded Rectangle 67">
              <a:extLst>
                <a:ext uri="{FF2B5EF4-FFF2-40B4-BE49-F238E27FC236}">
                  <a16:creationId xmlns:a16="http://schemas.microsoft.com/office/drawing/2014/main" id="{194FA956-90B4-454C-9E9C-AEE0CACB6B11}"/>
                </a:ext>
              </a:extLst>
            </p:cNvPr>
            <p:cNvSpPr/>
            <p:nvPr/>
          </p:nvSpPr>
          <p:spPr>
            <a:xfrm>
              <a:off x="10914792" y="4480278"/>
              <a:ext cx="671618" cy="652965"/>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30" name="TextBox 29">
              <a:extLst>
                <a:ext uri="{FF2B5EF4-FFF2-40B4-BE49-F238E27FC236}">
                  <a16:creationId xmlns:a16="http://schemas.microsoft.com/office/drawing/2014/main" id="{2EF024DC-96BE-4472-9026-F686B8BEE5F6}"/>
                </a:ext>
              </a:extLst>
            </p:cNvPr>
            <p:cNvSpPr txBox="1"/>
            <p:nvPr/>
          </p:nvSpPr>
          <p:spPr>
            <a:xfrm>
              <a:off x="9177419" y="4506460"/>
              <a:ext cx="769416" cy="564504"/>
            </a:xfrm>
            <a:prstGeom prst="rect">
              <a:avLst/>
            </a:prstGeom>
            <a:noFill/>
            <a:ln>
              <a:noFill/>
            </a:ln>
          </p:spPr>
          <p:txBody>
            <a:bodyPr wrap="square" rtlCol="0">
              <a:spAutoFit/>
            </a:bodyPr>
            <a:lstStyle/>
            <a:p>
              <a:pPr algn="ctr"/>
              <a:r>
                <a:rPr lang="en-US" sz="2400" dirty="0">
                  <a:effectLst>
                    <a:outerShdw blurRad="50800" dist="38100" dir="2700000" algn="tl" rotWithShape="0">
                      <a:srgbClr val="000000">
                        <a:alpha val="43000"/>
                      </a:srgbClr>
                    </a:outerShdw>
                  </a:effectLst>
                </a:rPr>
                <a:t>1</a:t>
              </a:r>
            </a:p>
          </p:txBody>
        </p:sp>
        <p:sp>
          <p:nvSpPr>
            <p:cNvPr id="31" name="TextBox 30">
              <a:extLst>
                <a:ext uri="{FF2B5EF4-FFF2-40B4-BE49-F238E27FC236}">
                  <a16:creationId xmlns:a16="http://schemas.microsoft.com/office/drawing/2014/main" id="{7C62B9C1-1968-4471-8E1E-5C01DC25FDF4}"/>
                </a:ext>
              </a:extLst>
            </p:cNvPr>
            <p:cNvSpPr txBox="1"/>
            <p:nvPr/>
          </p:nvSpPr>
          <p:spPr>
            <a:xfrm>
              <a:off x="10914791" y="4501166"/>
              <a:ext cx="769416" cy="564504"/>
            </a:xfrm>
            <a:prstGeom prst="rect">
              <a:avLst/>
            </a:prstGeom>
            <a:noFill/>
            <a:ln>
              <a:noFill/>
            </a:ln>
          </p:spPr>
          <p:txBody>
            <a:bodyPr wrap="square" rtlCol="0">
              <a:spAutoFit/>
            </a:bodyPr>
            <a:lstStyle/>
            <a:p>
              <a:pPr algn="ctr"/>
              <a:r>
                <a:rPr lang="en-US" sz="2400" dirty="0">
                  <a:effectLst>
                    <a:outerShdw blurRad="50800" dist="38100" dir="2700000" algn="tl" rotWithShape="0">
                      <a:srgbClr val="000000">
                        <a:alpha val="43000"/>
                      </a:srgbClr>
                    </a:outerShdw>
                  </a:effectLst>
                </a:rPr>
                <a:t>0</a:t>
              </a:r>
            </a:p>
          </p:txBody>
        </p:sp>
        <p:sp>
          <p:nvSpPr>
            <p:cNvPr id="32" name="TextBox 31">
              <a:extLst>
                <a:ext uri="{FF2B5EF4-FFF2-40B4-BE49-F238E27FC236}">
                  <a16:creationId xmlns:a16="http://schemas.microsoft.com/office/drawing/2014/main" id="{3B21EEBD-0AF2-4227-BF09-AABC4764034D}"/>
                </a:ext>
              </a:extLst>
            </p:cNvPr>
            <p:cNvSpPr txBox="1"/>
            <p:nvPr/>
          </p:nvSpPr>
          <p:spPr>
            <a:xfrm>
              <a:off x="10050141" y="4501166"/>
              <a:ext cx="769416" cy="564504"/>
            </a:xfrm>
            <a:prstGeom prst="rect">
              <a:avLst/>
            </a:prstGeom>
            <a:noFill/>
            <a:ln>
              <a:noFill/>
            </a:ln>
          </p:spPr>
          <p:txBody>
            <a:bodyPr wrap="square" rtlCol="0">
              <a:spAutoFit/>
            </a:bodyPr>
            <a:lstStyle/>
            <a:p>
              <a:pPr algn="ctr"/>
              <a:r>
                <a:rPr lang="en-US" sz="2400" dirty="0">
                  <a:effectLst>
                    <a:outerShdw blurRad="50800" dist="38100" dir="2700000" algn="tl" rotWithShape="0">
                      <a:srgbClr val="000000">
                        <a:alpha val="43000"/>
                      </a:srgbClr>
                    </a:outerShdw>
                  </a:effectLst>
                </a:rPr>
                <a:t>1</a:t>
              </a:r>
            </a:p>
          </p:txBody>
        </p:sp>
        <p:sp>
          <p:nvSpPr>
            <p:cNvPr id="33" name="TextBox 32">
              <a:extLst>
                <a:ext uri="{FF2B5EF4-FFF2-40B4-BE49-F238E27FC236}">
                  <a16:creationId xmlns:a16="http://schemas.microsoft.com/office/drawing/2014/main" id="{CD5EF4A4-0E30-45A7-84CD-4A4E6E9AAB7A}"/>
                </a:ext>
              </a:extLst>
            </p:cNvPr>
            <p:cNvSpPr txBox="1"/>
            <p:nvPr/>
          </p:nvSpPr>
          <p:spPr>
            <a:xfrm>
              <a:off x="5773451" y="4494770"/>
              <a:ext cx="710396" cy="564505"/>
            </a:xfrm>
            <a:prstGeom prst="rect">
              <a:avLst/>
            </a:prstGeom>
            <a:noFill/>
            <a:ln>
              <a:noFill/>
            </a:ln>
          </p:spPr>
          <p:txBody>
            <a:bodyPr wrap="square" rtlCol="0">
              <a:spAutoFit/>
            </a:bodyPr>
            <a:lstStyle/>
            <a:p>
              <a:pPr algn="ctr"/>
              <a:r>
                <a:rPr lang="en-US" sz="2400" dirty="0">
                  <a:solidFill>
                    <a:schemeClr val="accent3"/>
                  </a:solidFill>
                  <a:effectLst>
                    <a:outerShdw blurRad="50800" dist="38100" dir="2700000" algn="tl" rotWithShape="0">
                      <a:srgbClr val="000000">
                        <a:alpha val="43000"/>
                      </a:srgbClr>
                    </a:outerShdw>
                  </a:effectLst>
                </a:rPr>
                <a:t>0</a:t>
              </a:r>
              <a:endParaRPr lang="en-US" sz="1100" dirty="0">
                <a:solidFill>
                  <a:schemeClr val="accent3"/>
                </a:solidFill>
                <a:effectLst>
                  <a:outerShdw blurRad="50800" dist="38100" dir="2700000" algn="tl" rotWithShape="0">
                    <a:srgbClr val="000000">
                      <a:alpha val="43000"/>
                    </a:srgbClr>
                  </a:outerShdw>
                </a:effectLst>
              </a:endParaRPr>
            </a:p>
          </p:txBody>
        </p:sp>
        <p:sp>
          <p:nvSpPr>
            <p:cNvPr id="34" name="TextBox 33">
              <a:extLst>
                <a:ext uri="{FF2B5EF4-FFF2-40B4-BE49-F238E27FC236}">
                  <a16:creationId xmlns:a16="http://schemas.microsoft.com/office/drawing/2014/main" id="{884294E5-AF3D-421A-9FF2-8E4FD8215ED1}"/>
                </a:ext>
              </a:extLst>
            </p:cNvPr>
            <p:cNvSpPr txBox="1"/>
            <p:nvPr/>
          </p:nvSpPr>
          <p:spPr>
            <a:xfrm>
              <a:off x="6627302" y="4501165"/>
              <a:ext cx="710396" cy="564505"/>
            </a:xfrm>
            <a:prstGeom prst="rect">
              <a:avLst/>
            </a:prstGeom>
            <a:noFill/>
            <a:ln>
              <a:noFill/>
            </a:ln>
          </p:spPr>
          <p:txBody>
            <a:bodyPr wrap="square" rtlCol="0">
              <a:spAutoFit/>
            </a:bodyPr>
            <a:lstStyle/>
            <a:p>
              <a:pPr algn="ctr"/>
              <a:r>
                <a:rPr lang="en-US" sz="2400" dirty="0">
                  <a:solidFill>
                    <a:schemeClr val="accent3"/>
                  </a:solidFill>
                  <a:effectLst>
                    <a:outerShdw blurRad="50800" dist="38100" dir="2700000" algn="tl" rotWithShape="0">
                      <a:srgbClr val="000000">
                        <a:alpha val="43000"/>
                      </a:srgbClr>
                    </a:outerShdw>
                  </a:effectLst>
                </a:rPr>
                <a:t>1</a:t>
              </a:r>
              <a:endParaRPr lang="en-US" sz="1100" dirty="0">
                <a:solidFill>
                  <a:schemeClr val="accent3"/>
                </a:solidFill>
                <a:effectLst>
                  <a:outerShdw blurRad="50800" dist="38100" dir="2700000" algn="tl" rotWithShape="0">
                    <a:srgbClr val="000000">
                      <a:alpha val="43000"/>
                    </a:srgbClr>
                  </a:outerShdw>
                </a:effectLst>
              </a:endParaRPr>
            </a:p>
          </p:txBody>
        </p:sp>
        <p:sp>
          <p:nvSpPr>
            <p:cNvPr id="35" name="TextBox 34">
              <a:extLst>
                <a:ext uri="{FF2B5EF4-FFF2-40B4-BE49-F238E27FC236}">
                  <a16:creationId xmlns:a16="http://schemas.microsoft.com/office/drawing/2014/main" id="{7F42B09E-03CC-4E67-8887-1A71A3EFAE90}"/>
                </a:ext>
              </a:extLst>
            </p:cNvPr>
            <p:cNvSpPr txBox="1"/>
            <p:nvPr/>
          </p:nvSpPr>
          <p:spPr>
            <a:xfrm>
              <a:off x="8359716" y="4515484"/>
              <a:ext cx="710396" cy="564504"/>
            </a:xfrm>
            <a:prstGeom prst="rect">
              <a:avLst/>
            </a:prstGeom>
            <a:noFill/>
            <a:ln>
              <a:noFill/>
            </a:ln>
          </p:spPr>
          <p:txBody>
            <a:bodyPr wrap="square" rtlCol="0">
              <a:spAutoFit/>
            </a:bodyPr>
            <a:lstStyle/>
            <a:p>
              <a:pPr algn="ctr"/>
              <a:r>
                <a:rPr lang="en-US" sz="2400" dirty="0">
                  <a:solidFill>
                    <a:schemeClr val="accent3"/>
                  </a:solidFill>
                  <a:effectLst>
                    <a:outerShdw blurRad="50800" dist="38100" dir="2700000" algn="tl" rotWithShape="0">
                      <a:srgbClr val="000000">
                        <a:alpha val="43000"/>
                      </a:srgbClr>
                    </a:outerShdw>
                  </a:effectLst>
                </a:rPr>
                <a:t>0</a:t>
              </a:r>
              <a:endParaRPr lang="en-US" sz="1100" dirty="0">
                <a:solidFill>
                  <a:schemeClr val="accent3"/>
                </a:solidFill>
                <a:effectLst>
                  <a:outerShdw blurRad="50800" dist="38100" dir="2700000" algn="tl" rotWithShape="0">
                    <a:srgbClr val="000000">
                      <a:alpha val="43000"/>
                    </a:srgbClr>
                  </a:outerShdw>
                </a:effectLst>
              </a:endParaRP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48E703D-3713-49FC-BB13-CCD91E141136}"/>
                  </a:ext>
                </a:extLst>
              </p:cNvPr>
              <p:cNvSpPr txBox="1"/>
              <p:nvPr/>
            </p:nvSpPr>
            <p:spPr>
              <a:xfrm>
                <a:off x="6249396" y="3623094"/>
                <a:ext cx="4911151" cy="1938992"/>
              </a:xfrm>
              <a:prstGeom prst="rect">
                <a:avLst/>
              </a:prstGeom>
              <a:noFill/>
            </p:spPr>
            <p:txBody>
              <a:bodyPr wrap="square" rtlCol="0">
                <a:spAutoFit/>
              </a:bodyPr>
              <a:lstStyle/>
              <a:p>
                <a:pPr algn="ctr"/>
                <a:r>
                  <a:rPr lang="en-US" sz="2000" b="1" dirty="0">
                    <a:solidFill>
                      <a:schemeClr val="accent1"/>
                    </a:solidFill>
                  </a:rPr>
                  <a:t>A = </a:t>
                </a:r>
                <a14:m>
                  <m:oMath xmlns:m="http://schemas.openxmlformats.org/officeDocument/2006/math">
                    <m:r>
                      <a:rPr lang="en-US" sz="2000" b="0" i="1" smtClean="0">
                        <a:solidFill>
                          <a:schemeClr val="accent1"/>
                        </a:solidFill>
                        <a:latin typeface="Cambria Math" panose="02040503050406030204" pitchFamily="18" charset="0"/>
                      </a:rPr>
                      <m:t>0</m:t>
                    </m:r>
                    <m:r>
                      <a:rPr lang="en-US" sz="2000" b="0" i="1" smtClean="0">
                        <a:solidFill>
                          <a:schemeClr val="accent1"/>
                        </a:solidFill>
                        <a:latin typeface="Cambria Math" panose="02040503050406030204" pitchFamily="18" charset="0"/>
                        <a:ea typeface="Cambria Math" panose="02040503050406030204" pitchFamily="18" charset="0"/>
                      </a:rPr>
                      <m:t>⊕0⊕1</m:t>
                    </m:r>
                    <m:r>
                      <a:rPr lang="en-US" sz="2000" b="0" i="1">
                        <a:solidFill>
                          <a:schemeClr val="accent1"/>
                        </a:solidFill>
                        <a:latin typeface="Cambria Math" panose="02040503050406030204" pitchFamily="18" charset="0"/>
                        <a:ea typeface="Cambria Math" panose="02040503050406030204" pitchFamily="18" charset="0"/>
                      </a:rPr>
                      <m:t>⊕</m:t>
                    </m:r>
                    <m:r>
                      <a:rPr lang="en-US" sz="2000" b="0" i="1" smtClean="0">
                        <a:solidFill>
                          <a:schemeClr val="accent1"/>
                        </a:solidFill>
                        <a:latin typeface="Cambria Math" panose="02040503050406030204" pitchFamily="18" charset="0"/>
                        <a:ea typeface="Cambria Math" panose="02040503050406030204" pitchFamily="18" charset="0"/>
                      </a:rPr>
                      <m:t>0=1</m:t>
                    </m:r>
                  </m:oMath>
                </a14:m>
                <a:endParaRPr lang="en-US" sz="2000" dirty="0">
                  <a:solidFill>
                    <a:schemeClr val="accent1"/>
                  </a:solidFill>
                  <a:ea typeface="Cambria Math" panose="02040503050406030204" pitchFamily="18" charset="0"/>
                </a:endParaRPr>
              </a:p>
              <a:p>
                <a:pPr algn="ctr"/>
                <a:r>
                  <a:rPr lang="en-US" sz="2000" b="1" dirty="0">
                    <a:solidFill>
                      <a:schemeClr val="accent1"/>
                    </a:solidFill>
                  </a:rPr>
                  <a:t>B = </a:t>
                </a:r>
                <a14:m>
                  <m:oMath xmlns:m="http://schemas.openxmlformats.org/officeDocument/2006/math">
                    <m:r>
                      <a:rPr lang="en-US" sz="2000" i="1">
                        <a:solidFill>
                          <a:schemeClr val="accent1"/>
                        </a:solidFill>
                        <a:latin typeface="Cambria Math" panose="02040503050406030204" pitchFamily="18" charset="0"/>
                      </a:rPr>
                      <m:t>1</m:t>
                    </m:r>
                    <m:r>
                      <a:rPr lang="en-US" sz="2000" b="0" i="1" smtClean="0">
                        <a:solidFill>
                          <a:schemeClr val="accent1"/>
                        </a:solidFill>
                        <a:latin typeface="Cambria Math" panose="02040503050406030204" pitchFamily="18" charset="0"/>
                        <a:ea typeface="Cambria Math" panose="02040503050406030204" pitchFamily="18" charset="0"/>
                      </a:rPr>
                      <m:t>⊕0⊕1</m:t>
                    </m:r>
                    <m:r>
                      <a:rPr lang="en-US" sz="2000" b="0" i="1">
                        <a:solidFill>
                          <a:schemeClr val="accent1"/>
                        </a:solidFill>
                        <a:latin typeface="Cambria Math" panose="02040503050406030204" pitchFamily="18" charset="0"/>
                        <a:ea typeface="Cambria Math" panose="02040503050406030204" pitchFamily="18" charset="0"/>
                      </a:rPr>
                      <m:t>⊕</m:t>
                    </m:r>
                    <m:r>
                      <a:rPr lang="en-US" sz="2000" b="0" i="1" smtClean="0">
                        <a:solidFill>
                          <a:schemeClr val="accent1"/>
                        </a:solidFill>
                        <a:latin typeface="Cambria Math" panose="02040503050406030204" pitchFamily="18" charset="0"/>
                        <a:ea typeface="Cambria Math" panose="02040503050406030204" pitchFamily="18" charset="0"/>
                      </a:rPr>
                      <m:t>0=0</m:t>
                    </m:r>
                  </m:oMath>
                </a14:m>
                <a:endParaRPr lang="en-US" sz="2000" dirty="0">
                  <a:solidFill>
                    <a:schemeClr val="accent1"/>
                  </a:solidFill>
                  <a:ea typeface="Cambria Math" panose="02040503050406030204" pitchFamily="18" charset="0"/>
                </a:endParaRPr>
              </a:p>
              <a:p>
                <a:pPr algn="ctr"/>
                <a:r>
                  <a:rPr lang="en-US" sz="2000" b="1" dirty="0">
                    <a:solidFill>
                      <a:schemeClr val="accent1"/>
                    </a:solidFill>
                  </a:rPr>
                  <a:t>C = </a:t>
                </a:r>
                <a14:m>
                  <m:oMath xmlns:m="http://schemas.openxmlformats.org/officeDocument/2006/math">
                    <m:r>
                      <a:rPr lang="en-US" sz="2000" b="0" i="1" smtClean="0">
                        <a:solidFill>
                          <a:schemeClr val="accent1"/>
                        </a:solidFill>
                        <a:latin typeface="Cambria Math" panose="02040503050406030204" pitchFamily="18" charset="0"/>
                      </a:rPr>
                      <m:t>0</m:t>
                    </m:r>
                    <m:r>
                      <a:rPr lang="en-US" sz="2000" b="0" i="1" smtClean="0">
                        <a:solidFill>
                          <a:schemeClr val="accent1"/>
                        </a:solidFill>
                        <a:latin typeface="Cambria Math" panose="02040503050406030204" pitchFamily="18" charset="0"/>
                        <a:ea typeface="Cambria Math" panose="02040503050406030204" pitchFamily="18" charset="0"/>
                      </a:rPr>
                      <m:t>⊕1⊕1</m:t>
                    </m:r>
                    <m:r>
                      <a:rPr lang="en-US" sz="2000" b="0" i="1">
                        <a:solidFill>
                          <a:schemeClr val="accent1"/>
                        </a:solidFill>
                        <a:latin typeface="Cambria Math" panose="02040503050406030204" pitchFamily="18" charset="0"/>
                        <a:ea typeface="Cambria Math" panose="02040503050406030204" pitchFamily="18" charset="0"/>
                      </a:rPr>
                      <m:t>⊕</m:t>
                    </m:r>
                    <m:r>
                      <a:rPr lang="en-US" sz="2000" b="0" i="1" smtClean="0">
                        <a:solidFill>
                          <a:schemeClr val="accent1"/>
                        </a:solidFill>
                        <a:latin typeface="Cambria Math" panose="02040503050406030204" pitchFamily="18" charset="0"/>
                        <a:ea typeface="Cambria Math" panose="02040503050406030204" pitchFamily="18" charset="0"/>
                      </a:rPr>
                      <m:t>0=0</m:t>
                    </m:r>
                  </m:oMath>
                </a14:m>
                <a:endParaRPr lang="en-US" sz="2000" dirty="0">
                  <a:solidFill>
                    <a:schemeClr val="accent1"/>
                  </a:solidFill>
                  <a:ea typeface="Cambria Math" panose="02040503050406030204" pitchFamily="18" charset="0"/>
                </a:endParaRPr>
              </a:p>
              <a:p>
                <a:pPr algn="ctr"/>
                <a:endParaRPr lang="en-US" sz="2000" dirty="0">
                  <a:solidFill>
                    <a:schemeClr val="accent1"/>
                  </a:solidFill>
                  <a:ea typeface="Cambria Math" panose="02040503050406030204" pitchFamily="18" charset="0"/>
                </a:endParaRPr>
              </a:p>
              <a:p>
                <a:pPr algn="ctr"/>
                <a:r>
                  <a:rPr lang="en-US" sz="2000" dirty="0">
                    <a:solidFill>
                      <a:schemeClr val="accent1"/>
                    </a:solidFill>
                    <a:ea typeface="Cambria Math" panose="02040503050406030204" pitchFamily="18" charset="0"/>
                  </a:rPr>
                  <a:t>CBA = </a:t>
                </a:r>
                <a14:m>
                  <m:oMath xmlns:m="http://schemas.openxmlformats.org/officeDocument/2006/math">
                    <m:sSub>
                      <m:sSubPr>
                        <m:ctrlPr>
                          <a:rPr lang="en-US" sz="2000" b="0" i="1" smtClean="0">
                            <a:solidFill>
                              <a:schemeClr val="accent1"/>
                            </a:solidFill>
                            <a:latin typeface="Cambria Math" panose="02040503050406030204" pitchFamily="18" charset="0"/>
                            <a:ea typeface="Cambria Math" panose="02040503050406030204" pitchFamily="18" charset="0"/>
                          </a:rPr>
                        </m:ctrlPr>
                      </m:sSubPr>
                      <m:e>
                        <m:r>
                          <a:rPr lang="en-US" sz="2000" b="0" i="1" smtClean="0">
                            <a:solidFill>
                              <a:schemeClr val="accent1"/>
                            </a:solidFill>
                            <a:latin typeface="Cambria Math" panose="02040503050406030204" pitchFamily="18" charset="0"/>
                            <a:ea typeface="Cambria Math" panose="02040503050406030204" pitchFamily="18" charset="0"/>
                          </a:rPr>
                          <m:t>001</m:t>
                        </m:r>
                      </m:e>
                      <m:sub>
                        <m:r>
                          <a:rPr lang="en-US" sz="2000" b="0" i="1" smtClean="0">
                            <a:solidFill>
                              <a:schemeClr val="accent1"/>
                            </a:solidFill>
                            <a:latin typeface="Cambria Math" panose="02040503050406030204" pitchFamily="18" charset="0"/>
                            <a:ea typeface="Cambria Math" panose="02040503050406030204" pitchFamily="18" charset="0"/>
                          </a:rPr>
                          <m:t>2</m:t>
                        </m:r>
                      </m:sub>
                    </m:sSub>
                    <m:r>
                      <a:rPr lang="en-US" sz="2000" b="0" i="1" smtClean="0">
                        <a:solidFill>
                          <a:schemeClr val="accent1"/>
                        </a:solidFill>
                        <a:latin typeface="Cambria Math" panose="02040503050406030204" pitchFamily="18" charset="0"/>
                        <a:ea typeface="Cambria Math" panose="02040503050406030204" pitchFamily="18" charset="0"/>
                      </a:rPr>
                      <m:t>=1</m:t>
                    </m:r>
                  </m:oMath>
                </a14:m>
                <a:endParaRPr lang="en-US" sz="2000" dirty="0">
                  <a:solidFill>
                    <a:schemeClr val="accent1"/>
                  </a:solidFill>
                  <a:ea typeface="Cambria Math" panose="02040503050406030204" pitchFamily="18" charset="0"/>
                </a:endParaRPr>
              </a:p>
              <a:p>
                <a:pPr algn="ctr"/>
                <a:r>
                  <a:rPr lang="en-US" sz="2000" dirty="0">
                    <a:solidFill>
                      <a:schemeClr val="accent1"/>
                    </a:solidFill>
                    <a:ea typeface="Cambria Math" panose="02040503050406030204" pitchFamily="18" charset="0"/>
                  </a:rPr>
                  <a:t>Position 1 is wrong and should be flipped.</a:t>
                </a:r>
              </a:p>
            </p:txBody>
          </p:sp>
        </mc:Choice>
        <mc:Fallback xmlns="">
          <p:sp>
            <p:nvSpPr>
              <p:cNvPr id="3" name="TextBox 2">
                <a:extLst>
                  <a:ext uri="{FF2B5EF4-FFF2-40B4-BE49-F238E27FC236}">
                    <a16:creationId xmlns:a16="http://schemas.microsoft.com/office/drawing/2014/main" id="{948E703D-3713-49FC-BB13-CCD91E141136}"/>
                  </a:ext>
                </a:extLst>
              </p:cNvPr>
              <p:cNvSpPr txBox="1">
                <a:spLocks noRot="1" noChangeAspect="1" noMove="1" noResize="1" noEditPoints="1" noAdjustHandles="1" noChangeArrowheads="1" noChangeShapeType="1" noTextEdit="1"/>
              </p:cNvSpPr>
              <p:nvPr/>
            </p:nvSpPr>
            <p:spPr>
              <a:xfrm>
                <a:off x="6249396" y="3623094"/>
                <a:ext cx="4911151" cy="1938992"/>
              </a:xfrm>
              <a:prstGeom prst="rect">
                <a:avLst/>
              </a:prstGeom>
              <a:blipFill>
                <a:blip r:embed="rId2"/>
                <a:stretch>
                  <a:fillRect t="-1572" b="-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21AF62-F688-4404-8032-E403F3A83DF4}"/>
                  </a:ext>
                </a:extLst>
              </p:cNvPr>
              <p:cNvSpPr txBox="1"/>
              <p:nvPr/>
            </p:nvSpPr>
            <p:spPr>
              <a:xfrm>
                <a:off x="11080566" y="2987984"/>
                <a:ext cx="593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𝟔</m:t>
                          </m:r>
                        </m:e>
                        <m:sub>
                          <m:r>
                            <a:rPr lang="en-US" b="1" i="1" smtClean="0">
                              <a:latin typeface="Cambria Math" panose="02040503050406030204" pitchFamily="18" charset="0"/>
                            </a:rPr>
                            <m:t>𝟏𝟎</m:t>
                          </m:r>
                        </m:sub>
                      </m:sSub>
                    </m:oMath>
                  </m:oMathPara>
                </a14:m>
                <a:endParaRPr lang="en-US" b="1" dirty="0"/>
              </a:p>
            </p:txBody>
          </p:sp>
        </mc:Choice>
        <mc:Fallback xmlns="">
          <p:sp>
            <p:nvSpPr>
              <p:cNvPr id="5" name="TextBox 4">
                <a:extLst>
                  <a:ext uri="{FF2B5EF4-FFF2-40B4-BE49-F238E27FC236}">
                    <a16:creationId xmlns:a16="http://schemas.microsoft.com/office/drawing/2014/main" id="{9C21AF62-F688-4404-8032-E403F3A83DF4}"/>
                  </a:ext>
                </a:extLst>
              </p:cNvPr>
              <p:cNvSpPr txBox="1">
                <a:spLocks noRot="1" noChangeAspect="1" noMove="1" noResize="1" noEditPoints="1" noAdjustHandles="1" noChangeArrowheads="1" noChangeShapeType="1" noTextEdit="1"/>
              </p:cNvSpPr>
              <p:nvPr/>
            </p:nvSpPr>
            <p:spPr>
              <a:xfrm>
                <a:off x="11080566" y="2987984"/>
                <a:ext cx="593368" cy="369332"/>
              </a:xfrm>
              <a:prstGeom prst="rect">
                <a:avLst/>
              </a:prstGeom>
              <a:blipFill>
                <a:blip r:embed="rId3"/>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37371186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10-13 at 3.57.51 PM.png">
            <a:extLst>
              <a:ext uri="{FF2B5EF4-FFF2-40B4-BE49-F238E27FC236}">
                <a16:creationId xmlns:a16="http://schemas.microsoft.com/office/drawing/2014/main" id="{3453450F-8783-45E2-81D6-CAC605924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180" y="3429000"/>
            <a:ext cx="6133640" cy="2364680"/>
          </a:xfrm>
          <a:prstGeom prst="rect">
            <a:avLst/>
          </a:prstGeom>
          <a:ln w="28575" cmpd="sng">
            <a:noFill/>
          </a:ln>
        </p:spPr>
      </p:pic>
      <p:pic>
        <p:nvPicPr>
          <p:cNvPr id="5" name="Picture 4">
            <a:extLst>
              <a:ext uri="{FF2B5EF4-FFF2-40B4-BE49-F238E27FC236}">
                <a16:creationId xmlns:a16="http://schemas.microsoft.com/office/drawing/2014/main" id="{EC3C7EC8-9BB1-4DE9-AE43-A461894469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04383" y="1064320"/>
            <a:ext cx="4983234" cy="2364680"/>
          </a:xfrm>
          <a:prstGeom prst="rect">
            <a:avLst/>
          </a:prstGeom>
          <a:noFill/>
          <a:ln>
            <a:noFill/>
          </a:ln>
        </p:spPr>
      </p:pic>
    </p:spTree>
    <p:extLst>
      <p:ext uri="{BB962C8B-B14F-4D97-AF65-F5344CB8AC3E}">
        <p14:creationId xmlns:p14="http://schemas.microsoft.com/office/powerpoint/2010/main" val="26564075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Chronicle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892</TotalTime>
  <Words>711</Words>
  <Application>Microsoft Office PowerPoint</Application>
  <PresentationFormat>Widescreen</PresentationFormat>
  <Paragraphs>123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Calisto MT</vt:lpstr>
      <vt:lpstr>Cambria</vt:lpstr>
      <vt:lpstr>Cambria Math</vt:lpstr>
      <vt:lpstr>Courier New</vt:lpstr>
      <vt:lpstr>Univers Condensed</vt:lpstr>
      <vt:lpstr>ChronicleVTI</vt:lpstr>
      <vt:lpstr>Lab 7: HAMMING CODE</vt:lpstr>
      <vt:lpstr>Introduction: overview</vt:lpstr>
      <vt:lpstr>REVIEW: hamming code</vt:lpstr>
      <vt:lpstr>Part 1: PARITY bit generator</vt:lpstr>
      <vt:lpstr>Part 1: PARITY BIT generator</vt:lpstr>
      <vt:lpstr>Part 1: PARITY bit generator </vt:lpstr>
      <vt:lpstr>Part 2: ERROR CHECKING &amp; Correcting</vt:lpstr>
      <vt:lpstr>Part 2: EXAMPLE check</vt:lpstr>
      <vt:lpstr>PowerPoint Presentation</vt:lpstr>
      <vt:lpstr>Other notes AND report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2310 – Hardware 3</dc:title>
  <dc:creator>Connor Rickermann</dc:creator>
  <cp:lastModifiedBy>Omega ERex</cp:lastModifiedBy>
  <cp:revision>6</cp:revision>
  <dcterms:created xsi:type="dcterms:W3CDTF">2021-10-08T12:26:57Z</dcterms:created>
  <dcterms:modified xsi:type="dcterms:W3CDTF">2024-10-10T00:40:13Z</dcterms:modified>
</cp:coreProperties>
</file>