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notesMasterIdLst>
    <p:notesMasterId r:id="rId11"/>
  </p:notesMasterIdLst>
  <p:sldIdLst>
    <p:sldId id="256" r:id="rId2"/>
    <p:sldId id="265" r:id="rId3"/>
    <p:sldId id="266" r:id="rId4"/>
    <p:sldId id="267" r:id="rId5"/>
    <p:sldId id="268" r:id="rId6"/>
    <p:sldId id="269" r:id="rId7"/>
    <p:sldId id="270" r:id="rId8"/>
    <p:sldId id="27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D734"/>
    <a:srgbClr val="35FF3A"/>
    <a:srgbClr val="FAFAFB"/>
    <a:srgbClr val="FF5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C28FE3-52B7-4C76-A5D1-65D5DCA1895F}" v="12" dt="2022-02-14T19:22:01.8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5" autoAdjust="0"/>
    <p:restoredTop sz="94660"/>
  </p:normalViewPr>
  <p:slideViewPr>
    <p:cSldViewPr snapToGrid="0">
      <p:cViewPr varScale="1">
        <p:scale>
          <a:sx n="112" d="100"/>
          <a:sy n="112" d="100"/>
        </p:scale>
        <p:origin x="31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kermann, Connor" userId="9840cd41-e196-43c5-b10f-690ed416b90a" providerId="ADAL" clId="{8090AAD9-0BB1-41ED-83DF-A456D98B0114}"/>
    <pc:docChg chg="undo custSel addSld delSld modSld modMainMaster">
      <pc:chgData name="Rickermann, Connor" userId="9840cd41-e196-43c5-b10f-690ed416b90a" providerId="ADAL" clId="{8090AAD9-0BB1-41ED-83DF-A456D98B0114}" dt="2022-01-24T19:31:10.622" v="1436"/>
      <pc:docMkLst>
        <pc:docMk/>
      </pc:docMkLst>
      <pc:sldChg chg="modTransition">
        <pc:chgData name="Rickermann, Connor" userId="9840cd41-e196-43c5-b10f-690ed416b90a" providerId="ADAL" clId="{8090AAD9-0BB1-41ED-83DF-A456D98B0114}" dt="2022-01-24T19:30:56.605" v="1429"/>
        <pc:sldMkLst>
          <pc:docMk/>
          <pc:sldMk cId="4179582630" sldId="256"/>
        </pc:sldMkLst>
      </pc:sldChg>
      <pc:sldChg chg="modSp add mod modTransition">
        <pc:chgData name="Rickermann, Connor" userId="9840cd41-e196-43c5-b10f-690ed416b90a" providerId="ADAL" clId="{8090AAD9-0BB1-41ED-83DF-A456D98B0114}" dt="2022-01-24T19:31:10.622" v="1436"/>
        <pc:sldMkLst>
          <pc:docMk/>
          <pc:sldMk cId="4147408174" sldId="257"/>
        </pc:sldMkLst>
        <pc:spChg chg="mod">
          <ac:chgData name="Rickermann, Connor" userId="9840cd41-e196-43c5-b10f-690ed416b90a" providerId="ADAL" clId="{8090AAD9-0BB1-41ED-83DF-A456D98B0114}" dt="2022-01-24T17:45:30.222" v="1" actId="207"/>
          <ac:spMkLst>
            <pc:docMk/>
            <pc:sldMk cId="4147408174" sldId="257"/>
            <ac:spMk id="2" creationId="{8F9A69E0-47BC-45F7-A4CE-725CD706A265}"/>
          </ac:spMkLst>
        </pc:spChg>
        <pc:spChg chg="mod">
          <ac:chgData name="Rickermann, Connor" userId="9840cd41-e196-43c5-b10f-690ed416b90a" providerId="ADAL" clId="{8090AAD9-0BB1-41ED-83DF-A456D98B0114}" dt="2022-01-24T17:49:15.555" v="320" actId="20577"/>
          <ac:spMkLst>
            <pc:docMk/>
            <pc:sldMk cId="4147408174" sldId="257"/>
            <ac:spMk id="4" creationId="{3E3BE511-775A-482D-AD21-3C4F031ADDC0}"/>
          </ac:spMkLst>
        </pc:spChg>
      </pc:sldChg>
      <pc:sldChg chg="modSp mod modTransition">
        <pc:chgData name="Rickermann, Connor" userId="9840cd41-e196-43c5-b10f-690ed416b90a" providerId="ADAL" clId="{8090AAD9-0BB1-41ED-83DF-A456D98B0114}" dt="2022-01-24T19:30:56.605" v="1429"/>
        <pc:sldMkLst>
          <pc:docMk/>
          <pc:sldMk cId="1499433701" sldId="264"/>
        </pc:sldMkLst>
        <pc:spChg chg="mod">
          <ac:chgData name="Rickermann, Connor" userId="9840cd41-e196-43c5-b10f-690ed416b90a" providerId="ADAL" clId="{8090AAD9-0BB1-41ED-83DF-A456D98B0114}" dt="2022-01-24T19:29:45.461" v="1418" actId="20577"/>
          <ac:spMkLst>
            <pc:docMk/>
            <pc:sldMk cId="1499433701" sldId="264"/>
            <ac:spMk id="4" creationId="{3E3BE511-775A-482D-AD21-3C4F031ADDC0}"/>
          </ac:spMkLst>
        </pc:spChg>
      </pc:sldChg>
      <pc:sldChg chg="addSp delSp modSp mod modTransition modAnim">
        <pc:chgData name="Rickermann, Connor" userId="9840cd41-e196-43c5-b10f-690ed416b90a" providerId="ADAL" clId="{8090AAD9-0BB1-41ED-83DF-A456D98B0114}" dt="2022-01-24T19:30:56.605" v="1429"/>
        <pc:sldMkLst>
          <pc:docMk/>
          <pc:sldMk cId="631914881" sldId="265"/>
        </pc:sldMkLst>
        <pc:spChg chg="mod">
          <ac:chgData name="Rickermann, Connor" userId="9840cd41-e196-43c5-b10f-690ed416b90a" providerId="ADAL" clId="{8090AAD9-0BB1-41ED-83DF-A456D98B0114}" dt="2022-01-24T17:52:52.629" v="356" actId="20577"/>
          <ac:spMkLst>
            <pc:docMk/>
            <pc:sldMk cId="631914881" sldId="265"/>
            <ac:spMk id="2" creationId="{425EA3EC-AAAC-4204-B12B-A829A04BC9DF}"/>
          </ac:spMkLst>
        </pc:spChg>
        <pc:spChg chg="del">
          <ac:chgData name="Rickermann, Connor" userId="9840cd41-e196-43c5-b10f-690ed416b90a" providerId="ADAL" clId="{8090AAD9-0BB1-41ED-83DF-A456D98B0114}" dt="2022-01-24T17:49:39.680" v="324" actId="478"/>
          <ac:spMkLst>
            <pc:docMk/>
            <pc:sldMk cId="631914881" sldId="265"/>
            <ac:spMk id="3" creationId="{D1FE49B7-00B5-45CD-8C07-DD750E63AC9C}"/>
          </ac:spMkLst>
        </pc:spChg>
        <pc:spChg chg="mod">
          <ac:chgData name="Rickermann, Connor" userId="9840cd41-e196-43c5-b10f-690ed416b90a" providerId="ADAL" clId="{8090AAD9-0BB1-41ED-83DF-A456D98B0114}" dt="2022-01-24T17:57:40.826" v="470" actId="14100"/>
          <ac:spMkLst>
            <pc:docMk/>
            <pc:sldMk cId="631914881" sldId="265"/>
            <ac:spMk id="4" creationId="{8EEC3F7F-5802-4D54-8456-B9719EB4E380}"/>
          </ac:spMkLst>
        </pc:spChg>
        <pc:spChg chg="del">
          <ac:chgData name="Rickermann, Connor" userId="9840cd41-e196-43c5-b10f-690ed416b90a" providerId="ADAL" clId="{8090AAD9-0BB1-41ED-83DF-A456D98B0114}" dt="2022-01-24T17:49:39.680" v="324" actId="478"/>
          <ac:spMkLst>
            <pc:docMk/>
            <pc:sldMk cId="631914881" sldId="265"/>
            <ac:spMk id="7" creationId="{E778FFC5-F05F-4E12-A2C3-EDA9CA42235C}"/>
          </ac:spMkLst>
        </pc:spChg>
        <pc:spChg chg="add del mod">
          <ac:chgData name="Rickermann, Connor" userId="9840cd41-e196-43c5-b10f-690ed416b90a" providerId="ADAL" clId="{8090AAD9-0BB1-41ED-83DF-A456D98B0114}" dt="2022-01-24T17:49:38.152" v="323" actId="478"/>
          <ac:spMkLst>
            <pc:docMk/>
            <pc:sldMk cId="631914881" sldId="265"/>
            <ac:spMk id="9" creationId="{0AE002FF-4965-4C03-9FCE-C37A3AF7386C}"/>
          </ac:spMkLst>
        </pc:spChg>
        <pc:spChg chg="add del mod">
          <ac:chgData name="Rickermann, Connor" userId="9840cd41-e196-43c5-b10f-690ed416b90a" providerId="ADAL" clId="{8090AAD9-0BB1-41ED-83DF-A456D98B0114}" dt="2022-01-24T17:53:49.222" v="375"/>
          <ac:spMkLst>
            <pc:docMk/>
            <pc:sldMk cId="631914881" sldId="265"/>
            <ac:spMk id="10" creationId="{D58DF14C-5389-4514-BDCB-391E426D39F6}"/>
          </ac:spMkLst>
        </pc:spChg>
        <pc:spChg chg="add del mod">
          <ac:chgData name="Rickermann, Connor" userId="9840cd41-e196-43c5-b10f-690ed416b90a" providerId="ADAL" clId="{8090AAD9-0BB1-41ED-83DF-A456D98B0114}" dt="2022-01-24T17:53:49.222" v="375"/>
          <ac:spMkLst>
            <pc:docMk/>
            <pc:sldMk cId="631914881" sldId="265"/>
            <ac:spMk id="13" creationId="{945257E7-4D9F-4A66-8E10-F770509090B9}"/>
          </ac:spMkLst>
        </pc:spChg>
        <pc:spChg chg="add del mod">
          <ac:chgData name="Rickermann, Connor" userId="9840cd41-e196-43c5-b10f-690ed416b90a" providerId="ADAL" clId="{8090AAD9-0BB1-41ED-83DF-A456D98B0114}" dt="2022-01-24T17:53:49.222" v="375"/>
          <ac:spMkLst>
            <pc:docMk/>
            <pc:sldMk cId="631914881" sldId="265"/>
            <ac:spMk id="14" creationId="{D865EF6F-4CE0-4466-939D-DAAF0BAF2C68}"/>
          </ac:spMkLst>
        </pc:spChg>
        <pc:spChg chg="add del mod">
          <ac:chgData name="Rickermann, Connor" userId="9840cd41-e196-43c5-b10f-690ed416b90a" providerId="ADAL" clId="{8090AAD9-0BB1-41ED-83DF-A456D98B0114}" dt="2022-01-24T17:53:49.222" v="375"/>
          <ac:spMkLst>
            <pc:docMk/>
            <pc:sldMk cId="631914881" sldId="265"/>
            <ac:spMk id="15" creationId="{14C28FF0-6B1F-4E8B-94A1-EE4269CE56DA}"/>
          </ac:spMkLst>
        </pc:spChg>
        <pc:spChg chg="add del mod">
          <ac:chgData name="Rickermann, Connor" userId="9840cd41-e196-43c5-b10f-690ed416b90a" providerId="ADAL" clId="{8090AAD9-0BB1-41ED-83DF-A456D98B0114}" dt="2022-01-24T17:53:49.222" v="375"/>
          <ac:spMkLst>
            <pc:docMk/>
            <pc:sldMk cId="631914881" sldId="265"/>
            <ac:spMk id="16" creationId="{8319629F-B85E-4363-9DEE-5958A4946048}"/>
          </ac:spMkLst>
        </pc:spChg>
        <pc:spChg chg="add del mod">
          <ac:chgData name="Rickermann, Connor" userId="9840cd41-e196-43c5-b10f-690ed416b90a" providerId="ADAL" clId="{8090AAD9-0BB1-41ED-83DF-A456D98B0114}" dt="2022-01-24T17:53:49.222" v="375"/>
          <ac:spMkLst>
            <pc:docMk/>
            <pc:sldMk cId="631914881" sldId="265"/>
            <ac:spMk id="17" creationId="{21782CDB-FD5E-44DB-B15C-3651D89FE915}"/>
          </ac:spMkLst>
        </pc:spChg>
        <pc:spChg chg="add del mod">
          <ac:chgData name="Rickermann, Connor" userId="9840cd41-e196-43c5-b10f-690ed416b90a" providerId="ADAL" clId="{8090AAD9-0BB1-41ED-83DF-A456D98B0114}" dt="2022-01-24T17:53:49.222" v="375"/>
          <ac:spMkLst>
            <pc:docMk/>
            <pc:sldMk cId="631914881" sldId="265"/>
            <ac:spMk id="18" creationId="{39087449-942A-48B9-A6C0-E009A4BE97D3}"/>
          </ac:spMkLst>
        </pc:spChg>
        <pc:spChg chg="add del mod">
          <ac:chgData name="Rickermann, Connor" userId="9840cd41-e196-43c5-b10f-690ed416b90a" providerId="ADAL" clId="{8090AAD9-0BB1-41ED-83DF-A456D98B0114}" dt="2022-01-24T17:53:49.222" v="375"/>
          <ac:spMkLst>
            <pc:docMk/>
            <pc:sldMk cId="631914881" sldId="265"/>
            <ac:spMk id="19" creationId="{DA374EA9-1203-488C-BC1C-643AF59D5D23}"/>
          </ac:spMkLst>
        </pc:spChg>
        <pc:spChg chg="add del mod">
          <ac:chgData name="Rickermann, Connor" userId="9840cd41-e196-43c5-b10f-690ed416b90a" providerId="ADAL" clId="{8090AAD9-0BB1-41ED-83DF-A456D98B0114}" dt="2022-01-24T17:53:49.222" v="375"/>
          <ac:spMkLst>
            <pc:docMk/>
            <pc:sldMk cId="631914881" sldId="265"/>
            <ac:spMk id="20" creationId="{ED351027-4B66-4C6E-9026-E7A60ACD76E9}"/>
          </ac:spMkLst>
        </pc:spChg>
        <pc:spChg chg="add del mod">
          <ac:chgData name="Rickermann, Connor" userId="9840cd41-e196-43c5-b10f-690ed416b90a" providerId="ADAL" clId="{8090AAD9-0BB1-41ED-83DF-A456D98B0114}" dt="2022-01-24T17:53:49.222" v="375"/>
          <ac:spMkLst>
            <pc:docMk/>
            <pc:sldMk cId="631914881" sldId="265"/>
            <ac:spMk id="21" creationId="{3487E03C-F175-4A96-ABAF-E2F55A19659A}"/>
          </ac:spMkLst>
        </pc:spChg>
        <pc:spChg chg="add del mod">
          <ac:chgData name="Rickermann, Connor" userId="9840cd41-e196-43c5-b10f-690ed416b90a" providerId="ADAL" clId="{8090AAD9-0BB1-41ED-83DF-A456D98B0114}" dt="2022-01-24T17:53:49.222" v="375"/>
          <ac:spMkLst>
            <pc:docMk/>
            <pc:sldMk cId="631914881" sldId="265"/>
            <ac:spMk id="22" creationId="{BAF6AE47-2BD9-468C-ABED-E55B3ECED055}"/>
          </ac:spMkLst>
        </pc:spChg>
        <pc:spChg chg="add del mod">
          <ac:chgData name="Rickermann, Connor" userId="9840cd41-e196-43c5-b10f-690ed416b90a" providerId="ADAL" clId="{8090AAD9-0BB1-41ED-83DF-A456D98B0114}" dt="2022-01-24T17:57:02.335" v="451"/>
          <ac:spMkLst>
            <pc:docMk/>
            <pc:sldMk cId="631914881" sldId="265"/>
            <ac:spMk id="24" creationId="{40980EFA-835C-4215-A430-3DB1DB9F9D62}"/>
          </ac:spMkLst>
        </pc:spChg>
        <pc:spChg chg="add del mod">
          <ac:chgData name="Rickermann, Connor" userId="9840cd41-e196-43c5-b10f-690ed416b90a" providerId="ADAL" clId="{8090AAD9-0BB1-41ED-83DF-A456D98B0114}" dt="2022-01-24T17:57:02.335" v="451"/>
          <ac:spMkLst>
            <pc:docMk/>
            <pc:sldMk cId="631914881" sldId="265"/>
            <ac:spMk id="27" creationId="{AEC2D2B9-4353-4301-B861-731D6A63A9C3}"/>
          </ac:spMkLst>
        </pc:spChg>
        <pc:spChg chg="add del mod">
          <ac:chgData name="Rickermann, Connor" userId="9840cd41-e196-43c5-b10f-690ed416b90a" providerId="ADAL" clId="{8090AAD9-0BB1-41ED-83DF-A456D98B0114}" dt="2022-01-24T17:57:02.335" v="451"/>
          <ac:spMkLst>
            <pc:docMk/>
            <pc:sldMk cId="631914881" sldId="265"/>
            <ac:spMk id="28" creationId="{2E013E86-9AA4-4667-B215-422B6350DD4C}"/>
          </ac:spMkLst>
        </pc:spChg>
        <pc:spChg chg="add del mod">
          <ac:chgData name="Rickermann, Connor" userId="9840cd41-e196-43c5-b10f-690ed416b90a" providerId="ADAL" clId="{8090AAD9-0BB1-41ED-83DF-A456D98B0114}" dt="2022-01-24T17:57:02.335" v="451"/>
          <ac:spMkLst>
            <pc:docMk/>
            <pc:sldMk cId="631914881" sldId="265"/>
            <ac:spMk id="29" creationId="{8428CE57-E4DE-4160-9F31-5AD9D2DB85F8}"/>
          </ac:spMkLst>
        </pc:spChg>
        <pc:spChg chg="add del mod">
          <ac:chgData name="Rickermann, Connor" userId="9840cd41-e196-43c5-b10f-690ed416b90a" providerId="ADAL" clId="{8090AAD9-0BB1-41ED-83DF-A456D98B0114}" dt="2022-01-24T17:57:02.335" v="451"/>
          <ac:spMkLst>
            <pc:docMk/>
            <pc:sldMk cId="631914881" sldId="265"/>
            <ac:spMk id="30" creationId="{1E159DC9-62CF-4702-A4ED-8221CD20047D}"/>
          </ac:spMkLst>
        </pc:spChg>
        <pc:spChg chg="add del mod">
          <ac:chgData name="Rickermann, Connor" userId="9840cd41-e196-43c5-b10f-690ed416b90a" providerId="ADAL" clId="{8090AAD9-0BB1-41ED-83DF-A456D98B0114}" dt="2022-01-24T17:57:02.335" v="451"/>
          <ac:spMkLst>
            <pc:docMk/>
            <pc:sldMk cId="631914881" sldId="265"/>
            <ac:spMk id="31" creationId="{12AEADFC-EB98-4BA1-A3D4-3EC92071376B}"/>
          </ac:spMkLst>
        </pc:spChg>
        <pc:spChg chg="add del mod">
          <ac:chgData name="Rickermann, Connor" userId="9840cd41-e196-43c5-b10f-690ed416b90a" providerId="ADAL" clId="{8090AAD9-0BB1-41ED-83DF-A456D98B0114}" dt="2022-01-24T17:57:02.335" v="451"/>
          <ac:spMkLst>
            <pc:docMk/>
            <pc:sldMk cId="631914881" sldId="265"/>
            <ac:spMk id="32" creationId="{041F6A81-6219-4D23-8643-9533672D438E}"/>
          </ac:spMkLst>
        </pc:spChg>
        <pc:grpChg chg="add mod">
          <ac:chgData name="Rickermann, Connor" userId="9840cd41-e196-43c5-b10f-690ed416b90a" providerId="ADAL" clId="{8090AAD9-0BB1-41ED-83DF-A456D98B0114}" dt="2022-01-24T17:53:47" v="372" actId="164"/>
          <ac:grpSpMkLst>
            <pc:docMk/>
            <pc:sldMk cId="631914881" sldId="265"/>
            <ac:grpSpMk id="23" creationId="{53A7072F-0931-425F-B214-21FFA7E5C21A}"/>
          </ac:grpSpMkLst>
        </pc:grpChg>
        <pc:picChg chg="del">
          <ac:chgData name="Rickermann, Connor" userId="9840cd41-e196-43c5-b10f-690ed416b90a" providerId="ADAL" clId="{8090AAD9-0BB1-41ED-83DF-A456D98B0114}" dt="2022-01-24T17:49:36.098" v="322" actId="478"/>
          <ac:picMkLst>
            <pc:docMk/>
            <pc:sldMk cId="631914881" sldId="265"/>
            <ac:picMk id="5" creationId="{1FA77F1B-87B4-4244-AE1D-D558DB237030}"/>
          </ac:picMkLst>
        </pc:picChg>
        <pc:picChg chg="del">
          <ac:chgData name="Rickermann, Connor" userId="9840cd41-e196-43c5-b10f-690ed416b90a" providerId="ADAL" clId="{8090AAD9-0BB1-41ED-83DF-A456D98B0114}" dt="2022-01-24T17:49:36.098" v="322" actId="478"/>
          <ac:picMkLst>
            <pc:docMk/>
            <pc:sldMk cId="631914881" sldId="265"/>
            <ac:picMk id="6" creationId="{8A4493FD-8EA5-418B-B2B6-84ECE8E92C58}"/>
          </ac:picMkLst>
        </pc:picChg>
        <pc:picChg chg="add mod">
          <ac:chgData name="Rickermann, Connor" userId="9840cd41-e196-43c5-b10f-690ed416b90a" providerId="ADAL" clId="{8090AAD9-0BB1-41ED-83DF-A456D98B0114}" dt="2022-01-24T17:57:37.733" v="469" actId="1076"/>
          <ac:picMkLst>
            <pc:docMk/>
            <pc:sldMk cId="631914881" sldId="265"/>
            <ac:picMk id="33" creationId="{3E5BAB40-18BB-400A-A8EC-823FE2E5A760}"/>
          </ac:picMkLst>
        </pc:picChg>
        <pc:cxnChg chg="add del mod">
          <ac:chgData name="Rickermann, Connor" userId="9840cd41-e196-43c5-b10f-690ed416b90a" providerId="ADAL" clId="{8090AAD9-0BB1-41ED-83DF-A456D98B0114}" dt="2022-01-24T17:53:49.222" v="375"/>
          <ac:cxnSpMkLst>
            <pc:docMk/>
            <pc:sldMk cId="631914881" sldId="265"/>
            <ac:cxnSpMk id="11" creationId="{44A48B39-8486-4934-8132-1132231BDA05}"/>
          </ac:cxnSpMkLst>
        </pc:cxnChg>
        <pc:cxnChg chg="add del mod">
          <ac:chgData name="Rickermann, Connor" userId="9840cd41-e196-43c5-b10f-690ed416b90a" providerId="ADAL" clId="{8090AAD9-0BB1-41ED-83DF-A456D98B0114}" dt="2022-01-24T17:53:49.222" v="375"/>
          <ac:cxnSpMkLst>
            <pc:docMk/>
            <pc:sldMk cId="631914881" sldId="265"/>
            <ac:cxnSpMk id="12" creationId="{1BB56511-5994-4D4C-9BFD-088D7BF2E671}"/>
          </ac:cxnSpMkLst>
        </pc:cxnChg>
        <pc:cxnChg chg="add del mod">
          <ac:chgData name="Rickermann, Connor" userId="9840cd41-e196-43c5-b10f-690ed416b90a" providerId="ADAL" clId="{8090AAD9-0BB1-41ED-83DF-A456D98B0114}" dt="2022-01-24T17:57:02.335" v="451"/>
          <ac:cxnSpMkLst>
            <pc:docMk/>
            <pc:sldMk cId="631914881" sldId="265"/>
            <ac:cxnSpMk id="25" creationId="{E368D316-BF52-4FF6-A4AB-3229635D2924}"/>
          </ac:cxnSpMkLst>
        </pc:cxnChg>
        <pc:cxnChg chg="add del mod">
          <ac:chgData name="Rickermann, Connor" userId="9840cd41-e196-43c5-b10f-690ed416b90a" providerId="ADAL" clId="{8090AAD9-0BB1-41ED-83DF-A456D98B0114}" dt="2022-01-24T17:57:02.335" v="451"/>
          <ac:cxnSpMkLst>
            <pc:docMk/>
            <pc:sldMk cId="631914881" sldId="265"/>
            <ac:cxnSpMk id="26" creationId="{23ACB897-F5C0-40D0-B46C-1C85E1CDFEB5}"/>
          </ac:cxnSpMkLst>
        </pc:cxnChg>
      </pc:sldChg>
      <pc:sldChg chg="del">
        <pc:chgData name="Rickermann, Connor" userId="9840cd41-e196-43c5-b10f-690ed416b90a" providerId="ADAL" clId="{8090AAD9-0BB1-41ED-83DF-A456D98B0114}" dt="2022-01-24T17:49:30.971" v="321" actId="47"/>
        <pc:sldMkLst>
          <pc:docMk/>
          <pc:sldMk cId="3965572523" sldId="266"/>
        </pc:sldMkLst>
      </pc:sldChg>
      <pc:sldChg chg="del">
        <pc:chgData name="Rickermann, Connor" userId="9840cd41-e196-43c5-b10f-690ed416b90a" providerId="ADAL" clId="{8090AAD9-0BB1-41ED-83DF-A456D98B0114}" dt="2022-01-24T17:49:30.971" v="321" actId="47"/>
        <pc:sldMkLst>
          <pc:docMk/>
          <pc:sldMk cId="1124847624" sldId="267"/>
        </pc:sldMkLst>
      </pc:sldChg>
      <pc:sldChg chg="del">
        <pc:chgData name="Rickermann, Connor" userId="9840cd41-e196-43c5-b10f-690ed416b90a" providerId="ADAL" clId="{8090AAD9-0BB1-41ED-83DF-A456D98B0114}" dt="2022-01-24T17:49:30.971" v="321" actId="47"/>
        <pc:sldMkLst>
          <pc:docMk/>
          <pc:sldMk cId="860570461" sldId="268"/>
        </pc:sldMkLst>
      </pc:sldChg>
      <pc:sldChg chg="delSp modSp del mod">
        <pc:chgData name="Rickermann, Connor" userId="9840cd41-e196-43c5-b10f-690ed416b90a" providerId="ADAL" clId="{8090AAD9-0BB1-41ED-83DF-A456D98B0114}" dt="2022-01-24T19:27:57.606" v="960" actId="47"/>
        <pc:sldMkLst>
          <pc:docMk/>
          <pc:sldMk cId="3851870407" sldId="269"/>
        </pc:sldMkLst>
        <pc:spChg chg="del">
          <ac:chgData name="Rickermann, Connor" userId="9840cd41-e196-43c5-b10f-690ed416b90a" providerId="ADAL" clId="{8090AAD9-0BB1-41ED-83DF-A456D98B0114}" dt="2022-01-24T17:49:46.395" v="326" actId="478"/>
          <ac:spMkLst>
            <pc:docMk/>
            <pc:sldMk cId="3851870407" sldId="269"/>
            <ac:spMk id="6" creationId="{DB73D2E1-4BEE-4C1D-A6BA-E0A6053506F4}"/>
          </ac:spMkLst>
        </pc:spChg>
        <pc:picChg chg="del mod">
          <ac:chgData name="Rickermann, Connor" userId="9840cd41-e196-43c5-b10f-690ed416b90a" providerId="ADAL" clId="{8090AAD9-0BB1-41ED-83DF-A456D98B0114}" dt="2022-01-24T17:49:46.395" v="326" actId="478"/>
          <ac:picMkLst>
            <pc:docMk/>
            <pc:sldMk cId="3851870407" sldId="269"/>
            <ac:picMk id="5" creationId="{92E53D41-5D9B-4D8F-9B12-A0EF625446EE}"/>
          </ac:picMkLst>
        </pc:picChg>
      </pc:sldChg>
      <pc:sldChg chg="addSp delSp modSp del mod delAnim modAnim">
        <pc:chgData name="Rickermann, Connor" userId="9840cd41-e196-43c5-b10f-690ed416b90a" providerId="ADAL" clId="{8090AAD9-0BB1-41ED-83DF-A456D98B0114}" dt="2022-01-24T19:10:31.261" v="835" actId="47"/>
        <pc:sldMkLst>
          <pc:docMk/>
          <pc:sldMk cId="2441965980" sldId="270"/>
        </pc:sldMkLst>
        <pc:spChg chg="add del mod">
          <ac:chgData name="Rickermann, Connor" userId="9840cd41-e196-43c5-b10f-690ed416b90a" providerId="ADAL" clId="{8090AAD9-0BB1-41ED-83DF-A456D98B0114}" dt="2022-01-24T17:57:48.212" v="471" actId="478"/>
          <ac:spMkLst>
            <pc:docMk/>
            <pc:sldMk cId="2441965980" sldId="270"/>
            <ac:spMk id="8" creationId="{0D9C96D7-C5B9-4253-A8B9-305CCBE6B3E5}"/>
          </ac:spMkLst>
        </pc:spChg>
        <pc:spChg chg="add del mod">
          <ac:chgData name="Rickermann, Connor" userId="9840cd41-e196-43c5-b10f-690ed416b90a" providerId="ADAL" clId="{8090AAD9-0BB1-41ED-83DF-A456D98B0114}" dt="2022-01-24T17:55:02.781" v="411" actId="478"/>
          <ac:spMkLst>
            <pc:docMk/>
            <pc:sldMk cId="2441965980" sldId="270"/>
            <ac:spMk id="11" creationId="{863E3365-D20E-49FD-B070-4AB049A8AEE7}"/>
          </ac:spMkLst>
        </pc:spChg>
        <pc:spChg chg="add del mod">
          <ac:chgData name="Rickermann, Connor" userId="9840cd41-e196-43c5-b10f-690ed416b90a" providerId="ADAL" clId="{8090AAD9-0BB1-41ED-83DF-A456D98B0114}" dt="2022-01-24T17:57:48.212" v="471" actId="478"/>
          <ac:spMkLst>
            <pc:docMk/>
            <pc:sldMk cId="2441965980" sldId="270"/>
            <ac:spMk id="12" creationId="{F7DF9F0E-EBCA-4F48-8B2A-084CBF4CD235}"/>
          </ac:spMkLst>
        </pc:spChg>
        <pc:spChg chg="add del mod">
          <ac:chgData name="Rickermann, Connor" userId="9840cd41-e196-43c5-b10f-690ed416b90a" providerId="ADAL" clId="{8090AAD9-0BB1-41ED-83DF-A456D98B0114}" dt="2022-01-24T17:57:48.212" v="471" actId="478"/>
          <ac:spMkLst>
            <pc:docMk/>
            <pc:sldMk cId="2441965980" sldId="270"/>
            <ac:spMk id="13" creationId="{2E1395CA-373E-40AE-81C1-03F25A2C33FE}"/>
          </ac:spMkLst>
        </pc:spChg>
        <pc:spChg chg="add del mod">
          <ac:chgData name="Rickermann, Connor" userId="9840cd41-e196-43c5-b10f-690ed416b90a" providerId="ADAL" clId="{8090AAD9-0BB1-41ED-83DF-A456D98B0114}" dt="2022-01-24T17:57:48.212" v="471" actId="478"/>
          <ac:spMkLst>
            <pc:docMk/>
            <pc:sldMk cId="2441965980" sldId="270"/>
            <ac:spMk id="14" creationId="{7B505DC9-8660-434E-AB74-C7F6B94A144C}"/>
          </ac:spMkLst>
        </pc:spChg>
        <pc:spChg chg="add del mod">
          <ac:chgData name="Rickermann, Connor" userId="9840cd41-e196-43c5-b10f-690ed416b90a" providerId="ADAL" clId="{8090AAD9-0BB1-41ED-83DF-A456D98B0114}" dt="2022-01-24T17:57:48.212" v="471" actId="478"/>
          <ac:spMkLst>
            <pc:docMk/>
            <pc:sldMk cId="2441965980" sldId="270"/>
            <ac:spMk id="15" creationId="{EFEFD92F-7D3C-4A2A-8A82-4908480065DB}"/>
          </ac:spMkLst>
        </pc:spChg>
        <pc:spChg chg="add del mod">
          <ac:chgData name="Rickermann, Connor" userId="9840cd41-e196-43c5-b10f-690ed416b90a" providerId="ADAL" clId="{8090AAD9-0BB1-41ED-83DF-A456D98B0114}" dt="2022-01-24T17:57:48.212" v="471" actId="478"/>
          <ac:spMkLst>
            <pc:docMk/>
            <pc:sldMk cId="2441965980" sldId="270"/>
            <ac:spMk id="20" creationId="{866940AC-2643-4A2A-9704-9A6DDBB7C33A}"/>
          </ac:spMkLst>
        </pc:spChg>
        <pc:spChg chg="add del mod">
          <ac:chgData name="Rickermann, Connor" userId="9840cd41-e196-43c5-b10f-690ed416b90a" providerId="ADAL" clId="{8090AAD9-0BB1-41ED-83DF-A456D98B0114}" dt="2022-01-24T17:55:00.983" v="410" actId="478"/>
          <ac:spMkLst>
            <pc:docMk/>
            <pc:sldMk cId="2441965980" sldId="270"/>
            <ac:spMk id="21" creationId="{D814B8BE-48BE-4E47-AF91-B4CB735DE6D8}"/>
          </ac:spMkLst>
        </pc:spChg>
        <pc:spChg chg="add del mod">
          <ac:chgData name="Rickermann, Connor" userId="9840cd41-e196-43c5-b10f-690ed416b90a" providerId="ADAL" clId="{8090AAD9-0BB1-41ED-83DF-A456D98B0114}" dt="2022-01-24T17:54:59.747" v="409" actId="478"/>
          <ac:spMkLst>
            <pc:docMk/>
            <pc:sldMk cId="2441965980" sldId="270"/>
            <ac:spMk id="22" creationId="{C9F0FA05-DD1B-47E6-99D5-2527E3FF7906}"/>
          </ac:spMkLst>
        </pc:spChg>
        <pc:spChg chg="add del mod">
          <ac:chgData name="Rickermann, Connor" userId="9840cd41-e196-43c5-b10f-690ed416b90a" providerId="ADAL" clId="{8090AAD9-0BB1-41ED-83DF-A456D98B0114}" dt="2022-01-24T17:54:56.956" v="408" actId="478"/>
          <ac:spMkLst>
            <pc:docMk/>
            <pc:sldMk cId="2441965980" sldId="270"/>
            <ac:spMk id="23" creationId="{E8FC3836-C1EF-4DAB-A2D8-F42DB250B05D}"/>
          </ac:spMkLst>
        </pc:spChg>
        <pc:spChg chg="add del mod">
          <ac:chgData name="Rickermann, Connor" userId="9840cd41-e196-43c5-b10f-690ed416b90a" providerId="ADAL" clId="{8090AAD9-0BB1-41ED-83DF-A456D98B0114}" dt="2022-01-24T17:57:48.212" v="471" actId="478"/>
          <ac:spMkLst>
            <pc:docMk/>
            <pc:sldMk cId="2441965980" sldId="270"/>
            <ac:spMk id="24" creationId="{EA0D57FD-1226-458E-BBBB-E0A07C2C879A}"/>
          </ac:spMkLst>
        </pc:spChg>
        <pc:picChg chg="del">
          <ac:chgData name="Rickermann, Connor" userId="9840cd41-e196-43c5-b10f-690ed416b90a" providerId="ADAL" clId="{8090AAD9-0BB1-41ED-83DF-A456D98B0114}" dt="2022-01-24T17:49:51.787" v="327" actId="478"/>
          <ac:picMkLst>
            <pc:docMk/>
            <pc:sldMk cId="2441965980" sldId="270"/>
            <ac:picMk id="3" creationId="{D214ECBD-FA87-498F-9FBF-0D00A4DF2AED}"/>
          </ac:picMkLst>
        </pc:picChg>
        <pc:cxnChg chg="add del mod">
          <ac:chgData name="Rickermann, Connor" userId="9840cd41-e196-43c5-b10f-690ed416b90a" providerId="ADAL" clId="{8090AAD9-0BB1-41ED-83DF-A456D98B0114}" dt="2022-01-24T17:57:48.212" v="471" actId="478"/>
          <ac:cxnSpMkLst>
            <pc:docMk/>
            <pc:sldMk cId="2441965980" sldId="270"/>
            <ac:cxnSpMk id="9" creationId="{894BA7B4-37A6-47ED-AB49-A6F63B823A55}"/>
          </ac:cxnSpMkLst>
        </pc:cxnChg>
        <pc:cxnChg chg="add del mod">
          <ac:chgData name="Rickermann, Connor" userId="9840cd41-e196-43c5-b10f-690ed416b90a" providerId="ADAL" clId="{8090AAD9-0BB1-41ED-83DF-A456D98B0114}" dt="2022-01-24T17:57:48.212" v="471" actId="478"/>
          <ac:cxnSpMkLst>
            <pc:docMk/>
            <pc:sldMk cId="2441965980" sldId="270"/>
            <ac:cxnSpMk id="10" creationId="{B8D2D706-1260-41C9-B343-8625D49B396A}"/>
          </ac:cxnSpMkLst>
        </pc:cxnChg>
      </pc:sldChg>
      <pc:sldChg chg="del">
        <pc:chgData name="Rickermann, Connor" userId="9840cd41-e196-43c5-b10f-690ed416b90a" providerId="ADAL" clId="{8090AAD9-0BB1-41ED-83DF-A456D98B0114}" dt="2022-01-24T17:49:30.971" v="321" actId="47"/>
        <pc:sldMkLst>
          <pc:docMk/>
          <pc:sldMk cId="536325975" sldId="271"/>
        </pc:sldMkLst>
      </pc:sldChg>
      <pc:sldChg chg="del">
        <pc:chgData name="Rickermann, Connor" userId="9840cd41-e196-43c5-b10f-690ed416b90a" providerId="ADAL" clId="{8090AAD9-0BB1-41ED-83DF-A456D98B0114}" dt="2022-01-24T17:49:30.971" v="321" actId="47"/>
        <pc:sldMkLst>
          <pc:docMk/>
          <pc:sldMk cId="2369628345" sldId="272"/>
        </pc:sldMkLst>
      </pc:sldChg>
      <pc:sldChg chg="del">
        <pc:chgData name="Rickermann, Connor" userId="9840cd41-e196-43c5-b10f-690ed416b90a" providerId="ADAL" clId="{8090AAD9-0BB1-41ED-83DF-A456D98B0114}" dt="2022-01-24T17:49:30.971" v="321" actId="47"/>
        <pc:sldMkLst>
          <pc:docMk/>
          <pc:sldMk cId="3572963347" sldId="273"/>
        </pc:sldMkLst>
      </pc:sldChg>
      <pc:sldChg chg="del">
        <pc:chgData name="Rickermann, Connor" userId="9840cd41-e196-43c5-b10f-690ed416b90a" providerId="ADAL" clId="{8090AAD9-0BB1-41ED-83DF-A456D98B0114}" dt="2022-01-24T17:49:30.971" v="321" actId="47"/>
        <pc:sldMkLst>
          <pc:docMk/>
          <pc:sldMk cId="3168747315" sldId="274"/>
        </pc:sldMkLst>
      </pc:sldChg>
      <pc:sldChg chg="del">
        <pc:chgData name="Rickermann, Connor" userId="9840cd41-e196-43c5-b10f-690ed416b90a" providerId="ADAL" clId="{8090AAD9-0BB1-41ED-83DF-A456D98B0114}" dt="2022-01-24T17:49:30.971" v="321" actId="47"/>
        <pc:sldMkLst>
          <pc:docMk/>
          <pc:sldMk cId="2364557042" sldId="275"/>
        </pc:sldMkLst>
      </pc:sldChg>
      <pc:sldChg chg="del">
        <pc:chgData name="Rickermann, Connor" userId="9840cd41-e196-43c5-b10f-690ed416b90a" providerId="ADAL" clId="{8090AAD9-0BB1-41ED-83DF-A456D98B0114}" dt="2022-01-24T17:49:30.971" v="321" actId="47"/>
        <pc:sldMkLst>
          <pc:docMk/>
          <pc:sldMk cId="344572186" sldId="276"/>
        </pc:sldMkLst>
      </pc:sldChg>
      <pc:sldChg chg="addSp delSp modSp add del mod modTransition delAnim modAnim">
        <pc:chgData name="Rickermann, Connor" userId="9840cd41-e196-43c5-b10f-690ed416b90a" providerId="ADAL" clId="{8090AAD9-0BB1-41ED-83DF-A456D98B0114}" dt="2022-01-24T19:30:56.605" v="1429"/>
        <pc:sldMkLst>
          <pc:docMk/>
          <pc:sldMk cId="2982675165" sldId="286"/>
        </pc:sldMkLst>
        <pc:spChg chg="add mod">
          <ac:chgData name="Rickermann, Connor" userId="9840cd41-e196-43c5-b10f-690ed416b90a" providerId="ADAL" clId="{8090AAD9-0BB1-41ED-83DF-A456D98B0114}" dt="2022-01-24T18:04:09.528" v="530" actId="1076"/>
          <ac:spMkLst>
            <pc:docMk/>
            <pc:sldMk cId="2982675165" sldId="286"/>
            <ac:spMk id="8" creationId="{DAD8712F-2649-4B48-B5C6-B7A4324F9D0C}"/>
          </ac:spMkLst>
        </pc:spChg>
        <pc:spChg chg="add del mod">
          <ac:chgData name="Rickermann, Connor" userId="9840cd41-e196-43c5-b10f-690ed416b90a" providerId="ADAL" clId="{8090AAD9-0BB1-41ED-83DF-A456D98B0114}" dt="2022-01-24T18:04:22.715" v="532"/>
          <ac:spMkLst>
            <pc:docMk/>
            <pc:sldMk cId="2982675165" sldId="286"/>
            <ac:spMk id="9" creationId="{5968E35D-62B9-4B6F-B599-9EE463DEF9F8}"/>
          </ac:spMkLst>
        </pc:spChg>
        <pc:spChg chg="mod">
          <ac:chgData name="Rickermann, Connor" userId="9840cd41-e196-43c5-b10f-690ed416b90a" providerId="ADAL" clId="{8090AAD9-0BB1-41ED-83DF-A456D98B0114}" dt="2022-01-24T18:05:59.863" v="618" actId="1038"/>
          <ac:spMkLst>
            <pc:docMk/>
            <pc:sldMk cId="2982675165" sldId="286"/>
            <ac:spMk id="12" creationId="{31446DDF-6FD4-3F4A-A039-B1E2816D273A}"/>
          </ac:spMkLst>
        </pc:spChg>
        <pc:spChg chg="del mod">
          <ac:chgData name="Rickermann, Connor" userId="9840cd41-e196-43c5-b10f-690ed416b90a" providerId="ADAL" clId="{8090AAD9-0BB1-41ED-83DF-A456D98B0114}" dt="2022-01-24T17:58:58.441" v="480" actId="478"/>
          <ac:spMkLst>
            <pc:docMk/>
            <pc:sldMk cId="2982675165" sldId="286"/>
            <ac:spMk id="13" creationId="{2103E209-7F32-1947-85BE-E65EAA0A0BF8}"/>
          </ac:spMkLst>
        </pc:spChg>
        <pc:spChg chg="del mod">
          <ac:chgData name="Rickermann, Connor" userId="9840cd41-e196-43c5-b10f-690ed416b90a" providerId="ADAL" clId="{8090AAD9-0BB1-41ED-83DF-A456D98B0114}" dt="2022-01-24T17:59:40.656" v="492" actId="478"/>
          <ac:spMkLst>
            <pc:docMk/>
            <pc:sldMk cId="2982675165" sldId="286"/>
            <ac:spMk id="14" creationId="{44D6B3BF-857C-564F-9F62-6F0215B1FB26}"/>
          </ac:spMkLst>
        </pc:spChg>
        <pc:picChg chg="mod">
          <ac:chgData name="Rickermann, Connor" userId="9840cd41-e196-43c5-b10f-690ed416b90a" providerId="ADAL" clId="{8090AAD9-0BB1-41ED-83DF-A456D98B0114}" dt="2022-01-24T18:05:59.863" v="618" actId="1038"/>
          <ac:picMkLst>
            <pc:docMk/>
            <pc:sldMk cId="2982675165" sldId="286"/>
            <ac:picMk id="4" creationId="{00000000-0000-0000-0000-000000000000}"/>
          </ac:picMkLst>
        </pc:picChg>
        <pc:picChg chg="mod">
          <ac:chgData name="Rickermann, Connor" userId="9840cd41-e196-43c5-b10f-690ed416b90a" providerId="ADAL" clId="{8090AAD9-0BB1-41ED-83DF-A456D98B0114}" dt="2022-01-24T18:05:59.863" v="618" actId="1038"/>
          <ac:picMkLst>
            <pc:docMk/>
            <pc:sldMk cId="2982675165" sldId="286"/>
            <ac:picMk id="11" creationId="{C458109D-EE2F-8945-8669-296A1782B1E9}"/>
          </ac:picMkLst>
        </pc:picChg>
      </pc:sldChg>
      <pc:sldChg chg="addSp delSp modSp add del mod modTransition">
        <pc:chgData name="Rickermann, Connor" userId="9840cd41-e196-43c5-b10f-690ed416b90a" providerId="ADAL" clId="{8090AAD9-0BB1-41ED-83DF-A456D98B0114}" dt="2022-01-24T19:30:56.605" v="1429"/>
        <pc:sldMkLst>
          <pc:docMk/>
          <pc:sldMk cId="3582382376" sldId="298"/>
        </pc:sldMkLst>
        <pc:spChg chg="mod">
          <ac:chgData name="Rickermann, Connor" userId="9840cd41-e196-43c5-b10f-690ed416b90a" providerId="ADAL" clId="{8090AAD9-0BB1-41ED-83DF-A456D98B0114}" dt="2022-01-24T18:05:01.488" v="565" actId="208"/>
          <ac:spMkLst>
            <pc:docMk/>
            <pc:sldMk cId="3582382376" sldId="298"/>
            <ac:spMk id="7" creationId="{00000000-0000-0000-0000-000000000000}"/>
          </ac:spMkLst>
        </pc:spChg>
        <pc:spChg chg="del">
          <ac:chgData name="Rickermann, Connor" userId="9840cd41-e196-43c5-b10f-690ed416b90a" providerId="ADAL" clId="{8090AAD9-0BB1-41ED-83DF-A456D98B0114}" dt="2022-01-24T17:59:29.807" v="486" actId="478"/>
          <ac:spMkLst>
            <pc:docMk/>
            <pc:sldMk cId="3582382376" sldId="298"/>
            <ac:spMk id="9" creationId="{00000000-0000-0000-0000-000000000000}"/>
          </ac:spMkLst>
        </pc:spChg>
        <pc:spChg chg="del mod">
          <ac:chgData name="Rickermann, Connor" userId="9840cd41-e196-43c5-b10f-690ed416b90a" providerId="ADAL" clId="{8090AAD9-0BB1-41ED-83DF-A456D98B0114}" dt="2022-01-24T17:59:38.768" v="491" actId="478"/>
          <ac:spMkLst>
            <pc:docMk/>
            <pc:sldMk cId="3582382376" sldId="298"/>
            <ac:spMk id="10" creationId="{00000000-0000-0000-0000-000000000000}"/>
          </ac:spMkLst>
        </pc:spChg>
        <pc:spChg chg="del">
          <ac:chgData name="Rickermann, Connor" userId="9840cd41-e196-43c5-b10f-690ed416b90a" providerId="ADAL" clId="{8090AAD9-0BB1-41ED-83DF-A456D98B0114}" dt="2022-01-24T17:59:30.999" v="487" actId="478"/>
          <ac:spMkLst>
            <pc:docMk/>
            <pc:sldMk cId="3582382376" sldId="298"/>
            <ac:spMk id="11" creationId="{00000000-0000-0000-0000-000000000000}"/>
          </ac:spMkLst>
        </pc:spChg>
        <pc:spChg chg="del">
          <ac:chgData name="Rickermann, Connor" userId="9840cd41-e196-43c5-b10f-690ed416b90a" providerId="ADAL" clId="{8090AAD9-0BB1-41ED-83DF-A456D98B0114}" dt="2022-01-24T17:59:34.495" v="489" actId="478"/>
          <ac:spMkLst>
            <pc:docMk/>
            <pc:sldMk cId="3582382376" sldId="298"/>
            <ac:spMk id="12" creationId="{00000000-0000-0000-0000-000000000000}"/>
          </ac:spMkLst>
        </pc:spChg>
        <pc:spChg chg="add mod">
          <ac:chgData name="Rickermann, Connor" userId="9840cd41-e196-43c5-b10f-690ed416b90a" providerId="ADAL" clId="{8090AAD9-0BB1-41ED-83DF-A456D98B0114}" dt="2022-01-24T18:04:34.586" v="557" actId="14100"/>
          <ac:spMkLst>
            <pc:docMk/>
            <pc:sldMk cId="3582382376" sldId="298"/>
            <ac:spMk id="13" creationId="{3931C8A8-D1D0-468B-8691-74A82F342506}"/>
          </ac:spMkLst>
        </pc:spChg>
      </pc:sldChg>
      <pc:sldChg chg="addSp delSp modSp add del mod modTransition modAnim">
        <pc:chgData name="Rickermann, Connor" userId="9840cd41-e196-43c5-b10f-690ed416b90a" providerId="ADAL" clId="{8090AAD9-0BB1-41ED-83DF-A456D98B0114}" dt="2022-01-24T19:30:56.605" v="1429"/>
        <pc:sldMkLst>
          <pc:docMk/>
          <pc:sldMk cId="2969864519" sldId="299"/>
        </pc:sldMkLst>
        <pc:spChg chg="mod">
          <ac:chgData name="Rickermann, Connor" userId="9840cd41-e196-43c5-b10f-690ed416b90a" providerId="ADAL" clId="{8090AAD9-0BB1-41ED-83DF-A456D98B0114}" dt="2022-01-24T18:05:09.303" v="566" actId="208"/>
          <ac:spMkLst>
            <pc:docMk/>
            <pc:sldMk cId="2969864519" sldId="299"/>
            <ac:spMk id="7" creationId="{00000000-0000-0000-0000-000000000000}"/>
          </ac:spMkLst>
        </pc:spChg>
        <pc:spChg chg="del">
          <ac:chgData name="Rickermann, Connor" userId="9840cd41-e196-43c5-b10f-690ed416b90a" providerId="ADAL" clId="{8090AAD9-0BB1-41ED-83DF-A456D98B0114}" dt="2022-01-24T18:05:17.930" v="569" actId="478"/>
          <ac:spMkLst>
            <pc:docMk/>
            <pc:sldMk cId="2969864519" sldId="299"/>
            <ac:spMk id="9" creationId="{00000000-0000-0000-0000-000000000000}"/>
          </ac:spMkLst>
        </pc:spChg>
        <pc:spChg chg="del">
          <ac:chgData name="Rickermann, Connor" userId="9840cd41-e196-43c5-b10f-690ed416b90a" providerId="ADAL" clId="{8090AAD9-0BB1-41ED-83DF-A456D98B0114}" dt="2022-01-24T18:05:17.074" v="568" actId="478"/>
          <ac:spMkLst>
            <pc:docMk/>
            <pc:sldMk cId="2969864519" sldId="299"/>
            <ac:spMk id="10" creationId="{00000000-0000-0000-0000-000000000000}"/>
          </ac:spMkLst>
        </pc:spChg>
        <pc:spChg chg="del">
          <ac:chgData name="Rickermann, Connor" userId="9840cd41-e196-43c5-b10f-690ed416b90a" providerId="ADAL" clId="{8090AAD9-0BB1-41ED-83DF-A456D98B0114}" dt="2022-01-24T18:05:20.009" v="570" actId="478"/>
          <ac:spMkLst>
            <pc:docMk/>
            <pc:sldMk cId="2969864519" sldId="299"/>
            <ac:spMk id="11" creationId="{00000000-0000-0000-0000-000000000000}"/>
          </ac:spMkLst>
        </pc:spChg>
        <pc:spChg chg="del">
          <ac:chgData name="Rickermann, Connor" userId="9840cd41-e196-43c5-b10f-690ed416b90a" providerId="ADAL" clId="{8090AAD9-0BB1-41ED-83DF-A456D98B0114}" dt="2022-01-24T18:05:15.888" v="567" actId="478"/>
          <ac:spMkLst>
            <pc:docMk/>
            <pc:sldMk cId="2969864519" sldId="299"/>
            <ac:spMk id="12" creationId="{00000000-0000-0000-0000-000000000000}"/>
          </ac:spMkLst>
        </pc:spChg>
        <pc:spChg chg="mod">
          <ac:chgData name="Rickermann, Connor" userId="9840cd41-e196-43c5-b10f-690ed416b90a" providerId="ADAL" clId="{8090AAD9-0BB1-41ED-83DF-A456D98B0114}" dt="2022-01-24T18:05:09.303" v="566" actId="208"/>
          <ac:spMkLst>
            <pc:docMk/>
            <pc:sldMk cId="2969864519" sldId="299"/>
            <ac:spMk id="13" creationId="{00000000-0000-0000-0000-000000000000}"/>
          </ac:spMkLst>
        </pc:spChg>
        <pc:spChg chg="add mod">
          <ac:chgData name="Rickermann, Connor" userId="9840cd41-e196-43c5-b10f-690ed416b90a" providerId="ADAL" clId="{8090AAD9-0BB1-41ED-83DF-A456D98B0114}" dt="2022-01-24T18:05:29.941" v="612" actId="20577"/>
          <ac:spMkLst>
            <pc:docMk/>
            <pc:sldMk cId="2969864519" sldId="299"/>
            <ac:spMk id="15" creationId="{036249FC-BCD3-414C-B9CE-406134A33586}"/>
          </ac:spMkLst>
        </pc:spChg>
      </pc:sldChg>
      <pc:sldChg chg="addSp delSp modSp add del mod modTransition">
        <pc:chgData name="Rickermann, Connor" userId="9840cd41-e196-43c5-b10f-690ed416b90a" providerId="ADAL" clId="{8090AAD9-0BB1-41ED-83DF-A456D98B0114}" dt="2022-01-24T19:30:56.605" v="1429"/>
        <pc:sldMkLst>
          <pc:docMk/>
          <pc:sldMk cId="3138875880" sldId="300"/>
        </pc:sldMkLst>
        <pc:spChg chg="del">
          <ac:chgData name="Rickermann, Connor" userId="9840cd41-e196-43c5-b10f-690ed416b90a" providerId="ADAL" clId="{8090AAD9-0BB1-41ED-83DF-A456D98B0114}" dt="2022-01-24T18:06:15.205" v="619" actId="478"/>
          <ac:spMkLst>
            <pc:docMk/>
            <pc:sldMk cId="3138875880" sldId="300"/>
            <ac:spMk id="9" creationId="{00000000-0000-0000-0000-000000000000}"/>
          </ac:spMkLst>
        </pc:spChg>
        <pc:spChg chg="del">
          <ac:chgData name="Rickermann, Connor" userId="9840cd41-e196-43c5-b10f-690ed416b90a" providerId="ADAL" clId="{8090AAD9-0BB1-41ED-83DF-A456D98B0114}" dt="2022-01-24T18:06:39.031" v="675" actId="478"/>
          <ac:spMkLst>
            <pc:docMk/>
            <pc:sldMk cId="3138875880" sldId="300"/>
            <ac:spMk id="10" creationId="{00000000-0000-0000-0000-000000000000}"/>
          </ac:spMkLst>
        </pc:spChg>
        <pc:spChg chg="del">
          <ac:chgData name="Rickermann, Connor" userId="9840cd41-e196-43c5-b10f-690ed416b90a" providerId="ADAL" clId="{8090AAD9-0BB1-41ED-83DF-A456D98B0114}" dt="2022-01-24T18:06:40.280" v="676" actId="478"/>
          <ac:spMkLst>
            <pc:docMk/>
            <pc:sldMk cId="3138875880" sldId="300"/>
            <ac:spMk id="11" creationId="{00000000-0000-0000-0000-000000000000}"/>
          </ac:spMkLst>
        </pc:spChg>
        <pc:spChg chg="del">
          <ac:chgData name="Rickermann, Connor" userId="9840cd41-e196-43c5-b10f-690ed416b90a" providerId="ADAL" clId="{8090AAD9-0BB1-41ED-83DF-A456D98B0114}" dt="2022-01-24T18:06:41.688" v="677" actId="478"/>
          <ac:spMkLst>
            <pc:docMk/>
            <pc:sldMk cId="3138875880" sldId="300"/>
            <ac:spMk id="12" creationId="{00000000-0000-0000-0000-000000000000}"/>
          </ac:spMkLst>
        </pc:spChg>
        <pc:spChg chg="mod">
          <ac:chgData name="Rickermann, Connor" userId="9840cd41-e196-43c5-b10f-690ed416b90a" providerId="ADAL" clId="{8090AAD9-0BB1-41ED-83DF-A456D98B0114}" dt="2022-01-24T18:06:37.187" v="674" actId="208"/>
          <ac:spMkLst>
            <pc:docMk/>
            <pc:sldMk cId="3138875880" sldId="300"/>
            <ac:spMk id="13" creationId="{00000000-0000-0000-0000-000000000000}"/>
          </ac:spMkLst>
        </pc:spChg>
        <pc:spChg chg="mod">
          <ac:chgData name="Rickermann, Connor" userId="9840cd41-e196-43c5-b10f-690ed416b90a" providerId="ADAL" clId="{8090AAD9-0BB1-41ED-83DF-A456D98B0114}" dt="2022-01-24T18:06:37.187" v="674" actId="208"/>
          <ac:spMkLst>
            <pc:docMk/>
            <pc:sldMk cId="3138875880" sldId="300"/>
            <ac:spMk id="14" creationId="{00000000-0000-0000-0000-000000000000}"/>
          </ac:spMkLst>
        </pc:spChg>
        <pc:spChg chg="add mod">
          <ac:chgData name="Rickermann, Connor" userId="9840cd41-e196-43c5-b10f-690ed416b90a" providerId="ADAL" clId="{8090AAD9-0BB1-41ED-83DF-A456D98B0114}" dt="2022-01-24T18:06:28.779" v="673" actId="20577"/>
          <ac:spMkLst>
            <pc:docMk/>
            <pc:sldMk cId="3138875880" sldId="300"/>
            <ac:spMk id="15" creationId="{A46F030C-4467-46E8-9C89-9C163E260544}"/>
          </ac:spMkLst>
        </pc:spChg>
      </pc:sldChg>
      <pc:sldChg chg="addSp modSp add del">
        <pc:chgData name="Rickermann, Connor" userId="9840cd41-e196-43c5-b10f-690ed416b90a" providerId="ADAL" clId="{8090AAD9-0BB1-41ED-83DF-A456D98B0114}" dt="2022-01-24T18:06:58.956" v="678" actId="47"/>
        <pc:sldMkLst>
          <pc:docMk/>
          <pc:sldMk cId="182325948" sldId="301"/>
        </pc:sldMkLst>
        <pc:spChg chg="add mod">
          <ac:chgData name="Rickermann, Connor" userId="9840cd41-e196-43c5-b10f-690ed416b90a" providerId="ADAL" clId="{8090AAD9-0BB1-41ED-83DF-A456D98B0114}" dt="2022-01-24T18:04:42.583" v="561"/>
          <ac:spMkLst>
            <pc:docMk/>
            <pc:sldMk cId="182325948" sldId="301"/>
            <ac:spMk id="13" creationId="{4D2BC76B-086F-4AA4-95CC-8E964FF9D73B}"/>
          </ac:spMkLst>
        </pc:spChg>
      </pc:sldChg>
      <pc:sldChg chg="addSp delSp modSp add del mod modTransition">
        <pc:chgData name="Rickermann, Connor" userId="9840cd41-e196-43c5-b10f-690ed416b90a" providerId="ADAL" clId="{8090AAD9-0BB1-41ED-83DF-A456D98B0114}" dt="2022-01-24T19:30:56.605" v="1429"/>
        <pc:sldMkLst>
          <pc:docMk/>
          <pc:sldMk cId="2188860818" sldId="302"/>
        </pc:sldMkLst>
        <pc:spChg chg="del">
          <ac:chgData name="Rickermann, Connor" userId="9840cd41-e196-43c5-b10f-690ed416b90a" providerId="ADAL" clId="{8090AAD9-0BB1-41ED-83DF-A456D98B0114}" dt="2022-01-24T19:09:25.212" v="807" actId="478"/>
          <ac:spMkLst>
            <pc:docMk/>
            <pc:sldMk cId="2188860818" sldId="302"/>
            <ac:spMk id="3" creationId="{00000000-0000-0000-0000-000000000000}"/>
          </ac:spMkLst>
        </pc:spChg>
        <pc:spChg chg="mod">
          <ac:chgData name="Rickermann, Connor" userId="9840cd41-e196-43c5-b10f-690ed416b90a" providerId="ADAL" clId="{8090AAD9-0BB1-41ED-83DF-A456D98B0114}" dt="2022-01-24T19:26:49.522" v="948" actId="14100"/>
          <ac:spMkLst>
            <pc:docMk/>
            <pc:sldMk cId="2188860818" sldId="302"/>
            <ac:spMk id="5" creationId="{00000000-0000-0000-0000-000000000000}"/>
          </ac:spMkLst>
        </pc:spChg>
        <pc:spChg chg="del">
          <ac:chgData name="Rickermann, Connor" userId="9840cd41-e196-43c5-b10f-690ed416b90a" providerId="ADAL" clId="{8090AAD9-0BB1-41ED-83DF-A456D98B0114}" dt="2022-01-24T19:09:25.212" v="807" actId="478"/>
          <ac:spMkLst>
            <pc:docMk/>
            <pc:sldMk cId="2188860818" sldId="302"/>
            <ac:spMk id="9" creationId="{00000000-0000-0000-0000-000000000000}"/>
          </ac:spMkLst>
        </pc:spChg>
        <pc:spChg chg="del">
          <ac:chgData name="Rickermann, Connor" userId="9840cd41-e196-43c5-b10f-690ed416b90a" providerId="ADAL" clId="{8090AAD9-0BB1-41ED-83DF-A456D98B0114}" dt="2022-01-24T19:09:25.212" v="807" actId="478"/>
          <ac:spMkLst>
            <pc:docMk/>
            <pc:sldMk cId="2188860818" sldId="302"/>
            <ac:spMk id="10" creationId="{00000000-0000-0000-0000-000000000000}"/>
          </ac:spMkLst>
        </pc:spChg>
        <pc:spChg chg="del">
          <ac:chgData name="Rickermann, Connor" userId="9840cd41-e196-43c5-b10f-690ed416b90a" providerId="ADAL" clId="{8090AAD9-0BB1-41ED-83DF-A456D98B0114}" dt="2022-01-24T19:09:25.212" v="807" actId="478"/>
          <ac:spMkLst>
            <pc:docMk/>
            <pc:sldMk cId="2188860818" sldId="302"/>
            <ac:spMk id="11" creationId="{00000000-0000-0000-0000-000000000000}"/>
          </ac:spMkLst>
        </pc:spChg>
        <pc:spChg chg="del">
          <ac:chgData name="Rickermann, Connor" userId="9840cd41-e196-43c5-b10f-690ed416b90a" providerId="ADAL" clId="{8090AAD9-0BB1-41ED-83DF-A456D98B0114}" dt="2022-01-24T19:09:25.212" v="807" actId="478"/>
          <ac:spMkLst>
            <pc:docMk/>
            <pc:sldMk cId="2188860818" sldId="302"/>
            <ac:spMk id="12" creationId="{00000000-0000-0000-0000-000000000000}"/>
          </ac:spMkLst>
        </pc:spChg>
        <pc:spChg chg="add mod">
          <ac:chgData name="Rickermann, Connor" userId="9840cd41-e196-43c5-b10f-690ed416b90a" providerId="ADAL" clId="{8090AAD9-0BB1-41ED-83DF-A456D98B0114}" dt="2022-01-24T19:27:15.638" v="958" actId="404"/>
          <ac:spMkLst>
            <pc:docMk/>
            <pc:sldMk cId="2188860818" sldId="302"/>
            <ac:spMk id="13" creationId="{3B709C86-B5C7-464D-A340-B6859EB3BB7F}"/>
          </ac:spMkLst>
        </pc:spChg>
        <pc:spChg chg="del mod">
          <ac:chgData name="Rickermann, Connor" userId="9840cd41-e196-43c5-b10f-690ed416b90a" providerId="ADAL" clId="{8090AAD9-0BB1-41ED-83DF-A456D98B0114}" dt="2022-01-24T19:27:25.628" v="959" actId="478"/>
          <ac:spMkLst>
            <pc:docMk/>
            <pc:sldMk cId="2188860818" sldId="302"/>
            <ac:spMk id="14" creationId="{00000000-0000-0000-0000-000000000000}"/>
          </ac:spMkLst>
        </pc:spChg>
        <pc:spChg chg="add mod">
          <ac:chgData name="Rickermann, Connor" userId="9840cd41-e196-43c5-b10f-690ed416b90a" providerId="ADAL" clId="{8090AAD9-0BB1-41ED-83DF-A456D98B0114}" dt="2022-01-24T19:10:16.986" v="831" actId="5793"/>
          <ac:spMkLst>
            <pc:docMk/>
            <pc:sldMk cId="2188860818" sldId="302"/>
            <ac:spMk id="15" creationId="{18A99FFE-54B6-4729-8A81-A50805666FE7}"/>
          </ac:spMkLst>
        </pc:spChg>
        <pc:spChg chg="add mod">
          <ac:chgData name="Rickermann, Connor" userId="9840cd41-e196-43c5-b10f-690ed416b90a" providerId="ADAL" clId="{8090AAD9-0BB1-41ED-83DF-A456D98B0114}" dt="2022-01-24T19:27:15.638" v="958" actId="404"/>
          <ac:spMkLst>
            <pc:docMk/>
            <pc:sldMk cId="2188860818" sldId="302"/>
            <ac:spMk id="16" creationId="{F1B6A039-0FAA-4153-8B91-42037E06F0DD}"/>
          </ac:spMkLst>
        </pc:spChg>
        <pc:spChg chg="add mod">
          <ac:chgData name="Rickermann, Connor" userId="9840cd41-e196-43c5-b10f-690ed416b90a" providerId="ADAL" clId="{8090AAD9-0BB1-41ED-83DF-A456D98B0114}" dt="2022-01-24T19:27:15.638" v="958" actId="404"/>
          <ac:spMkLst>
            <pc:docMk/>
            <pc:sldMk cId="2188860818" sldId="302"/>
            <ac:spMk id="17" creationId="{CB07F87C-CF9D-40A6-AEE1-C38D896B6485}"/>
          </ac:spMkLst>
        </pc:spChg>
        <pc:spChg chg="add mod">
          <ac:chgData name="Rickermann, Connor" userId="9840cd41-e196-43c5-b10f-690ed416b90a" providerId="ADAL" clId="{8090AAD9-0BB1-41ED-83DF-A456D98B0114}" dt="2022-01-24T19:27:15.638" v="958" actId="404"/>
          <ac:spMkLst>
            <pc:docMk/>
            <pc:sldMk cId="2188860818" sldId="302"/>
            <ac:spMk id="18" creationId="{EF153E8E-A1AA-4786-9BBA-F97207B889CF}"/>
          </ac:spMkLst>
        </pc:spChg>
      </pc:sldChg>
      <pc:sldChg chg="add del">
        <pc:chgData name="Rickermann, Connor" userId="9840cd41-e196-43c5-b10f-690ed416b90a" providerId="ADAL" clId="{8090AAD9-0BB1-41ED-83DF-A456D98B0114}" dt="2022-01-24T19:09:45.640" v="810" actId="47"/>
        <pc:sldMkLst>
          <pc:docMk/>
          <pc:sldMk cId="959473350" sldId="303"/>
        </pc:sldMkLst>
      </pc:sldChg>
      <pc:sldChg chg="addSp delSp modSp add del mod modTransition">
        <pc:chgData name="Rickermann, Connor" userId="9840cd41-e196-43c5-b10f-690ed416b90a" providerId="ADAL" clId="{8090AAD9-0BB1-41ED-83DF-A456D98B0114}" dt="2022-01-24T19:30:56.605" v="1429"/>
        <pc:sldMkLst>
          <pc:docMk/>
          <pc:sldMk cId="576271219" sldId="304"/>
        </pc:sldMkLst>
        <pc:spChg chg="mod">
          <ac:chgData name="Rickermann, Connor" userId="9840cd41-e196-43c5-b10f-690ed416b90a" providerId="ADAL" clId="{8090AAD9-0BB1-41ED-83DF-A456D98B0114}" dt="2022-01-24T18:07:50.182" v="689" actId="1076"/>
          <ac:spMkLst>
            <pc:docMk/>
            <pc:sldMk cId="576271219" sldId="304"/>
            <ac:spMk id="3" creationId="{00000000-0000-0000-0000-000000000000}"/>
          </ac:spMkLst>
        </pc:spChg>
        <pc:spChg chg="del">
          <ac:chgData name="Rickermann, Connor" userId="9840cd41-e196-43c5-b10f-690ed416b90a" providerId="ADAL" clId="{8090AAD9-0BB1-41ED-83DF-A456D98B0114}" dt="2022-01-24T18:07:55.294" v="691" actId="478"/>
          <ac:spMkLst>
            <pc:docMk/>
            <pc:sldMk cId="576271219" sldId="304"/>
            <ac:spMk id="9" creationId="{00000000-0000-0000-0000-000000000000}"/>
          </ac:spMkLst>
        </pc:spChg>
        <pc:spChg chg="del">
          <ac:chgData name="Rickermann, Connor" userId="9840cd41-e196-43c5-b10f-690ed416b90a" providerId="ADAL" clId="{8090AAD9-0BB1-41ED-83DF-A456D98B0114}" dt="2022-01-24T18:10:18.087" v="704" actId="478"/>
          <ac:spMkLst>
            <pc:docMk/>
            <pc:sldMk cId="576271219" sldId="304"/>
            <ac:spMk id="10" creationId="{00000000-0000-0000-0000-000000000000}"/>
          </ac:spMkLst>
        </pc:spChg>
        <pc:spChg chg="del">
          <ac:chgData name="Rickermann, Connor" userId="9840cd41-e196-43c5-b10f-690ed416b90a" providerId="ADAL" clId="{8090AAD9-0BB1-41ED-83DF-A456D98B0114}" dt="2022-01-24T18:07:56.511" v="692" actId="478"/>
          <ac:spMkLst>
            <pc:docMk/>
            <pc:sldMk cId="576271219" sldId="304"/>
            <ac:spMk id="11" creationId="{00000000-0000-0000-0000-000000000000}"/>
          </ac:spMkLst>
        </pc:spChg>
        <pc:spChg chg="del">
          <ac:chgData name="Rickermann, Connor" userId="9840cd41-e196-43c5-b10f-690ed416b90a" providerId="ADAL" clId="{8090AAD9-0BB1-41ED-83DF-A456D98B0114}" dt="2022-01-24T18:07:54.354" v="690" actId="478"/>
          <ac:spMkLst>
            <pc:docMk/>
            <pc:sldMk cId="576271219" sldId="304"/>
            <ac:spMk id="12" creationId="{00000000-0000-0000-0000-000000000000}"/>
          </ac:spMkLst>
        </pc:spChg>
        <pc:spChg chg="mod">
          <ac:chgData name="Rickermann, Connor" userId="9840cd41-e196-43c5-b10f-690ed416b90a" providerId="ADAL" clId="{8090AAD9-0BB1-41ED-83DF-A456D98B0114}" dt="2022-01-24T18:08:20.102" v="696" actId="208"/>
          <ac:spMkLst>
            <pc:docMk/>
            <pc:sldMk cId="576271219" sldId="304"/>
            <ac:spMk id="14" creationId="{00000000-0000-0000-0000-000000000000}"/>
          </ac:spMkLst>
        </pc:spChg>
        <pc:spChg chg="del">
          <ac:chgData name="Rickermann, Connor" userId="9840cd41-e196-43c5-b10f-690ed416b90a" providerId="ADAL" clId="{8090AAD9-0BB1-41ED-83DF-A456D98B0114}" dt="2022-01-24T18:07:58.733" v="693" actId="478"/>
          <ac:spMkLst>
            <pc:docMk/>
            <pc:sldMk cId="576271219" sldId="304"/>
            <ac:spMk id="15" creationId="{00000000-0000-0000-0000-000000000000}"/>
          </ac:spMkLst>
        </pc:spChg>
        <pc:spChg chg="add mod">
          <ac:chgData name="Rickermann, Connor" userId="9840cd41-e196-43c5-b10f-690ed416b90a" providerId="ADAL" clId="{8090AAD9-0BB1-41ED-83DF-A456D98B0114}" dt="2022-01-24T18:10:10.808" v="703" actId="404"/>
          <ac:spMkLst>
            <pc:docMk/>
            <pc:sldMk cId="576271219" sldId="304"/>
            <ac:spMk id="16" creationId="{F275BBBC-974A-41A5-86EA-4C1E378AC4FC}"/>
          </ac:spMkLst>
        </pc:spChg>
      </pc:sldChg>
      <pc:sldChg chg="addSp delSp modSp add del mod modTransition">
        <pc:chgData name="Rickermann, Connor" userId="9840cd41-e196-43c5-b10f-690ed416b90a" providerId="ADAL" clId="{8090AAD9-0BB1-41ED-83DF-A456D98B0114}" dt="2022-01-24T19:30:56.605" v="1429"/>
        <pc:sldMkLst>
          <pc:docMk/>
          <pc:sldMk cId="1856868926" sldId="305"/>
        </pc:sldMkLst>
        <pc:spChg chg="del">
          <ac:chgData name="Rickermann, Connor" userId="9840cd41-e196-43c5-b10f-690ed416b90a" providerId="ADAL" clId="{8090AAD9-0BB1-41ED-83DF-A456D98B0114}" dt="2022-01-24T18:10:44.870" v="709" actId="478"/>
          <ac:spMkLst>
            <pc:docMk/>
            <pc:sldMk cId="1856868926" sldId="305"/>
            <ac:spMk id="3" creationId="{00000000-0000-0000-0000-000000000000}"/>
          </ac:spMkLst>
        </pc:spChg>
        <pc:spChg chg="del">
          <ac:chgData name="Rickermann, Connor" userId="9840cd41-e196-43c5-b10f-690ed416b90a" providerId="ADAL" clId="{8090AAD9-0BB1-41ED-83DF-A456D98B0114}" dt="2022-01-24T18:10:41.752" v="707" actId="478"/>
          <ac:spMkLst>
            <pc:docMk/>
            <pc:sldMk cId="1856868926" sldId="305"/>
            <ac:spMk id="9" creationId="{00000000-0000-0000-0000-000000000000}"/>
          </ac:spMkLst>
        </pc:spChg>
        <pc:spChg chg="del">
          <ac:chgData name="Rickermann, Connor" userId="9840cd41-e196-43c5-b10f-690ed416b90a" providerId="ADAL" clId="{8090AAD9-0BB1-41ED-83DF-A456D98B0114}" dt="2022-01-24T18:10:43.538" v="708" actId="478"/>
          <ac:spMkLst>
            <pc:docMk/>
            <pc:sldMk cId="1856868926" sldId="305"/>
            <ac:spMk id="10" creationId="{00000000-0000-0000-0000-000000000000}"/>
          </ac:spMkLst>
        </pc:spChg>
        <pc:spChg chg="del">
          <ac:chgData name="Rickermann, Connor" userId="9840cd41-e196-43c5-b10f-690ed416b90a" providerId="ADAL" clId="{8090AAD9-0BB1-41ED-83DF-A456D98B0114}" dt="2022-01-24T18:10:43.538" v="708" actId="478"/>
          <ac:spMkLst>
            <pc:docMk/>
            <pc:sldMk cId="1856868926" sldId="305"/>
            <ac:spMk id="11" creationId="{00000000-0000-0000-0000-000000000000}"/>
          </ac:spMkLst>
        </pc:spChg>
        <pc:spChg chg="del">
          <ac:chgData name="Rickermann, Connor" userId="9840cd41-e196-43c5-b10f-690ed416b90a" providerId="ADAL" clId="{8090AAD9-0BB1-41ED-83DF-A456D98B0114}" dt="2022-01-24T18:10:45.472" v="710" actId="478"/>
          <ac:spMkLst>
            <pc:docMk/>
            <pc:sldMk cId="1856868926" sldId="305"/>
            <ac:spMk id="12" creationId="{00000000-0000-0000-0000-000000000000}"/>
          </ac:spMkLst>
        </pc:spChg>
        <pc:spChg chg="mod">
          <ac:chgData name="Rickermann, Connor" userId="9840cd41-e196-43c5-b10f-690ed416b90a" providerId="ADAL" clId="{8090AAD9-0BB1-41ED-83DF-A456D98B0114}" dt="2022-01-24T18:10:57.734" v="712" actId="208"/>
          <ac:spMkLst>
            <pc:docMk/>
            <pc:sldMk cId="1856868926" sldId="305"/>
            <ac:spMk id="14" creationId="{00000000-0000-0000-0000-000000000000}"/>
          </ac:spMkLst>
        </pc:spChg>
        <pc:spChg chg="del">
          <ac:chgData name="Rickermann, Connor" userId="9840cd41-e196-43c5-b10f-690ed416b90a" providerId="ADAL" clId="{8090AAD9-0BB1-41ED-83DF-A456D98B0114}" dt="2022-01-24T18:10:43.538" v="708" actId="478"/>
          <ac:spMkLst>
            <pc:docMk/>
            <pc:sldMk cId="1856868926" sldId="305"/>
            <ac:spMk id="15" creationId="{00000000-0000-0000-0000-000000000000}"/>
          </ac:spMkLst>
        </pc:spChg>
        <pc:spChg chg="add del mod">
          <ac:chgData name="Rickermann, Connor" userId="9840cd41-e196-43c5-b10f-690ed416b90a" providerId="ADAL" clId="{8090AAD9-0BB1-41ED-83DF-A456D98B0114}" dt="2022-01-24T18:10:38.135" v="705" actId="478"/>
          <ac:spMkLst>
            <pc:docMk/>
            <pc:sldMk cId="1856868926" sldId="305"/>
            <ac:spMk id="16" creationId="{AEEB993F-1B9D-469C-AC6A-429FF59196F3}"/>
          </ac:spMkLst>
        </pc:spChg>
        <pc:spChg chg="add mod">
          <ac:chgData name="Rickermann, Connor" userId="9840cd41-e196-43c5-b10f-690ed416b90a" providerId="ADAL" clId="{8090AAD9-0BB1-41ED-83DF-A456D98B0114}" dt="2022-01-24T18:10:49.024" v="711" actId="20577"/>
          <ac:spMkLst>
            <pc:docMk/>
            <pc:sldMk cId="1856868926" sldId="305"/>
            <ac:spMk id="17" creationId="{BA2580E0-0831-407A-805A-30F3DA177A60}"/>
          </ac:spMkLst>
        </pc:spChg>
        <pc:spChg chg="add del mod">
          <ac:chgData name="Rickermann, Connor" userId="9840cd41-e196-43c5-b10f-690ed416b90a" providerId="ADAL" clId="{8090AAD9-0BB1-41ED-83DF-A456D98B0114}" dt="2022-01-24T18:14:40.534" v="766" actId="478"/>
          <ac:spMkLst>
            <pc:docMk/>
            <pc:sldMk cId="1856868926" sldId="305"/>
            <ac:spMk id="18" creationId="{CDAB6BF3-312A-45C0-B8D3-5D3397120354}"/>
          </ac:spMkLst>
        </pc:spChg>
      </pc:sldChg>
      <pc:sldChg chg="addSp delSp modSp add del mod modTransition">
        <pc:chgData name="Rickermann, Connor" userId="9840cd41-e196-43c5-b10f-690ed416b90a" providerId="ADAL" clId="{8090AAD9-0BB1-41ED-83DF-A456D98B0114}" dt="2022-01-24T19:30:56.605" v="1429"/>
        <pc:sldMkLst>
          <pc:docMk/>
          <pc:sldMk cId="4078104089" sldId="307"/>
        </pc:sldMkLst>
        <pc:spChg chg="del">
          <ac:chgData name="Rickermann, Connor" userId="9840cd41-e196-43c5-b10f-690ed416b90a" providerId="ADAL" clId="{8090AAD9-0BB1-41ED-83DF-A456D98B0114}" dt="2022-01-24T18:11:44.098" v="719" actId="478"/>
          <ac:spMkLst>
            <pc:docMk/>
            <pc:sldMk cId="4078104089" sldId="307"/>
            <ac:spMk id="3" creationId="{00000000-0000-0000-0000-000000000000}"/>
          </ac:spMkLst>
        </pc:spChg>
        <pc:spChg chg="del">
          <ac:chgData name="Rickermann, Connor" userId="9840cd41-e196-43c5-b10f-690ed416b90a" providerId="ADAL" clId="{8090AAD9-0BB1-41ED-83DF-A456D98B0114}" dt="2022-01-24T18:11:14.803" v="713" actId="478"/>
          <ac:spMkLst>
            <pc:docMk/>
            <pc:sldMk cId="4078104089" sldId="307"/>
            <ac:spMk id="9" creationId="{00000000-0000-0000-0000-000000000000}"/>
          </ac:spMkLst>
        </pc:spChg>
        <pc:spChg chg="del">
          <ac:chgData name="Rickermann, Connor" userId="9840cd41-e196-43c5-b10f-690ed416b90a" providerId="ADAL" clId="{8090AAD9-0BB1-41ED-83DF-A456D98B0114}" dt="2022-01-24T18:11:14.803" v="713" actId="478"/>
          <ac:spMkLst>
            <pc:docMk/>
            <pc:sldMk cId="4078104089" sldId="307"/>
            <ac:spMk id="10" creationId="{00000000-0000-0000-0000-000000000000}"/>
          </ac:spMkLst>
        </pc:spChg>
        <pc:spChg chg="del">
          <ac:chgData name="Rickermann, Connor" userId="9840cd41-e196-43c5-b10f-690ed416b90a" providerId="ADAL" clId="{8090AAD9-0BB1-41ED-83DF-A456D98B0114}" dt="2022-01-24T18:11:14.803" v="713" actId="478"/>
          <ac:spMkLst>
            <pc:docMk/>
            <pc:sldMk cId="4078104089" sldId="307"/>
            <ac:spMk id="11" creationId="{00000000-0000-0000-0000-000000000000}"/>
          </ac:spMkLst>
        </pc:spChg>
        <pc:spChg chg="del">
          <ac:chgData name="Rickermann, Connor" userId="9840cd41-e196-43c5-b10f-690ed416b90a" providerId="ADAL" clId="{8090AAD9-0BB1-41ED-83DF-A456D98B0114}" dt="2022-01-24T18:11:14.803" v="713" actId="478"/>
          <ac:spMkLst>
            <pc:docMk/>
            <pc:sldMk cId="4078104089" sldId="307"/>
            <ac:spMk id="12" creationId="{00000000-0000-0000-0000-000000000000}"/>
          </ac:spMkLst>
        </pc:spChg>
        <pc:spChg chg="mod">
          <ac:chgData name="Rickermann, Connor" userId="9840cd41-e196-43c5-b10f-690ed416b90a" providerId="ADAL" clId="{8090AAD9-0BB1-41ED-83DF-A456D98B0114}" dt="2022-01-24T18:11:19.612" v="716" actId="208"/>
          <ac:spMkLst>
            <pc:docMk/>
            <pc:sldMk cId="4078104089" sldId="307"/>
            <ac:spMk id="14" creationId="{00000000-0000-0000-0000-000000000000}"/>
          </ac:spMkLst>
        </pc:spChg>
        <pc:spChg chg="del">
          <ac:chgData name="Rickermann, Connor" userId="9840cd41-e196-43c5-b10f-690ed416b90a" providerId="ADAL" clId="{8090AAD9-0BB1-41ED-83DF-A456D98B0114}" dt="2022-01-24T18:11:14.803" v="713" actId="478"/>
          <ac:spMkLst>
            <pc:docMk/>
            <pc:sldMk cId="4078104089" sldId="307"/>
            <ac:spMk id="15" creationId="{00000000-0000-0000-0000-000000000000}"/>
          </ac:spMkLst>
        </pc:spChg>
        <pc:spChg chg="mod">
          <ac:chgData name="Rickermann, Connor" userId="9840cd41-e196-43c5-b10f-690ed416b90a" providerId="ADAL" clId="{8090AAD9-0BB1-41ED-83DF-A456D98B0114}" dt="2022-01-24T18:14:25.464" v="765" actId="121"/>
          <ac:spMkLst>
            <pc:docMk/>
            <pc:sldMk cId="4078104089" sldId="307"/>
            <ac:spMk id="16" creationId="{00000000-0000-0000-0000-000000000000}"/>
          </ac:spMkLst>
        </pc:spChg>
        <pc:spChg chg="add del mod">
          <ac:chgData name="Rickermann, Connor" userId="9840cd41-e196-43c5-b10f-690ed416b90a" providerId="ADAL" clId="{8090AAD9-0BB1-41ED-83DF-A456D98B0114}" dt="2022-01-24T18:11:27.835" v="717" actId="478"/>
          <ac:spMkLst>
            <pc:docMk/>
            <pc:sldMk cId="4078104089" sldId="307"/>
            <ac:spMk id="17" creationId="{63DBE0B5-EF90-4E06-B8DB-3A624DC559D5}"/>
          </ac:spMkLst>
        </pc:spChg>
        <pc:spChg chg="add del mod">
          <ac:chgData name="Rickermann, Connor" userId="9840cd41-e196-43c5-b10f-690ed416b90a" providerId="ADAL" clId="{8090AAD9-0BB1-41ED-83DF-A456D98B0114}" dt="2022-01-24T18:14:16.508" v="762" actId="478"/>
          <ac:spMkLst>
            <pc:docMk/>
            <pc:sldMk cId="4078104089" sldId="307"/>
            <ac:spMk id="18" creationId="{D05CAD25-9FF8-4DDD-BB18-DD8C4AEBAF3A}"/>
          </ac:spMkLst>
        </pc:spChg>
        <pc:spChg chg="add mod">
          <ac:chgData name="Rickermann, Connor" userId="9840cd41-e196-43c5-b10f-690ed416b90a" providerId="ADAL" clId="{8090AAD9-0BB1-41ED-83DF-A456D98B0114}" dt="2022-01-24T18:14:52.893" v="775" actId="20577"/>
          <ac:spMkLst>
            <pc:docMk/>
            <pc:sldMk cId="4078104089" sldId="307"/>
            <ac:spMk id="19" creationId="{3A5C7CE8-3D7C-48FE-8DD4-DA719689A182}"/>
          </ac:spMkLst>
        </pc:spChg>
        <pc:spChg chg="add mod">
          <ac:chgData name="Rickermann, Connor" userId="9840cd41-e196-43c5-b10f-690ed416b90a" providerId="ADAL" clId="{8090AAD9-0BB1-41ED-83DF-A456D98B0114}" dt="2022-01-24T18:58:44.624" v="803" actId="1076"/>
          <ac:spMkLst>
            <pc:docMk/>
            <pc:sldMk cId="4078104089" sldId="307"/>
            <ac:spMk id="20" creationId="{68F3C168-3397-4EB8-85DD-9145D9A0A1CA}"/>
          </ac:spMkLst>
        </pc:spChg>
      </pc:sldChg>
      <pc:sldChg chg="delSp add del mod">
        <pc:chgData name="Rickermann, Connor" userId="9840cd41-e196-43c5-b10f-690ed416b90a" providerId="ADAL" clId="{8090AAD9-0BB1-41ED-83DF-A456D98B0114}" dt="2022-01-24T19:11:04.553" v="840" actId="47"/>
        <pc:sldMkLst>
          <pc:docMk/>
          <pc:sldMk cId="795463572" sldId="308"/>
        </pc:sldMkLst>
        <pc:spChg chg="del">
          <ac:chgData name="Rickermann, Connor" userId="9840cd41-e196-43c5-b10f-690ed416b90a" providerId="ADAL" clId="{8090AAD9-0BB1-41ED-83DF-A456D98B0114}" dt="2022-01-24T19:11:00.113" v="839" actId="478"/>
          <ac:spMkLst>
            <pc:docMk/>
            <pc:sldMk cId="795463572" sldId="308"/>
            <ac:spMk id="3" creationId="{00000000-0000-0000-0000-000000000000}"/>
          </ac:spMkLst>
        </pc:spChg>
        <pc:spChg chg="del">
          <ac:chgData name="Rickermann, Connor" userId="9840cd41-e196-43c5-b10f-690ed416b90a" providerId="ADAL" clId="{8090AAD9-0BB1-41ED-83DF-A456D98B0114}" dt="2022-01-24T19:10:48.770" v="838" actId="478"/>
          <ac:spMkLst>
            <pc:docMk/>
            <pc:sldMk cId="795463572" sldId="308"/>
            <ac:spMk id="9" creationId="{00000000-0000-0000-0000-000000000000}"/>
          </ac:spMkLst>
        </pc:spChg>
        <pc:spChg chg="del">
          <ac:chgData name="Rickermann, Connor" userId="9840cd41-e196-43c5-b10f-690ed416b90a" providerId="ADAL" clId="{8090AAD9-0BB1-41ED-83DF-A456D98B0114}" dt="2022-01-24T19:10:48.770" v="838" actId="478"/>
          <ac:spMkLst>
            <pc:docMk/>
            <pc:sldMk cId="795463572" sldId="308"/>
            <ac:spMk id="10" creationId="{00000000-0000-0000-0000-000000000000}"/>
          </ac:spMkLst>
        </pc:spChg>
        <pc:spChg chg="del">
          <ac:chgData name="Rickermann, Connor" userId="9840cd41-e196-43c5-b10f-690ed416b90a" providerId="ADAL" clId="{8090AAD9-0BB1-41ED-83DF-A456D98B0114}" dt="2022-01-24T19:10:48.770" v="838" actId="478"/>
          <ac:spMkLst>
            <pc:docMk/>
            <pc:sldMk cId="795463572" sldId="308"/>
            <ac:spMk id="11" creationId="{00000000-0000-0000-0000-000000000000}"/>
          </ac:spMkLst>
        </pc:spChg>
        <pc:spChg chg="del">
          <ac:chgData name="Rickermann, Connor" userId="9840cd41-e196-43c5-b10f-690ed416b90a" providerId="ADAL" clId="{8090AAD9-0BB1-41ED-83DF-A456D98B0114}" dt="2022-01-24T19:10:48.770" v="838" actId="478"/>
          <ac:spMkLst>
            <pc:docMk/>
            <pc:sldMk cId="795463572" sldId="308"/>
            <ac:spMk id="12" creationId="{00000000-0000-0000-0000-000000000000}"/>
          </ac:spMkLst>
        </pc:spChg>
        <pc:spChg chg="del">
          <ac:chgData name="Rickermann, Connor" userId="9840cd41-e196-43c5-b10f-690ed416b90a" providerId="ADAL" clId="{8090AAD9-0BB1-41ED-83DF-A456D98B0114}" dt="2022-01-24T19:10:48.770" v="838" actId="478"/>
          <ac:spMkLst>
            <pc:docMk/>
            <pc:sldMk cId="795463572" sldId="308"/>
            <ac:spMk id="15" creationId="{00000000-0000-0000-0000-000000000000}"/>
          </ac:spMkLst>
        </pc:spChg>
      </pc:sldChg>
      <pc:sldChg chg="add del">
        <pc:chgData name="Rickermann, Connor" userId="9840cd41-e196-43c5-b10f-690ed416b90a" providerId="ADAL" clId="{8090AAD9-0BB1-41ED-83DF-A456D98B0114}" dt="2022-01-24T19:09:45.640" v="810" actId="47"/>
        <pc:sldMkLst>
          <pc:docMk/>
          <pc:sldMk cId="2026394666" sldId="309"/>
        </pc:sldMkLst>
      </pc:sldChg>
      <pc:sldChg chg="add del">
        <pc:chgData name="Rickermann, Connor" userId="9840cd41-e196-43c5-b10f-690ed416b90a" providerId="ADAL" clId="{8090AAD9-0BB1-41ED-83DF-A456D98B0114}" dt="2022-01-24T19:09:45.640" v="810" actId="47"/>
        <pc:sldMkLst>
          <pc:docMk/>
          <pc:sldMk cId="2482863512" sldId="310"/>
        </pc:sldMkLst>
      </pc:sldChg>
      <pc:sldChg chg="modSp add del mod">
        <pc:chgData name="Rickermann, Connor" userId="9840cd41-e196-43c5-b10f-690ed416b90a" providerId="ADAL" clId="{8090AAD9-0BB1-41ED-83DF-A456D98B0114}" dt="2022-01-24T18:57:44.985" v="777" actId="47"/>
        <pc:sldMkLst>
          <pc:docMk/>
          <pc:sldMk cId="3425599155" sldId="311"/>
        </pc:sldMkLst>
        <pc:spChg chg="mod">
          <ac:chgData name="Rickermann, Connor" userId="9840cd41-e196-43c5-b10f-690ed416b90a" providerId="ADAL" clId="{8090AAD9-0BB1-41ED-83DF-A456D98B0114}" dt="2022-01-24T18:15:07.957" v="776" actId="20577"/>
          <ac:spMkLst>
            <pc:docMk/>
            <pc:sldMk cId="3425599155" sldId="311"/>
            <ac:spMk id="17" creationId="{00000000-0000-0000-0000-000000000000}"/>
          </ac:spMkLst>
        </pc:spChg>
      </pc:sldChg>
      <pc:sldChg chg="add del">
        <pc:chgData name="Rickermann, Connor" userId="9840cd41-e196-43c5-b10f-690ed416b90a" providerId="ADAL" clId="{8090AAD9-0BB1-41ED-83DF-A456D98B0114}" dt="2022-01-24T19:11:04.553" v="840" actId="47"/>
        <pc:sldMkLst>
          <pc:docMk/>
          <pc:sldMk cId="3588945231" sldId="312"/>
        </pc:sldMkLst>
      </pc:sldChg>
      <pc:sldChg chg="delSp add del mod">
        <pc:chgData name="Rickermann, Connor" userId="9840cd41-e196-43c5-b10f-690ed416b90a" providerId="ADAL" clId="{8090AAD9-0BB1-41ED-83DF-A456D98B0114}" dt="2022-01-24T19:23:57.592" v="926" actId="47"/>
        <pc:sldMkLst>
          <pc:docMk/>
          <pc:sldMk cId="1638821014" sldId="313"/>
        </pc:sldMkLst>
        <pc:picChg chg="del">
          <ac:chgData name="Rickermann, Connor" userId="9840cd41-e196-43c5-b10f-690ed416b90a" providerId="ADAL" clId="{8090AAD9-0BB1-41ED-83DF-A456D98B0114}" dt="2022-01-24T19:23:55.912" v="925" actId="478"/>
          <ac:picMkLst>
            <pc:docMk/>
            <pc:sldMk cId="1638821014" sldId="313"/>
            <ac:picMk id="19" creationId="{00000000-0000-0000-0000-000000000000}"/>
          </ac:picMkLst>
        </pc:picChg>
      </pc:sldChg>
      <pc:sldChg chg="modSp add del mod">
        <pc:chgData name="Rickermann, Connor" userId="9840cd41-e196-43c5-b10f-690ed416b90a" providerId="ADAL" clId="{8090AAD9-0BB1-41ED-83DF-A456D98B0114}" dt="2022-01-24T19:11:20.318" v="844" actId="47"/>
        <pc:sldMkLst>
          <pc:docMk/>
          <pc:sldMk cId="266629017" sldId="314"/>
        </pc:sldMkLst>
        <pc:spChg chg="mod">
          <ac:chgData name="Rickermann, Connor" userId="9840cd41-e196-43c5-b10f-690ed416b90a" providerId="ADAL" clId="{8090AAD9-0BB1-41ED-83DF-A456D98B0114}" dt="2022-01-24T19:11:12.455" v="843" actId="1076"/>
          <ac:spMkLst>
            <pc:docMk/>
            <pc:sldMk cId="266629017" sldId="314"/>
            <ac:spMk id="13" creationId="{00000000-0000-0000-0000-000000000000}"/>
          </ac:spMkLst>
        </pc:spChg>
      </pc:sldChg>
      <pc:sldChg chg="add del">
        <pc:chgData name="Rickermann, Connor" userId="9840cd41-e196-43c5-b10f-690ed416b90a" providerId="ADAL" clId="{8090AAD9-0BB1-41ED-83DF-A456D98B0114}" dt="2022-01-24T19:09:57.337" v="816" actId="2890"/>
        <pc:sldMkLst>
          <pc:docMk/>
          <pc:sldMk cId="2910197271" sldId="314"/>
        </pc:sldMkLst>
      </pc:sldChg>
      <pc:sldChg chg="addSp delSp new del mod">
        <pc:chgData name="Rickermann, Connor" userId="9840cd41-e196-43c5-b10f-690ed416b90a" providerId="ADAL" clId="{8090AAD9-0BB1-41ED-83DF-A456D98B0114}" dt="2022-01-24T19:03:21.342" v="806" actId="47"/>
        <pc:sldMkLst>
          <pc:docMk/>
          <pc:sldMk cId="3403570048" sldId="314"/>
        </pc:sldMkLst>
        <pc:spChg chg="add del">
          <ac:chgData name="Rickermann, Connor" userId="9840cd41-e196-43c5-b10f-690ed416b90a" providerId="ADAL" clId="{8090AAD9-0BB1-41ED-83DF-A456D98B0114}" dt="2022-01-24T18:57:58.198" v="780" actId="478"/>
          <ac:spMkLst>
            <pc:docMk/>
            <pc:sldMk cId="3403570048" sldId="314"/>
            <ac:spMk id="3" creationId="{BC358D75-5636-4EC0-8259-25550C37A76E}"/>
          </ac:spMkLst>
        </pc:spChg>
      </pc:sldChg>
      <pc:sldChg chg="addSp delSp modSp add mod replId modTransition modClrScheme chgLayout">
        <pc:chgData name="Rickermann, Connor" userId="9840cd41-e196-43c5-b10f-690ed416b90a" providerId="ADAL" clId="{8090AAD9-0BB1-41ED-83DF-A456D98B0114}" dt="2022-01-24T19:30:56.605" v="1429"/>
        <pc:sldMkLst>
          <pc:docMk/>
          <pc:sldMk cId="1199681108" sldId="315"/>
        </pc:sldMkLst>
        <pc:spChg chg="mod ord">
          <ac:chgData name="Rickermann, Connor" userId="9840cd41-e196-43c5-b10f-690ed416b90a" providerId="ADAL" clId="{8090AAD9-0BB1-41ED-83DF-A456D98B0114}" dt="2022-01-24T19:25:39.876" v="929" actId="700"/>
          <ac:spMkLst>
            <pc:docMk/>
            <pc:sldMk cId="1199681108" sldId="315"/>
            <ac:spMk id="2" creationId="{00000000-0000-0000-0000-000000000000}"/>
          </ac:spMkLst>
        </pc:spChg>
        <pc:spChg chg="mod">
          <ac:chgData name="Rickermann, Connor" userId="9840cd41-e196-43c5-b10f-690ed416b90a" providerId="ADAL" clId="{8090AAD9-0BB1-41ED-83DF-A456D98B0114}" dt="2022-01-24T19:11:23.658" v="845" actId="1076"/>
          <ac:spMkLst>
            <pc:docMk/>
            <pc:sldMk cId="1199681108" sldId="315"/>
            <ac:spMk id="13" creationId="{00000000-0000-0000-0000-000000000000}"/>
          </ac:spMkLst>
        </pc:spChg>
        <pc:spChg chg="mod">
          <ac:chgData name="Rickermann, Connor" userId="9840cd41-e196-43c5-b10f-690ed416b90a" providerId="ADAL" clId="{8090AAD9-0BB1-41ED-83DF-A456D98B0114}" dt="2022-01-24T19:13:44.787" v="882" actId="20577"/>
          <ac:spMkLst>
            <pc:docMk/>
            <pc:sldMk cId="1199681108" sldId="315"/>
            <ac:spMk id="16" creationId="{00000000-0000-0000-0000-000000000000}"/>
          </ac:spMkLst>
        </pc:spChg>
        <pc:spChg chg="mod">
          <ac:chgData name="Rickermann, Connor" userId="9840cd41-e196-43c5-b10f-690ed416b90a" providerId="ADAL" clId="{8090AAD9-0BB1-41ED-83DF-A456D98B0114}" dt="2022-01-24T19:11:25.245" v="847" actId="20577"/>
          <ac:spMkLst>
            <pc:docMk/>
            <pc:sldMk cId="1199681108" sldId="315"/>
            <ac:spMk id="19" creationId="{3A5C7CE8-3D7C-48FE-8DD4-DA719689A182}"/>
          </ac:spMkLst>
        </pc:spChg>
        <pc:spChg chg="mod">
          <ac:chgData name="Rickermann, Connor" userId="9840cd41-e196-43c5-b10f-690ed416b90a" providerId="ADAL" clId="{8090AAD9-0BB1-41ED-83DF-A456D98B0114}" dt="2022-01-24T19:23:40.685" v="924" actId="20577"/>
          <ac:spMkLst>
            <pc:docMk/>
            <pc:sldMk cId="1199681108" sldId="315"/>
            <ac:spMk id="20" creationId="{68F3C168-3397-4EB8-85DD-9145D9A0A1CA}"/>
          </ac:spMkLst>
        </pc:spChg>
        <pc:picChg chg="add del mod">
          <ac:chgData name="Rickermann, Connor" userId="9840cd41-e196-43c5-b10f-690ed416b90a" providerId="ADAL" clId="{8090AAD9-0BB1-41ED-83DF-A456D98B0114}" dt="2022-01-24T19:25:42.983" v="931"/>
          <ac:picMkLst>
            <pc:docMk/>
            <pc:sldMk cId="1199681108" sldId="315"/>
            <ac:picMk id="9" creationId="{D4AF14D7-9283-401B-8BA8-DDA6FA9040E4}"/>
          </ac:picMkLst>
        </pc:picChg>
      </pc:sldChg>
      <pc:sldChg chg="modSp add del mod">
        <pc:chgData name="Rickermann, Connor" userId="9840cd41-e196-43c5-b10f-690ed416b90a" providerId="ADAL" clId="{8090AAD9-0BB1-41ED-83DF-A456D98B0114}" dt="2022-01-24T19:09:56.458" v="815" actId="2890"/>
        <pc:sldMkLst>
          <pc:docMk/>
          <pc:sldMk cId="3833346629" sldId="315"/>
        </pc:sldMkLst>
        <pc:spChg chg="mod">
          <ac:chgData name="Rickermann, Connor" userId="9840cd41-e196-43c5-b10f-690ed416b90a" providerId="ADAL" clId="{8090AAD9-0BB1-41ED-83DF-A456D98B0114}" dt="2022-01-24T19:09:55.534" v="814" actId="1076"/>
          <ac:spMkLst>
            <pc:docMk/>
            <pc:sldMk cId="3833346629" sldId="315"/>
            <ac:spMk id="5" creationId="{00000000-0000-0000-0000-000000000000}"/>
          </ac:spMkLst>
        </pc:spChg>
      </pc:sldChg>
      <pc:sldChg chg="addSp modSp new mod modTransition">
        <pc:chgData name="Rickermann, Connor" userId="9840cd41-e196-43c5-b10f-690ed416b90a" providerId="ADAL" clId="{8090AAD9-0BB1-41ED-83DF-A456D98B0114}" dt="2022-01-24T19:30:56.605" v="1429"/>
        <pc:sldMkLst>
          <pc:docMk/>
          <pc:sldMk cId="138180711" sldId="316"/>
        </pc:sldMkLst>
        <pc:picChg chg="add mod">
          <ac:chgData name="Rickermann, Connor" userId="9840cd41-e196-43c5-b10f-690ed416b90a" providerId="ADAL" clId="{8090AAD9-0BB1-41ED-83DF-A456D98B0114}" dt="2022-01-24T19:26:07.809" v="941" actId="1076"/>
          <ac:picMkLst>
            <pc:docMk/>
            <pc:sldMk cId="138180711" sldId="316"/>
            <ac:picMk id="2" creationId="{A935920D-5D51-4398-A583-AE92C612ABC0}"/>
          </ac:picMkLst>
        </pc:picChg>
      </pc:sldChg>
      <pc:sldChg chg="new del">
        <pc:chgData name="Rickermann, Connor" userId="9840cd41-e196-43c5-b10f-690ed416b90a" providerId="ADAL" clId="{8090AAD9-0BB1-41ED-83DF-A456D98B0114}" dt="2022-01-24T19:24:09.496" v="928" actId="680"/>
        <pc:sldMkLst>
          <pc:docMk/>
          <pc:sldMk cId="3453149872" sldId="316"/>
        </pc:sldMkLst>
      </pc:sldChg>
      <pc:sldChg chg="add del replId">
        <pc:chgData name="Rickermann, Connor" userId="9840cd41-e196-43c5-b10f-690ed416b90a" providerId="ADAL" clId="{8090AAD9-0BB1-41ED-83DF-A456D98B0114}" dt="2022-01-24T19:09:56.458" v="815" actId="2890"/>
        <pc:sldMkLst>
          <pc:docMk/>
          <pc:sldMk cId="4144109050" sldId="316"/>
        </pc:sldMkLst>
      </pc:sldChg>
      <pc:sldChg chg="add del">
        <pc:chgData name="Rickermann, Connor" userId="9840cd41-e196-43c5-b10f-690ed416b90a" providerId="ADAL" clId="{8090AAD9-0BB1-41ED-83DF-A456D98B0114}" dt="2022-01-24T19:26:41.969" v="947" actId="47"/>
        <pc:sldMkLst>
          <pc:docMk/>
          <pc:sldMk cId="811926758" sldId="317"/>
        </pc:sldMkLst>
      </pc:sldChg>
      <pc:sldChg chg="add del">
        <pc:chgData name="Rickermann, Connor" userId="9840cd41-e196-43c5-b10f-690ed416b90a" providerId="ADAL" clId="{8090AAD9-0BB1-41ED-83DF-A456D98B0114}" dt="2022-01-24T19:26:41.969" v="947" actId="47"/>
        <pc:sldMkLst>
          <pc:docMk/>
          <pc:sldMk cId="363022743" sldId="318"/>
        </pc:sldMkLst>
      </pc:sldChg>
      <pc:sldChg chg="add del">
        <pc:chgData name="Rickermann, Connor" userId="9840cd41-e196-43c5-b10f-690ed416b90a" providerId="ADAL" clId="{8090AAD9-0BB1-41ED-83DF-A456D98B0114}" dt="2022-01-24T19:26:41.969" v="947" actId="47"/>
        <pc:sldMkLst>
          <pc:docMk/>
          <pc:sldMk cId="3675591327" sldId="319"/>
        </pc:sldMkLst>
      </pc:sldChg>
      <pc:sldMasterChg chg="modTransition modSldLayout">
        <pc:chgData name="Rickermann, Connor" userId="9840cd41-e196-43c5-b10f-690ed416b90a" providerId="ADAL" clId="{8090AAD9-0BB1-41ED-83DF-A456D98B0114}" dt="2022-01-24T19:30:56.605" v="1429"/>
        <pc:sldMasterMkLst>
          <pc:docMk/>
          <pc:sldMasterMk cId="1799849189" sldId="2147483673"/>
        </pc:sldMasterMkLst>
        <pc:sldLayoutChg chg="modTransition">
          <pc:chgData name="Rickermann, Connor" userId="9840cd41-e196-43c5-b10f-690ed416b90a" providerId="ADAL" clId="{8090AAD9-0BB1-41ED-83DF-A456D98B0114}" dt="2022-01-24T19:30:56.605" v="1429"/>
          <pc:sldLayoutMkLst>
            <pc:docMk/>
            <pc:sldMasterMk cId="1799849189" sldId="2147483673"/>
            <pc:sldLayoutMk cId="2159807111" sldId="2147483662"/>
          </pc:sldLayoutMkLst>
        </pc:sldLayoutChg>
        <pc:sldLayoutChg chg="modTransition">
          <pc:chgData name="Rickermann, Connor" userId="9840cd41-e196-43c5-b10f-690ed416b90a" providerId="ADAL" clId="{8090AAD9-0BB1-41ED-83DF-A456D98B0114}" dt="2022-01-24T19:30:56.605" v="1429"/>
          <pc:sldLayoutMkLst>
            <pc:docMk/>
            <pc:sldMasterMk cId="1799849189" sldId="2147483673"/>
            <pc:sldLayoutMk cId="3878224913" sldId="2147483664"/>
          </pc:sldLayoutMkLst>
        </pc:sldLayoutChg>
        <pc:sldLayoutChg chg="modTransition">
          <pc:chgData name="Rickermann, Connor" userId="9840cd41-e196-43c5-b10f-690ed416b90a" providerId="ADAL" clId="{8090AAD9-0BB1-41ED-83DF-A456D98B0114}" dt="2022-01-24T19:30:56.605" v="1429"/>
          <pc:sldLayoutMkLst>
            <pc:docMk/>
            <pc:sldMasterMk cId="1799849189" sldId="2147483673"/>
            <pc:sldLayoutMk cId="1211733212" sldId="2147483665"/>
          </pc:sldLayoutMkLst>
        </pc:sldLayoutChg>
        <pc:sldLayoutChg chg="modTransition">
          <pc:chgData name="Rickermann, Connor" userId="9840cd41-e196-43c5-b10f-690ed416b90a" providerId="ADAL" clId="{8090AAD9-0BB1-41ED-83DF-A456D98B0114}" dt="2022-01-24T19:30:56.605" v="1429"/>
          <pc:sldLayoutMkLst>
            <pc:docMk/>
            <pc:sldMasterMk cId="1799849189" sldId="2147483673"/>
            <pc:sldLayoutMk cId="4271238684" sldId="2147483669"/>
          </pc:sldLayoutMkLst>
        </pc:sldLayoutChg>
        <pc:sldLayoutChg chg="modTransition">
          <pc:chgData name="Rickermann, Connor" userId="9840cd41-e196-43c5-b10f-690ed416b90a" providerId="ADAL" clId="{8090AAD9-0BB1-41ED-83DF-A456D98B0114}" dt="2022-01-24T19:30:56.605" v="1429"/>
          <pc:sldLayoutMkLst>
            <pc:docMk/>
            <pc:sldMasterMk cId="1799849189" sldId="2147483673"/>
            <pc:sldLayoutMk cId="207908414" sldId="2147483670"/>
          </pc:sldLayoutMkLst>
        </pc:sldLayoutChg>
        <pc:sldLayoutChg chg="modTransition">
          <pc:chgData name="Rickermann, Connor" userId="9840cd41-e196-43c5-b10f-690ed416b90a" providerId="ADAL" clId="{8090AAD9-0BB1-41ED-83DF-A456D98B0114}" dt="2022-01-24T19:30:56.605" v="1429"/>
          <pc:sldLayoutMkLst>
            <pc:docMk/>
            <pc:sldMasterMk cId="1799849189" sldId="2147483673"/>
            <pc:sldLayoutMk cId="704820964" sldId="2147483671"/>
          </pc:sldLayoutMkLst>
        </pc:sldLayoutChg>
        <pc:sldLayoutChg chg="modTransition">
          <pc:chgData name="Rickermann, Connor" userId="9840cd41-e196-43c5-b10f-690ed416b90a" providerId="ADAL" clId="{8090AAD9-0BB1-41ED-83DF-A456D98B0114}" dt="2022-01-24T19:30:56.605" v="1429"/>
          <pc:sldLayoutMkLst>
            <pc:docMk/>
            <pc:sldMasterMk cId="1799849189" sldId="2147483673"/>
            <pc:sldLayoutMk cId="3977329491" sldId="2147483672"/>
          </pc:sldLayoutMkLst>
        </pc:sldLayoutChg>
        <pc:sldLayoutChg chg="modTransition">
          <pc:chgData name="Rickermann, Connor" userId="9840cd41-e196-43c5-b10f-690ed416b90a" providerId="ADAL" clId="{8090AAD9-0BB1-41ED-83DF-A456D98B0114}" dt="2022-01-24T19:30:56.605" v="1429"/>
          <pc:sldLayoutMkLst>
            <pc:docMk/>
            <pc:sldMasterMk cId="1799849189" sldId="2147483673"/>
            <pc:sldLayoutMk cId="3500022228" sldId="2147483674"/>
          </pc:sldLayoutMkLst>
        </pc:sldLayoutChg>
        <pc:sldLayoutChg chg="modTransition">
          <pc:chgData name="Rickermann, Connor" userId="9840cd41-e196-43c5-b10f-690ed416b90a" providerId="ADAL" clId="{8090AAD9-0BB1-41ED-83DF-A456D98B0114}" dt="2022-01-24T19:30:56.605" v="1429"/>
          <pc:sldLayoutMkLst>
            <pc:docMk/>
            <pc:sldMasterMk cId="1799849189" sldId="2147483673"/>
            <pc:sldLayoutMk cId="4032837386" sldId="2147483675"/>
          </pc:sldLayoutMkLst>
        </pc:sldLayoutChg>
        <pc:sldLayoutChg chg="modTransition">
          <pc:chgData name="Rickermann, Connor" userId="9840cd41-e196-43c5-b10f-690ed416b90a" providerId="ADAL" clId="{8090AAD9-0BB1-41ED-83DF-A456D98B0114}" dt="2022-01-24T19:30:56.605" v="1429"/>
          <pc:sldLayoutMkLst>
            <pc:docMk/>
            <pc:sldMasterMk cId="1799849189" sldId="2147483673"/>
            <pc:sldLayoutMk cId="2279952088" sldId="2147483676"/>
          </pc:sldLayoutMkLst>
        </pc:sldLayoutChg>
        <pc:sldLayoutChg chg="modTransition">
          <pc:chgData name="Rickermann, Connor" userId="9840cd41-e196-43c5-b10f-690ed416b90a" providerId="ADAL" clId="{8090AAD9-0BB1-41ED-83DF-A456D98B0114}" dt="2022-01-24T19:30:56.605" v="1429"/>
          <pc:sldLayoutMkLst>
            <pc:docMk/>
            <pc:sldMasterMk cId="1799849189" sldId="2147483673"/>
            <pc:sldLayoutMk cId="708220185" sldId="2147483677"/>
          </pc:sldLayoutMkLst>
        </pc:sldLayoutChg>
        <pc:sldLayoutChg chg="modTransition">
          <pc:chgData name="Rickermann, Connor" userId="9840cd41-e196-43c5-b10f-690ed416b90a" providerId="ADAL" clId="{8090AAD9-0BB1-41ED-83DF-A456D98B0114}" dt="2022-01-24T19:30:56.605" v="1429"/>
          <pc:sldLayoutMkLst>
            <pc:docMk/>
            <pc:sldMasterMk cId="1799849189" sldId="2147483673"/>
            <pc:sldLayoutMk cId="562051559" sldId="2147483678"/>
          </pc:sldLayoutMkLst>
        </pc:sldLayoutChg>
      </pc:sldMasterChg>
    </pc:docChg>
  </pc:docChgLst>
  <pc:docChgLst>
    <pc:chgData name="Connor Rickermann" userId="9840cd41-e196-43c5-b10f-690ed416b90a" providerId="ADAL" clId="{C6205784-D3FD-43F9-8FE5-25BF0F28728E}"/>
    <pc:docChg chg="undo custSel addSld delSld modSld">
      <pc:chgData name="Connor Rickermann" userId="9840cd41-e196-43c5-b10f-690ed416b90a" providerId="ADAL" clId="{C6205784-D3FD-43F9-8FE5-25BF0F28728E}" dt="2022-01-16T18:35:12.695" v="5507" actId="14826"/>
      <pc:docMkLst>
        <pc:docMk/>
      </pc:docMkLst>
      <pc:sldChg chg="modSp mod modAnim">
        <pc:chgData name="Connor Rickermann" userId="9840cd41-e196-43c5-b10f-690ed416b90a" providerId="ADAL" clId="{C6205784-D3FD-43F9-8FE5-25BF0F28728E}" dt="2022-01-16T18:12:20.968" v="4231" actId="6549"/>
        <pc:sldMkLst>
          <pc:docMk/>
          <pc:sldMk cId="4179582630" sldId="256"/>
        </pc:sldMkLst>
        <pc:spChg chg="mod">
          <ac:chgData name="Connor Rickermann" userId="9840cd41-e196-43c5-b10f-690ed416b90a" providerId="ADAL" clId="{C6205784-D3FD-43F9-8FE5-25BF0F28728E}" dt="2022-01-13T18:35:09.990" v="50" actId="20577"/>
          <ac:spMkLst>
            <pc:docMk/>
            <pc:sldMk cId="4179582630" sldId="256"/>
            <ac:spMk id="2" creationId="{0B07D0F3-612B-42E5-9550-C950C949E964}"/>
          </ac:spMkLst>
        </pc:spChg>
        <pc:spChg chg="mod">
          <ac:chgData name="Connor Rickermann" userId="9840cd41-e196-43c5-b10f-690ed416b90a" providerId="ADAL" clId="{C6205784-D3FD-43F9-8FE5-25BF0F28728E}" dt="2022-01-16T18:12:20.968" v="4231" actId="6549"/>
          <ac:spMkLst>
            <pc:docMk/>
            <pc:sldMk cId="4179582630" sldId="256"/>
            <ac:spMk id="3" creationId="{C32518D4-A865-48C2-80AF-C30DB51C2BC3}"/>
          </ac:spMkLst>
        </pc:spChg>
        <pc:picChg chg="mod">
          <ac:chgData name="Connor Rickermann" userId="9840cd41-e196-43c5-b10f-690ed416b90a" providerId="ADAL" clId="{C6205784-D3FD-43F9-8FE5-25BF0F28728E}" dt="2022-01-13T19:06:08.938" v="2523"/>
          <ac:picMkLst>
            <pc:docMk/>
            <pc:sldMk cId="4179582630" sldId="256"/>
            <ac:picMk id="5" creationId="{7BB45BB8-D5E1-4263-B449-DFDDC867356E}"/>
          </ac:picMkLst>
        </pc:picChg>
      </pc:sldChg>
      <pc:sldChg chg="modSp del mod">
        <pc:chgData name="Connor Rickermann" userId="9840cd41-e196-43c5-b10f-690ed416b90a" providerId="ADAL" clId="{C6205784-D3FD-43F9-8FE5-25BF0F28728E}" dt="2022-01-16T18:12:34.528" v="4232" actId="47"/>
        <pc:sldMkLst>
          <pc:docMk/>
          <pc:sldMk cId="4147408174" sldId="257"/>
        </pc:sldMkLst>
        <pc:spChg chg="mod">
          <ac:chgData name="Connor Rickermann" userId="9840cd41-e196-43c5-b10f-690ed416b90a" providerId="ADAL" clId="{C6205784-D3FD-43F9-8FE5-25BF0F28728E}" dt="2022-01-13T18:45:19.714" v="1353" actId="20577"/>
          <ac:spMkLst>
            <pc:docMk/>
            <pc:sldMk cId="4147408174" sldId="257"/>
            <ac:spMk id="2" creationId="{8F9A69E0-47BC-45F7-A4CE-725CD706A265}"/>
          </ac:spMkLst>
        </pc:spChg>
        <pc:spChg chg="mod">
          <ac:chgData name="Connor Rickermann" userId="9840cd41-e196-43c5-b10f-690ed416b90a" providerId="ADAL" clId="{C6205784-D3FD-43F9-8FE5-25BF0F28728E}" dt="2022-01-13T19:20:18.622" v="4229" actId="20577"/>
          <ac:spMkLst>
            <pc:docMk/>
            <pc:sldMk cId="4147408174" sldId="257"/>
            <ac:spMk id="4" creationId="{3E3BE511-775A-482D-AD21-3C4F031ADDC0}"/>
          </ac:spMkLst>
        </pc:spChg>
        <pc:picChg chg="mod">
          <ac:chgData name="Connor Rickermann" userId="9840cd41-e196-43c5-b10f-690ed416b90a" providerId="ADAL" clId="{C6205784-D3FD-43F9-8FE5-25BF0F28728E}" dt="2022-01-13T18:36:28.166" v="54" actId="1076"/>
          <ac:picMkLst>
            <pc:docMk/>
            <pc:sldMk cId="4147408174" sldId="257"/>
            <ac:picMk id="10" creationId="{B0CFADDF-7919-43DC-9229-C38898614A60}"/>
          </ac:picMkLst>
        </pc:picChg>
      </pc:sldChg>
      <pc:sldChg chg="del">
        <pc:chgData name="Connor Rickermann" userId="9840cd41-e196-43c5-b10f-690ed416b90a" providerId="ADAL" clId="{C6205784-D3FD-43F9-8FE5-25BF0F28728E}" dt="2022-01-13T18:35:27.444" v="51" actId="47"/>
        <pc:sldMkLst>
          <pc:docMk/>
          <pc:sldMk cId="638512322" sldId="258"/>
        </pc:sldMkLst>
      </pc:sldChg>
      <pc:sldChg chg="del">
        <pc:chgData name="Connor Rickermann" userId="9840cd41-e196-43c5-b10f-690ed416b90a" providerId="ADAL" clId="{C6205784-D3FD-43F9-8FE5-25BF0F28728E}" dt="2022-01-13T18:35:27.444" v="51" actId="47"/>
        <pc:sldMkLst>
          <pc:docMk/>
          <pc:sldMk cId="1190510825" sldId="263"/>
        </pc:sldMkLst>
      </pc:sldChg>
      <pc:sldChg chg="modSp mod">
        <pc:chgData name="Connor Rickermann" userId="9840cd41-e196-43c5-b10f-690ed416b90a" providerId="ADAL" clId="{C6205784-D3FD-43F9-8FE5-25BF0F28728E}" dt="2022-01-13T19:19:18.111" v="4135" actId="113"/>
        <pc:sldMkLst>
          <pc:docMk/>
          <pc:sldMk cId="1499433701" sldId="264"/>
        </pc:sldMkLst>
        <pc:spChg chg="mod">
          <ac:chgData name="Connor Rickermann" userId="9840cd41-e196-43c5-b10f-690ed416b90a" providerId="ADAL" clId="{C6205784-D3FD-43F9-8FE5-25BF0F28728E}" dt="2022-01-13T18:36:54.696" v="62" actId="207"/>
          <ac:spMkLst>
            <pc:docMk/>
            <pc:sldMk cId="1499433701" sldId="264"/>
            <ac:spMk id="2" creationId="{8F9A69E0-47BC-45F7-A4CE-725CD706A265}"/>
          </ac:spMkLst>
        </pc:spChg>
        <pc:spChg chg="mod">
          <ac:chgData name="Connor Rickermann" userId="9840cd41-e196-43c5-b10f-690ed416b90a" providerId="ADAL" clId="{C6205784-D3FD-43F9-8FE5-25BF0F28728E}" dt="2022-01-13T19:19:18.111" v="4135" actId="113"/>
          <ac:spMkLst>
            <pc:docMk/>
            <pc:sldMk cId="1499433701" sldId="264"/>
            <ac:spMk id="4" creationId="{3E3BE511-775A-482D-AD21-3C4F031ADDC0}"/>
          </ac:spMkLst>
        </pc:spChg>
      </pc:sldChg>
      <pc:sldChg chg="addSp delSp modSp new mod setBg">
        <pc:chgData name="Connor Rickermann" userId="9840cd41-e196-43c5-b10f-690ed416b90a" providerId="ADAL" clId="{C6205784-D3FD-43F9-8FE5-25BF0F28728E}" dt="2022-01-16T18:32:55.769" v="5506" actId="14100"/>
        <pc:sldMkLst>
          <pc:docMk/>
          <pc:sldMk cId="631914881" sldId="265"/>
        </pc:sldMkLst>
        <pc:spChg chg="mod">
          <ac:chgData name="Connor Rickermann" userId="9840cd41-e196-43c5-b10f-690ed416b90a" providerId="ADAL" clId="{C6205784-D3FD-43F9-8FE5-25BF0F28728E}" dt="2022-01-13T18:50:41.103" v="1800" actId="20577"/>
          <ac:spMkLst>
            <pc:docMk/>
            <pc:sldMk cId="631914881" sldId="265"/>
            <ac:spMk id="2" creationId="{425EA3EC-AAAC-4204-B12B-A829A04BC9DF}"/>
          </ac:spMkLst>
        </pc:spChg>
        <pc:spChg chg="del">
          <ac:chgData name="Connor Rickermann" userId="9840cd41-e196-43c5-b10f-690ed416b90a" providerId="ADAL" clId="{C6205784-D3FD-43F9-8FE5-25BF0F28728E}" dt="2022-01-13T18:49:44.990" v="1759" actId="478"/>
          <ac:spMkLst>
            <pc:docMk/>
            <pc:sldMk cId="631914881" sldId="265"/>
            <ac:spMk id="3" creationId="{CB13B94D-4E0B-44B8-A9C0-3213ACA1DA71}"/>
          </ac:spMkLst>
        </pc:spChg>
        <pc:spChg chg="add mod">
          <ac:chgData name="Connor Rickermann" userId="9840cd41-e196-43c5-b10f-690ed416b90a" providerId="ADAL" clId="{C6205784-D3FD-43F9-8FE5-25BF0F28728E}" dt="2022-01-16T18:32:48.005" v="5503" actId="208"/>
          <ac:spMkLst>
            <pc:docMk/>
            <pc:sldMk cId="631914881" sldId="265"/>
            <ac:spMk id="3" creationId="{D1FE49B7-00B5-45CD-8C07-DD750E63AC9C}"/>
          </ac:spMkLst>
        </pc:spChg>
        <pc:spChg chg="mod">
          <ac:chgData name="Connor Rickermann" userId="9840cd41-e196-43c5-b10f-690ed416b90a" providerId="ADAL" clId="{C6205784-D3FD-43F9-8FE5-25BF0F28728E}" dt="2022-01-13T18:50:14.292" v="1770" actId="113"/>
          <ac:spMkLst>
            <pc:docMk/>
            <pc:sldMk cId="631914881" sldId="265"/>
            <ac:spMk id="4" creationId="{8EEC3F7F-5802-4D54-8456-B9719EB4E380}"/>
          </ac:spMkLst>
        </pc:spChg>
        <pc:spChg chg="add mod">
          <ac:chgData name="Connor Rickermann" userId="9840cd41-e196-43c5-b10f-690ed416b90a" providerId="ADAL" clId="{C6205784-D3FD-43F9-8FE5-25BF0F28728E}" dt="2022-01-16T18:32:55.769" v="5506" actId="14100"/>
          <ac:spMkLst>
            <pc:docMk/>
            <pc:sldMk cId="631914881" sldId="265"/>
            <ac:spMk id="7" creationId="{E778FFC5-F05F-4E12-A2C3-EDA9CA42235C}"/>
          </ac:spMkLst>
        </pc:spChg>
        <pc:picChg chg="add mod">
          <ac:chgData name="Connor Rickermann" userId="9840cd41-e196-43c5-b10f-690ed416b90a" providerId="ADAL" clId="{C6205784-D3FD-43F9-8FE5-25BF0F28728E}" dt="2022-01-13T18:54:55.342" v="2032" actId="1076"/>
          <ac:picMkLst>
            <pc:docMk/>
            <pc:sldMk cId="631914881" sldId="265"/>
            <ac:picMk id="5" creationId="{1FA77F1B-87B4-4244-AE1D-D558DB237030}"/>
          </ac:picMkLst>
        </pc:picChg>
        <pc:picChg chg="add mod">
          <ac:chgData name="Connor Rickermann" userId="9840cd41-e196-43c5-b10f-690ed416b90a" providerId="ADAL" clId="{C6205784-D3FD-43F9-8FE5-25BF0F28728E}" dt="2022-01-13T18:54:55.342" v="2032" actId="1076"/>
          <ac:picMkLst>
            <pc:docMk/>
            <pc:sldMk cId="631914881" sldId="265"/>
            <ac:picMk id="6" creationId="{8A4493FD-8EA5-418B-B2B6-84ECE8E92C58}"/>
          </ac:picMkLst>
        </pc:picChg>
      </pc:sldChg>
      <pc:sldChg chg="del">
        <pc:chgData name="Connor Rickermann" userId="9840cd41-e196-43c5-b10f-690ed416b90a" providerId="ADAL" clId="{C6205784-D3FD-43F9-8FE5-25BF0F28728E}" dt="2022-01-13T18:35:27.444" v="51" actId="47"/>
        <pc:sldMkLst>
          <pc:docMk/>
          <pc:sldMk cId="3036864704" sldId="265"/>
        </pc:sldMkLst>
      </pc:sldChg>
      <pc:sldChg chg="del">
        <pc:chgData name="Connor Rickermann" userId="9840cd41-e196-43c5-b10f-690ed416b90a" providerId="ADAL" clId="{C6205784-D3FD-43F9-8FE5-25BF0F28728E}" dt="2022-01-13T18:35:27.444" v="51" actId="47"/>
        <pc:sldMkLst>
          <pc:docMk/>
          <pc:sldMk cId="2826739163" sldId="266"/>
        </pc:sldMkLst>
      </pc:sldChg>
      <pc:sldChg chg="addSp delSp modSp new mod setBg delDesignElem chgLayout">
        <pc:chgData name="Connor Rickermann" userId="9840cd41-e196-43c5-b10f-690ed416b90a" providerId="ADAL" clId="{C6205784-D3FD-43F9-8FE5-25BF0F28728E}" dt="2022-01-16T18:26:48.017" v="4894" actId="700"/>
        <pc:sldMkLst>
          <pc:docMk/>
          <pc:sldMk cId="3965572523" sldId="266"/>
        </pc:sldMkLst>
        <pc:spChg chg="mod ord">
          <ac:chgData name="Connor Rickermann" userId="9840cd41-e196-43c5-b10f-690ed416b90a" providerId="ADAL" clId="{C6205784-D3FD-43F9-8FE5-25BF0F28728E}" dt="2022-01-16T18:26:48.017" v="4894" actId="700"/>
          <ac:spMkLst>
            <pc:docMk/>
            <pc:sldMk cId="3965572523" sldId="266"/>
            <ac:spMk id="2" creationId="{C3596592-3A02-40F9-9FEB-11057136D250}"/>
          </ac:spMkLst>
        </pc:spChg>
        <pc:spChg chg="del">
          <ac:chgData name="Connor Rickermann" userId="9840cd41-e196-43c5-b10f-690ed416b90a" providerId="ADAL" clId="{C6205784-D3FD-43F9-8FE5-25BF0F28728E}" dt="2022-01-13T18:51:54.038" v="1984" actId="478"/>
          <ac:spMkLst>
            <pc:docMk/>
            <pc:sldMk cId="3965572523" sldId="266"/>
            <ac:spMk id="3" creationId="{ED473559-FC40-4AC8-B277-4134067D1EB9}"/>
          </ac:spMkLst>
        </pc:spChg>
        <pc:spChg chg="mod ord">
          <ac:chgData name="Connor Rickermann" userId="9840cd41-e196-43c5-b10f-690ed416b90a" providerId="ADAL" clId="{C6205784-D3FD-43F9-8FE5-25BF0F28728E}" dt="2022-01-16T18:26:48.017" v="4894" actId="700"/>
          <ac:spMkLst>
            <pc:docMk/>
            <pc:sldMk cId="3965572523" sldId="266"/>
            <ac:spMk id="4" creationId="{43E8E793-A7A2-4958-85AF-48FD9FC91C97}"/>
          </ac:spMkLst>
        </pc:spChg>
        <pc:spChg chg="add del">
          <ac:chgData name="Connor Rickermann" userId="9840cd41-e196-43c5-b10f-690ed416b90a" providerId="ADAL" clId="{C6205784-D3FD-43F9-8FE5-25BF0F28728E}" dt="2022-01-16T18:26:48.017" v="4894" actId="700"/>
          <ac:spMkLst>
            <pc:docMk/>
            <pc:sldMk cId="3965572523" sldId="266"/>
            <ac:spMk id="14" creationId="{E49D7415-2F11-44C2-B6AA-13A25B6814B9}"/>
          </ac:spMkLst>
        </pc:spChg>
        <pc:picChg chg="add mod ord modCrop">
          <ac:chgData name="Connor Rickermann" userId="9840cd41-e196-43c5-b10f-690ed416b90a" providerId="ADAL" clId="{C6205784-D3FD-43F9-8FE5-25BF0F28728E}" dt="2022-01-16T18:26:48.017" v="4894" actId="700"/>
          <ac:picMkLst>
            <pc:docMk/>
            <pc:sldMk cId="3965572523" sldId="266"/>
            <ac:picMk id="5" creationId="{AA26F409-A39B-4D63-9683-22A214261199}"/>
          </ac:picMkLst>
        </pc:picChg>
        <pc:picChg chg="add mod modCrop">
          <ac:chgData name="Connor Rickermann" userId="9840cd41-e196-43c5-b10f-690ed416b90a" providerId="ADAL" clId="{C6205784-D3FD-43F9-8FE5-25BF0F28728E}" dt="2022-01-16T18:26:46.891" v="4891" actId="14100"/>
          <ac:picMkLst>
            <pc:docMk/>
            <pc:sldMk cId="3965572523" sldId="266"/>
            <ac:picMk id="11" creationId="{74AA7692-CA82-44B7-8591-237FBFBBB54E}"/>
          </ac:picMkLst>
        </pc:picChg>
        <pc:picChg chg="add del mod modCrop">
          <ac:chgData name="Connor Rickermann" userId="9840cd41-e196-43c5-b10f-690ed416b90a" providerId="ADAL" clId="{C6205784-D3FD-43F9-8FE5-25BF0F28728E}" dt="2022-01-16T18:24:07.172" v="4697" actId="478"/>
          <ac:picMkLst>
            <pc:docMk/>
            <pc:sldMk cId="3965572523" sldId="266"/>
            <ac:picMk id="13" creationId="{8261E36F-5172-4F4E-A6D6-3D75543D68FD}"/>
          </ac:picMkLst>
        </pc:picChg>
        <pc:cxnChg chg="add del">
          <ac:chgData name="Connor Rickermann" userId="9840cd41-e196-43c5-b10f-690ed416b90a" providerId="ADAL" clId="{C6205784-D3FD-43F9-8FE5-25BF0F28728E}" dt="2022-01-16T18:26:48.017" v="4894" actId="700"/>
          <ac:cxnSpMkLst>
            <pc:docMk/>
            <pc:sldMk cId="3965572523" sldId="266"/>
            <ac:cxnSpMk id="10" creationId="{F64F9B95-9045-48D2-B9F3-2927E98F54AA}"/>
          </ac:cxnSpMkLst>
        </pc:cxnChg>
        <pc:cxnChg chg="add del">
          <ac:chgData name="Connor Rickermann" userId="9840cd41-e196-43c5-b10f-690ed416b90a" providerId="ADAL" clId="{C6205784-D3FD-43F9-8FE5-25BF0F28728E}" dt="2022-01-16T18:26:48.017" v="4894" actId="700"/>
          <ac:cxnSpMkLst>
            <pc:docMk/>
            <pc:sldMk cId="3965572523" sldId="266"/>
            <ac:cxnSpMk id="12" creationId="{085AA86F-6A4D-4BCB-A045-D992CDC2959B}"/>
          </ac:cxnSpMkLst>
        </pc:cxnChg>
        <pc:cxnChg chg="add del">
          <ac:chgData name="Connor Rickermann" userId="9840cd41-e196-43c5-b10f-690ed416b90a" providerId="ADAL" clId="{C6205784-D3FD-43F9-8FE5-25BF0F28728E}" dt="2022-01-16T18:26:48.017" v="4894" actId="700"/>
          <ac:cxnSpMkLst>
            <pc:docMk/>
            <pc:sldMk cId="3965572523" sldId="266"/>
            <ac:cxnSpMk id="16" creationId="{D2E57F3D-33BE-4306-87E6-245763719516}"/>
          </ac:cxnSpMkLst>
        </pc:cxnChg>
      </pc:sldChg>
      <pc:sldChg chg="del">
        <pc:chgData name="Connor Rickermann" userId="9840cd41-e196-43c5-b10f-690ed416b90a" providerId="ADAL" clId="{C6205784-D3FD-43F9-8FE5-25BF0F28728E}" dt="2022-01-13T18:35:27.444" v="51" actId="47"/>
        <pc:sldMkLst>
          <pc:docMk/>
          <pc:sldMk cId="538496064" sldId="267"/>
        </pc:sldMkLst>
      </pc:sldChg>
      <pc:sldChg chg="addSp delSp modSp new mod setBg modClrScheme addAnim modAnim chgLayout">
        <pc:chgData name="Connor Rickermann" userId="9840cd41-e196-43c5-b10f-690ed416b90a" providerId="ADAL" clId="{C6205784-D3FD-43F9-8FE5-25BF0F28728E}" dt="2022-01-13T19:05:11.005" v="2490" actId="207"/>
        <pc:sldMkLst>
          <pc:docMk/>
          <pc:sldMk cId="1124847624" sldId="267"/>
        </pc:sldMkLst>
        <pc:spChg chg="del mod">
          <ac:chgData name="Connor Rickermann" userId="9840cd41-e196-43c5-b10f-690ed416b90a" providerId="ADAL" clId="{C6205784-D3FD-43F9-8FE5-25BF0F28728E}" dt="2022-01-13T18:57:17.009" v="2273" actId="478"/>
          <ac:spMkLst>
            <pc:docMk/>
            <pc:sldMk cId="1124847624" sldId="267"/>
            <ac:spMk id="2" creationId="{7779E9A3-8ADA-40BB-8358-34DDDAC9B7F0}"/>
          </ac:spMkLst>
        </pc:spChg>
        <pc:spChg chg="add del mod">
          <ac:chgData name="Connor Rickermann" userId="9840cd41-e196-43c5-b10f-690ed416b90a" providerId="ADAL" clId="{C6205784-D3FD-43F9-8FE5-25BF0F28728E}" dt="2022-01-13T18:57:19.603" v="2274" actId="478"/>
          <ac:spMkLst>
            <pc:docMk/>
            <pc:sldMk cId="1124847624" sldId="267"/>
            <ac:spMk id="4" creationId="{8A186700-F26B-4C80-BF1E-07A00566513F}"/>
          </ac:spMkLst>
        </pc:spChg>
        <pc:spChg chg="add del mod">
          <ac:chgData name="Connor Rickermann" userId="9840cd41-e196-43c5-b10f-690ed416b90a" providerId="ADAL" clId="{C6205784-D3FD-43F9-8FE5-25BF0F28728E}" dt="2022-01-13T18:58:00.610" v="2309" actId="478"/>
          <ac:spMkLst>
            <pc:docMk/>
            <pc:sldMk cId="1124847624" sldId="267"/>
            <ac:spMk id="5" creationId="{E74ADAAA-2FE0-46F4-992E-981711D74C05}"/>
          </ac:spMkLst>
        </pc:spChg>
        <pc:spChg chg="add mod">
          <ac:chgData name="Connor Rickermann" userId="9840cd41-e196-43c5-b10f-690ed416b90a" providerId="ADAL" clId="{C6205784-D3FD-43F9-8FE5-25BF0F28728E}" dt="2022-01-13T19:05:11.005" v="2490" actId="207"/>
          <ac:spMkLst>
            <pc:docMk/>
            <pc:sldMk cId="1124847624" sldId="267"/>
            <ac:spMk id="6" creationId="{EE507AFD-3DBE-4D82-B098-A98B4FEEDCFE}"/>
          </ac:spMkLst>
        </pc:spChg>
        <pc:spChg chg="add mod ord">
          <ac:chgData name="Connor Rickermann" userId="9840cd41-e196-43c5-b10f-690ed416b90a" providerId="ADAL" clId="{C6205784-D3FD-43F9-8FE5-25BF0F28728E}" dt="2022-01-13T19:02:03.459" v="2416" actId="171"/>
          <ac:spMkLst>
            <pc:docMk/>
            <pc:sldMk cId="1124847624" sldId="267"/>
            <ac:spMk id="9" creationId="{39378BA9-0A17-4672-AF0A-976F1498EA3C}"/>
          </ac:spMkLst>
        </pc:spChg>
        <pc:spChg chg="add">
          <ac:chgData name="Connor Rickermann" userId="9840cd41-e196-43c5-b10f-690ed416b90a" providerId="ADAL" clId="{C6205784-D3FD-43F9-8FE5-25BF0F28728E}" dt="2022-01-13T18:58:28.326" v="2330" actId="26606"/>
          <ac:spMkLst>
            <pc:docMk/>
            <pc:sldMk cId="1124847624" sldId="267"/>
            <ac:spMk id="15" creationId="{DEF92653-5D6D-47E6-8744-0DAF76E049C4}"/>
          </ac:spMkLst>
        </pc:spChg>
        <pc:picChg chg="add mod ord modCrop">
          <ac:chgData name="Connor Rickermann" userId="9840cd41-e196-43c5-b10f-690ed416b90a" providerId="ADAL" clId="{C6205784-D3FD-43F9-8FE5-25BF0F28728E}" dt="2022-01-13T19:03:22.594" v="2452"/>
          <ac:picMkLst>
            <pc:docMk/>
            <pc:sldMk cId="1124847624" sldId="267"/>
            <ac:picMk id="8" creationId="{2560EC5E-2B18-4B12-B0B4-D486270C1539}"/>
          </ac:picMkLst>
        </pc:picChg>
        <pc:cxnChg chg="add">
          <ac:chgData name="Connor Rickermann" userId="9840cd41-e196-43c5-b10f-690ed416b90a" providerId="ADAL" clId="{C6205784-D3FD-43F9-8FE5-25BF0F28728E}" dt="2022-01-13T18:58:28.326" v="2330" actId="26606"/>
          <ac:cxnSpMkLst>
            <pc:docMk/>
            <pc:sldMk cId="1124847624" sldId="267"/>
            <ac:cxnSpMk id="11" creationId="{F64F9B95-9045-48D2-B9F3-2927E98F54AA}"/>
          </ac:cxnSpMkLst>
        </pc:cxnChg>
        <pc:cxnChg chg="add">
          <ac:chgData name="Connor Rickermann" userId="9840cd41-e196-43c5-b10f-690ed416b90a" providerId="ADAL" clId="{C6205784-D3FD-43F9-8FE5-25BF0F28728E}" dt="2022-01-13T18:58:28.326" v="2330" actId="26606"/>
          <ac:cxnSpMkLst>
            <pc:docMk/>
            <pc:sldMk cId="1124847624" sldId="267"/>
            <ac:cxnSpMk id="13" creationId="{085AA86F-6A4D-4BCB-A045-D992CDC2959B}"/>
          </ac:cxnSpMkLst>
        </pc:cxnChg>
        <pc:cxnChg chg="add">
          <ac:chgData name="Connor Rickermann" userId="9840cd41-e196-43c5-b10f-690ed416b90a" providerId="ADAL" clId="{C6205784-D3FD-43F9-8FE5-25BF0F28728E}" dt="2022-01-13T18:58:28.326" v="2330" actId="26606"/>
          <ac:cxnSpMkLst>
            <pc:docMk/>
            <pc:sldMk cId="1124847624" sldId="267"/>
            <ac:cxnSpMk id="17" creationId="{9CA98CE3-81A7-4FFE-A047-9AA65998D877}"/>
          </ac:cxnSpMkLst>
        </pc:cxnChg>
      </pc:sldChg>
      <pc:sldChg chg="addSp delSp modSp add mod">
        <pc:chgData name="Connor Rickermann" userId="9840cd41-e196-43c5-b10f-690ed416b90a" providerId="ADAL" clId="{C6205784-D3FD-43F9-8FE5-25BF0F28728E}" dt="2022-01-16T18:35:12.695" v="5507" actId="14826"/>
        <pc:sldMkLst>
          <pc:docMk/>
          <pc:sldMk cId="860570461" sldId="268"/>
        </pc:sldMkLst>
        <pc:spChg chg="mod">
          <ac:chgData name="Connor Rickermann" userId="9840cd41-e196-43c5-b10f-690ed416b90a" providerId="ADAL" clId="{C6205784-D3FD-43F9-8FE5-25BF0F28728E}" dt="2022-01-13T19:07:31.575" v="2548" actId="20577"/>
          <ac:spMkLst>
            <pc:docMk/>
            <pc:sldMk cId="860570461" sldId="268"/>
            <ac:spMk id="2" creationId="{425EA3EC-AAAC-4204-B12B-A829A04BC9DF}"/>
          </ac:spMkLst>
        </pc:spChg>
        <pc:spChg chg="mod">
          <ac:chgData name="Connor Rickermann" userId="9840cd41-e196-43c5-b10f-690ed416b90a" providerId="ADAL" clId="{C6205784-D3FD-43F9-8FE5-25BF0F28728E}" dt="2022-01-13T19:11:00.907" v="2972" actId="20577"/>
          <ac:spMkLst>
            <pc:docMk/>
            <pc:sldMk cId="860570461" sldId="268"/>
            <ac:spMk id="4" creationId="{8EEC3F7F-5802-4D54-8456-B9719EB4E380}"/>
          </ac:spMkLst>
        </pc:spChg>
        <pc:spChg chg="add del mod">
          <ac:chgData name="Connor Rickermann" userId="9840cd41-e196-43c5-b10f-690ed416b90a" providerId="ADAL" clId="{C6205784-D3FD-43F9-8FE5-25BF0F28728E}" dt="2022-01-13T19:07:35.704" v="2550" actId="478"/>
          <ac:spMkLst>
            <pc:docMk/>
            <pc:sldMk cId="860570461" sldId="268"/>
            <ac:spMk id="7" creationId="{8B967714-201E-4B4B-B1C0-466E02BE3AC8}"/>
          </ac:spMkLst>
        </pc:spChg>
        <pc:picChg chg="del">
          <ac:chgData name="Connor Rickermann" userId="9840cd41-e196-43c5-b10f-690ed416b90a" providerId="ADAL" clId="{C6205784-D3FD-43F9-8FE5-25BF0F28728E}" dt="2022-01-13T19:07:34.261" v="2549" actId="478"/>
          <ac:picMkLst>
            <pc:docMk/>
            <pc:sldMk cId="860570461" sldId="268"/>
            <ac:picMk id="5" creationId="{1FA77F1B-87B4-4244-AE1D-D558DB237030}"/>
          </ac:picMkLst>
        </pc:picChg>
        <pc:picChg chg="del">
          <ac:chgData name="Connor Rickermann" userId="9840cd41-e196-43c5-b10f-690ed416b90a" providerId="ADAL" clId="{C6205784-D3FD-43F9-8FE5-25BF0F28728E}" dt="2022-01-13T19:07:34.261" v="2549" actId="478"/>
          <ac:picMkLst>
            <pc:docMk/>
            <pc:sldMk cId="860570461" sldId="268"/>
            <ac:picMk id="6" creationId="{8A4493FD-8EA5-418B-B2B6-84ECE8E92C58}"/>
          </ac:picMkLst>
        </pc:picChg>
        <pc:picChg chg="add mod">
          <ac:chgData name="Connor Rickermann" userId="9840cd41-e196-43c5-b10f-690ed416b90a" providerId="ADAL" clId="{C6205784-D3FD-43F9-8FE5-25BF0F28728E}" dt="2022-01-16T18:35:12.695" v="5507" actId="14826"/>
          <ac:picMkLst>
            <pc:docMk/>
            <pc:sldMk cId="860570461" sldId="268"/>
            <ac:picMk id="8" creationId="{3930C61B-AF27-43C7-A565-BAFA4195343F}"/>
          </ac:picMkLst>
        </pc:picChg>
      </pc:sldChg>
      <pc:sldChg chg="del">
        <pc:chgData name="Connor Rickermann" userId="9840cd41-e196-43c5-b10f-690ed416b90a" providerId="ADAL" clId="{C6205784-D3FD-43F9-8FE5-25BF0F28728E}" dt="2022-01-13T18:35:27.444" v="51" actId="47"/>
        <pc:sldMkLst>
          <pc:docMk/>
          <pc:sldMk cId="1426670775" sldId="268"/>
        </pc:sldMkLst>
      </pc:sldChg>
      <pc:sldChg chg="del">
        <pc:chgData name="Connor Rickermann" userId="9840cd41-e196-43c5-b10f-690ed416b90a" providerId="ADAL" clId="{C6205784-D3FD-43F9-8FE5-25BF0F28728E}" dt="2022-01-13T18:35:27.444" v="51" actId="47"/>
        <pc:sldMkLst>
          <pc:docMk/>
          <pc:sldMk cId="2656407575" sldId="269"/>
        </pc:sldMkLst>
      </pc:sldChg>
      <pc:sldChg chg="addSp delSp modSp add mod">
        <pc:chgData name="Connor Rickermann" userId="9840cd41-e196-43c5-b10f-690ed416b90a" providerId="ADAL" clId="{C6205784-D3FD-43F9-8FE5-25BF0F28728E}" dt="2022-01-13T19:16:29.620" v="3608" actId="14100"/>
        <pc:sldMkLst>
          <pc:docMk/>
          <pc:sldMk cId="3851870407" sldId="269"/>
        </pc:sldMkLst>
        <pc:spChg chg="mod">
          <ac:chgData name="Connor Rickermann" userId="9840cd41-e196-43c5-b10f-690ed416b90a" providerId="ADAL" clId="{C6205784-D3FD-43F9-8FE5-25BF0F28728E}" dt="2022-01-13T19:11:10.291" v="2975" actId="20577"/>
          <ac:spMkLst>
            <pc:docMk/>
            <pc:sldMk cId="3851870407" sldId="269"/>
            <ac:spMk id="2" creationId="{425EA3EC-AAAC-4204-B12B-A829A04BC9DF}"/>
          </ac:spMkLst>
        </pc:spChg>
        <pc:spChg chg="mod">
          <ac:chgData name="Connor Rickermann" userId="9840cd41-e196-43c5-b10f-690ed416b90a" providerId="ADAL" clId="{C6205784-D3FD-43F9-8FE5-25BF0F28728E}" dt="2022-01-13T19:14:20.281" v="3390" actId="20577"/>
          <ac:spMkLst>
            <pc:docMk/>
            <pc:sldMk cId="3851870407" sldId="269"/>
            <ac:spMk id="4" creationId="{8EEC3F7F-5802-4D54-8456-B9719EB4E380}"/>
          </ac:spMkLst>
        </pc:spChg>
        <pc:spChg chg="add mod">
          <ac:chgData name="Connor Rickermann" userId="9840cd41-e196-43c5-b10f-690ed416b90a" providerId="ADAL" clId="{C6205784-D3FD-43F9-8FE5-25BF0F28728E}" dt="2022-01-13T19:16:26.542" v="3607" actId="1076"/>
          <ac:spMkLst>
            <pc:docMk/>
            <pc:sldMk cId="3851870407" sldId="269"/>
            <ac:spMk id="6" creationId="{DB73D2E1-4BEE-4C1D-A6BA-E0A6053506F4}"/>
          </ac:spMkLst>
        </pc:spChg>
        <pc:picChg chg="add mod">
          <ac:chgData name="Connor Rickermann" userId="9840cd41-e196-43c5-b10f-690ed416b90a" providerId="ADAL" clId="{C6205784-D3FD-43F9-8FE5-25BF0F28728E}" dt="2022-01-13T19:16:29.620" v="3608" actId="14100"/>
          <ac:picMkLst>
            <pc:docMk/>
            <pc:sldMk cId="3851870407" sldId="269"/>
            <ac:picMk id="5" creationId="{92E53D41-5D9B-4D8F-9B12-A0EF625446EE}"/>
          </ac:picMkLst>
        </pc:picChg>
        <pc:picChg chg="del">
          <ac:chgData name="Connor Rickermann" userId="9840cd41-e196-43c5-b10f-690ed416b90a" providerId="ADAL" clId="{C6205784-D3FD-43F9-8FE5-25BF0F28728E}" dt="2022-01-13T19:14:11.188" v="3388" actId="478"/>
          <ac:picMkLst>
            <pc:docMk/>
            <pc:sldMk cId="3851870407" sldId="269"/>
            <ac:picMk id="8" creationId="{3930C61B-AF27-43C7-A565-BAFA4195343F}"/>
          </ac:picMkLst>
        </pc:picChg>
      </pc:sldChg>
      <pc:sldChg chg="addSp delSp modSp new mod setBg">
        <pc:chgData name="Connor Rickermann" userId="9840cd41-e196-43c5-b10f-690ed416b90a" providerId="ADAL" clId="{C6205784-D3FD-43F9-8FE5-25BF0F28728E}" dt="2022-01-16T18:16:02.028" v="4304" actId="14861"/>
        <pc:sldMkLst>
          <pc:docMk/>
          <pc:sldMk cId="2441965980" sldId="270"/>
        </pc:sldMkLst>
        <pc:spChg chg="add mod">
          <ac:chgData name="Connor Rickermann" userId="9840cd41-e196-43c5-b10f-690ed416b90a" providerId="ADAL" clId="{C6205784-D3FD-43F9-8FE5-25BF0F28728E}" dt="2022-01-16T18:15:58.100" v="4303" actId="14100"/>
          <ac:spMkLst>
            <pc:docMk/>
            <pc:sldMk cId="2441965980" sldId="270"/>
            <ac:spMk id="2" creationId="{1F053FE5-F596-43D8-BBA0-F7653C9570C5}"/>
          </ac:spMkLst>
        </pc:spChg>
        <pc:spChg chg="add del">
          <ac:chgData name="Connor Rickermann" userId="9840cd41-e196-43c5-b10f-690ed416b90a" providerId="ADAL" clId="{C6205784-D3FD-43F9-8FE5-25BF0F28728E}" dt="2022-01-16T18:15:03.148" v="4238" actId="26606"/>
          <ac:spMkLst>
            <pc:docMk/>
            <pc:sldMk cId="2441965980" sldId="270"/>
            <ac:spMk id="12" creationId="{33E93247-6229-44AB-A550-739E971E690B}"/>
          </ac:spMkLst>
        </pc:spChg>
        <pc:spChg chg="add">
          <ac:chgData name="Connor Rickermann" userId="9840cd41-e196-43c5-b10f-690ed416b90a" providerId="ADAL" clId="{C6205784-D3FD-43F9-8FE5-25BF0F28728E}" dt="2022-01-16T18:15:03.155" v="4239" actId="26606"/>
          <ac:spMkLst>
            <pc:docMk/>
            <pc:sldMk cId="2441965980" sldId="270"/>
            <ac:spMk id="18" creationId="{33E93247-6229-44AB-A550-739E971E690B}"/>
          </ac:spMkLst>
        </pc:spChg>
        <pc:picChg chg="add mod">
          <ac:chgData name="Connor Rickermann" userId="9840cd41-e196-43c5-b10f-690ed416b90a" providerId="ADAL" clId="{C6205784-D3FD-43F9-8FE5-25BF0F28728E}" dt="2022-01-16T18:16:02.028" v="4304" actId="14861"/>
          <ac:picMkLst>
            <pc:docMk/>
            <pc:sldMk cId="2441965980" sldId="270"/>
            <ac:picMk id="3" creationId="{D214ECBD-FA87-498F-9FBF-0D00A4DF2AED}"/>
          </ac:picMkLst>
        </pc:picChg>
        <pc:cxnChg chg="add del">
          <ac:chgData name="Connor Rickermann" userId="9840cd41-e196-43c5-b10f-690ed416b90a" providerId="ADAL" clId="{C6205784-D3FD-43F9-8FE5-25BF0F28728E}" dt="2022-01-16T18:15:03.148" v="4238" actId="26606"/>
          <ac:cxnSpMkLst>
            <pc:docMk/>
            <pc:sldMk cId="2441965980" sldId="270"/>
            <ac:cxnSpMk id="8" creationId="{F64F9B95-9045-48D2-B9F3-2927E98F54AA}"/>
          </ac:cxnSpMkLst>
        </pc:cxnChg>
        <pc:cxnChg chg="add del">
          <ac:chgData name="Connor Rickermann" userId="9840cd41-e196-43c5-b10f-690ed416b90a" providerId="ADAL" clId="{C6205784-D3FD-43F9-8FE5-25BF0F28728E}" dt="2022-01-16T18:15:03.148" v="4238" actId="26606"/>
          <ac:cxnSpMkLst>
            <pc:docMk/>
            <pc:sldMk cId="2441965980" sldId="270"/>
            <ac:cxnSpMk id="10" creationId="{085AA86F-6A4D-4BCB-A045-D992CDC2959B}"/>
          </ac:cxnSpMkLst>
        </pc:cxnChg>
        <pc:cxnChg chg="add del">
          <ac:chgData name="Connor Rickermann" userId="9840cd41-e196-43c5-b10f-690ed416b90a" providerId="ADAL" clId="{C6205784-D3FD-43F9-8FE5-25BF0F28728E}" dt="2022-01-16T18:15:03.148" v="4238" actId="26606"/>
          <ac:cxnSpMkLst>
            <pc:docMk/>
            <pc:sldMk cId="2441965980" sldId="270"/>
            <ac:cxnSpMk id="14" creationId="{EE2E603F-4A95-4FE8-BB06-211DFD75DBEF}"/>
          </ac:cxnSpMkLst>
        </pc:cxnChg>
        <pc:cxnChg chg="add">
          <ac:chgData name="Connor Rickermann" userId="9840cd41-e196-43c5-b10f-690ed416b90a" providerId="ADAL" clId="{C6205784-D3FD-43F9-8FE5-25BF0F28728E}" dt="2022-01-16T18:15:03.155" v="4239" actId="26606"/>
          <ac:cxnSpMkLst>
            <pc:docMk/>
            <pc:sldMk cId="2441965980" sldId="270"/>
            <ac:cxnSpMk id="16" creationId="{F64F9B95-9045-48D2-B9F3-2927E98F54AA}"/>
          </ac:cxnSpMkLst>
        </pc:cxnChg>
        <pc:cxnChg chg="add">
          <ac:chgData name="Connor Rickermann" userId="9840cd41-e196-43c5-b10f-690ed416b90a" providerId="ADAL" clId="{C6205784-D3FD-43F9-8FE5-25BF0F28728E}" dt="2022-01-16T18:15:03.155" v="4239" actId="26606"/>
          <ac:cxnSpMkLst>
            <pc:docMk/>
            <pc:sldMk cId="2441965980" sldId="270"/>
            <ac:cxnSpMk id="17" creationId="{085AA86F-6A4D-4BCB-A045-D992CDC2959B}"/>
          </ac:cxnSpMkLst>
        </pc:cxnChg>
        <pc:cxnChg chg="add">
          <ac:chgData name="Connor Rickermann" userId="9840cd41-e196-43c5-b10f-690ed416b90a" providerId="ADAL" clId="{C6205784-D3FD-43F9-8FE5-25BF0F28728E}" dt="2022-01-16T18:15:03.155" v="4239" actId="26606"/>
          <ac:cxnSpMkLst>
            <pc:docMk/>
            <pc:sldMk cId="2441965980" sldId="270"/>
            <ac:cxnSpMk id="19" creationId="{EE2E603F-4A95-4FE8-BB06-211DFD75DBEF}"/>
          </ac:cxnSpMkLst>
        </pc:cxnChg>
      </pc:sldChg>
      <pc:sldChg chg="addSp delSp modSp add mod">
        <pc:chgData name="Connor Rickermann" userId="9840cd41-e196-43c5-b10f-690ed416b90a" providerId="ADAL" clId="{C6205784-D3FD-43F9-8FE5-25BF0F28728E}" dt="2022-01-16T18:17:56.161" v="4364" actId="20577"/>
        <pc:sldMkLst>
          <pc:docMk/>
          <pc:sldMk cId="536325975" sldId="271"/>
        </pc:sldMkLst>
        <pc:spChg chg="mod">
          <ac:chgData name="Connor Rickermann" userId="9840cd41-e196-43c5-b10f-690ed416b90a" providerId="ADAL" clId="{C6205784-D3FD-43F9-8FE5-25BF0F28728E}" dt="2022-01-16T18:17:56.161" v="4364" actId="20577"/>
          <ac:spMkLst>
            <pc:docMk/>
            <pc:sldMk cId="536325975" sldId="271"/>
            <ac:spMk id="2" creationId="{1F053FE5-F596-43D8-BBA0-F7653C9570C5}"/>
          </ac:spMkLst>
        </pc:spChg>
        <pc:spChg chg="add mod">
          <ac:chgData name="Connor Rickermann" userId="9840cd41-e196-43c5-b10f-690ed416b90a" providerId="ADAL" clId="{C6205784-D3FD-43F9-8FE5-25BF0F28728E}" dt="2022-01-16T18:16:25.181" v="4309"/>
          <ac:spMkLst>
            <pc:docMk/>
            <pc:sldMk cId="536325975" sldId="271"/>
            <ac:spMk id="8" creationId="{9B3BFC9E-78F5-405B-8593-BF1EB4BD8649}"/>
          </ac:spMkLst>
        </pc:spChg>
        <pc:spChg chg="add del mod">
          <ac:chgData name="Connor Rickermann" userId="9840cd41-e196-43c5-b10f-690ed416b90a" providerId="ADAL" clId="{C6205784-D3FD-43F9-8FE5-25BF0F28728E}" dt="2022-01-16T18:16:31.010" v="4311" actId="478"/>
          <ac:spMkLst>
            <pc:docMk/>
            <pc:sldMk cId="536325975" sldId="271"/>
            <ac:spMk id="9" creationId="{9FAFB7CE-3BE8-40DF-8D0C-35CE77612E4F}"/>
          </ac:spMkLst>
        </pc:spChg>
        <pc:spChg chg="add mod">
          <ac:chgData name="Connor Rickermann" userId="9840cd41-e196-43c5-b10f-690ed416b90a" providerId="ADAL" clId="{C6205784-D3FD-43F9-8FE5-25BF0F28728E}" dt="2022-01-16T18:17:46.294" v="4334" actId="1076"/>
          <ac:spMkLst>
            <pc:docMk/>
            <pc:sldMk cId="536325975" sldId="271"/>
            <ac:spMk id="12" creationId="{42B825CC-A9B8-4934-948A-40C90589AFDC}"/>
          </ac:spMkLst>
        </pc:spChg>
        <pc:grpChg chg="add mod">
          <ac:chgData name="Connor Rickermann" userId="9840cd41-e196-43c5-b10f-690ed416b90a" providerId="ADAL" clId="{C6205784-D3FD-43F9-8FE5-25BF0F28728E}" dt="2022-01-16T18:17:48.354" v="4335" actId="1076"/>
          <ac:grpSpMkLst>
            <pc:docMk/>
            <pc:sldMk cId="536325975" sldId="271"/>
            <ac:grpSpMk id="4" creationId="{8F854D59-9D04-491C-9E4E-761F9591988D}"/>
          </ac:grpSpMkLst>
        </pc:grpChg>
        <pc:picChg chg="del">
          <ac:chgData name="Connor Rickermann" userId="9840cd41-e196-43c5-b10f-690ed416b90a" providerId="ADAL" clId="{C6205784-D3FD-43F9-8FE5-25BF0F28728E}" dt="2022-01-16T18:16:27.079" v="4310" actId="478"/>
          <ac:picMkLst>
            <pc:docMk/>
            <pc:sldMk cId="536325975" sldId="271"/>
            <ac:picMk id="3" creationId="{D214ECBD-FA87-498F-9FBF-0D00A4DF2AED}"/>
          </ac:picMkLst>
        </pc:picChg>
        <pc:picChg chg="add mod">
          <ac:chgData name="Connor Rickermann" userId="9840cd41-e196-43c5-b10f-690ed416b90a" providerId="ADAL" clId="{C6205784-D3FD-43F9-8FE5-25BF0F28728E}" dt="2022-01-16T18:17:02.168" v="4322" actId="2085"/>
          <ac:picMkLst>
            <pc:docMk/>
            <pc:sldMk cId="536325975" sldId="271"/>
            <ac:picMk id="10" creationId="{E8254957-DCE7-4EFE-ADAE-EE456319EDDC}"/>
          </ac:picMkLst>
        </pc:picChg>
        <pc:picChg chg="add mod">
          <ac:chgData name="Connor Rickermann" userId="9840cd41-e196-43c5-b10f-690ed416b90a" providerId="ADAL" clId="{C6205784-D3FD-43F9-8FE5-25BF0F28728E}" dt="2022-01-16T18:16:43.469" v="4316" actId="164"/>
          <ac:picMkLst>
            <pc:docMk/>
            <pc:sldMk cId="536325975" sldId="271"/>
            <ac:picMk id="11" creationId="{C5D75396-E176-4495-966A-679CF0757288}"/>
          </ac:picMkLst>
        </pc:picChg>
      </pc:sldChg>
      <pc:sldChg chg="delSp add del setBg delDesignElem">
        <pc:chgData name="Connor Rickermann" userId="9840cd41-e196-43c5-b10f-690ed416b90a" providerId="ADAL" clId="{C6205784-D3FD-43F9-8FE5-25BF0F28728E}" dt="2022-01-16T18:16:19.954" v="4307" actId="47"/>
        <pc:sldMkLst>
          <pc:docMk/>
          <pc:sldMk cId="2689440810" sldId="271"/>
        </pc:sldMkLst>
        <pc:spChg chg="del">
          <ac:chgData name="Connor Rickermann" userId="9840cd41-e196-43c5-b10f-690ed416b90a" providerId="ADAL" clId="{C6205784-D3FD-43F9-8FE5-25BF0F28728E}" dt="2022-01-16T18:16:08.744" v="4306"/>
          <ac:spMkLst>
            <pc:docMk/>
            <pc:sldMk cId="2689440810" sldId="271"/>
            <ac:spMk id="18" creationId="{33E93247-6229-44AB-A550-739E971E690B}"/>
          </ac:spMkLst>
        </pc:spChg>
        <pc:cxnChg chg="del">
          <ac:chgData name="Connor Rickermann" userId="9840cd41-e196-43c5-b10f-690ed416b90a" providerId="ADAL" clId="{C6205784-D3FD-43F9-8FE5-25BF0F28728E}" dt="2022-01-16T18:16:08.744" v="4306"/>
          <ac:cxnSpMkLst>
            <pc:docMk/>
            <pc:sldMk cId="2689440810" sldId="271"/>
            <ac:cxnSpMk id="16" creationId="{F64F9B95-9045-48D2-B9F3-2927E98F54AA}"/>
          </ac:cxnSpMkLst>
        </pc:cxnChg>
        <pc:cxnChg chg="del">
          <ac:chgData name="Connor Rickermann" userId="9840cd41-e196-43c5-b10f-690ed416b90a" providerId="ADAL" clId="{C6205784-D3FD-43F9-8FE5-25BF0F28728E}" dt="2022-01-16T18:16:08.744" v="4306"/>
          <ac:cxnSpMkLst>
            <pc:docMk/>
            <pc:sldMk cId="2689440810" sldId="271"/>
            <ac:cxnSpMk id="17" creationId="{085AA86F-6A4D-4BCB-A045-D992CDC2959B}"/>
          </ac:cxnSpMkLst>
        </pc:cxnChg>
        <pc:cxnChg chg="del">
          <ac:chgData name="Connor Rickermann" userId="9840cd41-e196-43c5-b10f-690ed416b90a" providerId="ADAL" clId="{C6205784-D3FD-43F9-8FE5-25BF0F28728E}" dt="2022-01-16T18:16:08.744" v="4306"/>
          <ac:cxnSpMkLst>
            <pc:docMk/>
            <pc:sldMk cId="2689440810" sldId="271"/>
            <ac:cxnSpMk id="19" creationId="{EE2E603F-4A95-4FE8-BB06-211DFD75DBEF}"/>
          </ac:cxnSpMkLst>
        </pc:cxnChg>
      </pc:sldChg>
      <pc:sldChg chg="addSp modSp add mod modAnim">
        <pc:chgData name="Connor Rickermann" userId="9840cd41-e196-43c5-b10f-690ed416b90a" providerId="ADAL" clId="{C6205784-D3FD-43F9-8FE5-25BF0F28728E}" dt="2022-01-16T18:18:58.715" v="4404" actId="20577"/>
        <pc:sldMkLst>
          <pc:docMk/>
          <pc:sldMk cId="2369628345" sldId="272"/>
        </pc:sldMkLst>
        <pc:spChg chg="mod">
          <ac:chgData name="Connor Rickermann" userId="9840cd41-e196-43c5-b10f-690ed416b90a" providerId="ADAL" clId="{C6205784-D3FD-43F9-8FE5-25BF0F28728E}" dt="2022-01-16T18:18:58.715" v="4404" actId="20577"/>
          <ac:spMkLst>
            <pc:docMk/>
            <pc:sldMk cId="2369628345" sldId="272"/>
            <ac:spMk id="2" creationId="{1F053FE5-F596-43D8-BBA0-F7653C9570C5}"/>
          </ac:spMkLst>
        </pc:spChg>
        <pc:spChg chg="mod">
          <ac:chgData name="Connor Rickermann" userId="9840cd41-e196-43c5-b10f-690ed416b90a" providerId="ADAL" clId="{C6205784-D3FD-43F9-8FE5-25BF0F28728E}" dt="2022-01-16T18:18:47.075" v="4370" actId="14100"/>
          <ac:spMkLst>
            <pc:docMk/>
            <pc:sldMk cId="2369628345" sldId="272"/>
            <ac:spMk id="12" creationId="{42B825CC-A9B8-4934-948A-40C90589AFDC}"/>
          </ac:spMkLst>
        </pc:spChg>
        <pc:picChg chg="add mod">
          <ac:chgData name="Connor Rickermann" userId="9840cd41-e196-43c5-b10f-690ed416b90a" providerId="ADAL" clId="{C6205784-D3FD-43F9-8FE5-25BF0F28728E}" dt="2022-01-16T18:18:49.501" v="4371" actId="1076"/>
          <ac:picMkLst>
            <pc:docMk/>
            <pc:sldMk cId="2369628345" sldId="272"/>
            <ac:picMk id="13" creationId="{50E17A35-6410-4FAC-ABCD-656452AA4174}"/>
          </ac:picMkLst>
        </pc:picChg>
        <pc:picChg chg="add mod">
          <ac:chgData name="Connor Rickermann" userId="9840cd41-e196-43c5-b10f-690ed416b90a" providerId="ADAL" clId="{C6205784-D3FD-43F9-8FE5-25BF0F28728E}" dt="2022-01-16T18:18:50.818" v="4372" actId="1076"/>
          <ac:picMkLst>
            <pc:docMk/>
            <pc:sldMk cId="2369628345" sldId="272"/>
            <ac:picMk id="14" creationId="{4CE696B4-8380-4447-8059-13759330CDF3}"/>
          </ac:picMkLst>
        </pc:picChg>
      </pc:sldChg>
      <pc:sldChg chg="addSp delSp modSp add mod delAnim">
        <pc:chgData name="Connor Rickermann" userId="9840cd41-e196-43c5-b10f-690ed416b90a" providerId="ADAL" clId="{C6205784-D3FD-43F9-8FE5-25BF0F28728E}" dt="2022-01-16T18:20:52.061" v="4509" actId="14100"/>
        <pc:sldMkLst>
          <pc:docMk/>
          <pc:sldMk cId="3572963347" sldId="273"/>
        </pc:sldMkLst>
        <pc:spChg chg="mod">
          <ac:chgData name="Connor Rickermann" userId="9840cd41-e196-43c5-b10f-690ed416b90a" providerId="ADAL" clId="{C6205784-D3FD-43F9-8FE5-25BF0F28728E}" dt="2022-01-16T18:20:52.061" v="4509" actId="14100"/>
          <ac:spMkLst>
            <pc:docMk/>
            <pc:sldMk cId="3572963347" sldId="273"/>
            <ac:spMk id="2" creationId="{1F053FE5-F596-43D8-BBA0-F7653C9570C5}"/>
          </ac:spMkLst>
        </pc:spChg>
        <pc:spChg chg="mod">
          <ac:chgData name="Connor Rickermann" userId="9840cd41-e196-43c5-b10f-690ed416b90a" providerId="ADAL" clId="{C6205784-D3FD-43F9-8FE5-25BF0F28728E}" dt="2022-01-16T18:19:45.300" v="4421" actId="14100"/>
          <ac:spMkLst>
            <pc:docMk/>
            <pc:sldMk cId="3572963347" sldId="273"/>
            <ac:spMk id="12" creationId="{42B825CC-A9B8-4934-948A-40C90589AFDC}"/>
          </ac:spMkLst>
        </pc:spChg>
        <pc:spChg chg="add mod">
          <ac:chgData name="Connor Rickermann" userId="9840cd41-e196-43c5-b10f-690ed416b90a" providerId="ADAL" clId="{C6205784-D3FD-43F9-8FE5-25BF0F28728E}" dt="2022-01-16T18:20:27.898" v="4435" actId="1076"/>
          <ac:spMkLst>
            <pc:docMk/>
            <pc:sldMk cId="3572963347" sldId="273"/>
            <ac:spMk id="21" creationId="{C2E23F88-4533-49A3-883A-E02243DD1A7D}"/>
          </ac:spMkLst>
        </pc:spChg>
        <pc:picChg chg="del">
          <ac:chgData name="Connor Rickermann" userId="9840cd41-e196-43c5-b10f-690ed416b90a" providerId="ADAL" clId="{C6205784-D3FD-43F9-8FE5-25BF0F28728E}" dt="2022-01-16T18:19:17.121" v="4406" actId="478"/>
          <ac:picMkLst>
            <pc:docMk/>
            <pc:sldMk cId="3572963347" sldId="273"/>
            <ac:picMk id="13" creationId="{50E17A35-6410-4FAC-ABCD-656452AA4174}"/>
          </ac:picMkLst>
        </pc:picChg>
        <pc:picChg chg="del">
          <ac:chgData name="Connor Rickermann" userId="9840cd41-e196-43c5-b10f-690ed416b90a" providerId="ADAL" clId="{C6205784-D3FD-43F9-8FE5-25BF0F28728E}" dt="2022-01-16T18:19:17.448" v="4407" actId="478"/>
          <ac:picMkLst>
            <pc:docMk/>
            <pc:sldMk cId="3572963347" sldId="273"/>
            <ac:picMk id="14" creationId="{4CE696B4-8380-4447-8059-13759330CDF3}"/>
          </ac:picMkLst>
        </pc:picChg>
        <pc:picChg chg="add mod">
          <ac:chgData name="Connor Rickermann" userId="9840cd41-e196-43c5-b10f-690ed416b90a" providerId="ADAL" clId="{C6205784-D3FD-43F9-8FE5-25BF0F28728E}" dt="2022-01-16T18:19:50.366" v="4424" actId="1076"/>
          <ac:picMkLst>
            <pc:docMk/>
            <pc:sldMk cId="3572963347" sldId="273"/>
            <ac:picMk id="15" creationId="{CE81D45D-1A79-4C5B-949D-3BB31A6D1F8C}"/>
          </ac:picMkLst>
        </pc:picChg>
        <pc:picChg chg="add mod">
          <ac:chgData name="Connor Rickermann" userId="9840cd41-e196-43c5-b10f-690ed416b90a" providerId="ADAL" clId="{C6205784-D3FD-43F9-8FE5-25BF0F28728E}" dt="2022-01-16T18:20:08.990" v="4427" actId="2085"/>
          <ac:picMkLst>
            <pc:docMk/>
            <pc:sldMk cId="3572963347" sldId="273"/>
            <ac:picMk id="20" creationId="{1DCFFC39-0D2A-4714-84AF-359A4317D222}"/>
          </ac:picMkLst>
        </pc:picChg>
      </pc:sldChg>
      <pc:sldChg chg="addSp delSp modSp add mod">
        <pc:chgData name="Connor Rickermann" userId="9840cd41-e196-43c5-b10f-690ed416b90a" providerId="ADAL" clId="{C6205784-D3FD-43F9-8FE5-25BF0F28728E}" dt="2022-01-16T18:27:18.900" v="4895" actId="20577"/>
        <pc:sldMkLst>
          <pc:docMk/>
          <pc:sldMk cId="3168747315" sldId="274"/>
        </pc:sldMkLst>
        <pc:spChg chg="mod">
          <ac:chgData name="Connor Rickermann" userId="9840cd41-e196-43c5-b10f-690ed416b90a" providerId="ADAL" clId="{C6205784-D3FD-43F9-8FE5-25BF0F28728E}" dt="2022-01-16T18:27:18.900" v="4895" actId="20577"/>
          <ac:spMkLst>
            <pc:docMk/>
            <pc:sldMk cId="3168747315" sldId="274"/>
            <ac:spMk id="2" creationId="{1F053FE5-F596-43D8-BBA0-F7653C9570C5}"/>
          </ac:spMkLst>
        </pc:spChg>
        <pc:spChg chg="del mod">
          <ac:chgData name="Connor Rickermann" userId="9840cd41-e196-43c5-b10f-690ed416b90a" providerId="ADAL" clId="{C6205784-D3FD-43F9-8FE5-25BF0F28728E}" dt="2022-01-16T18:22:42.782" v="4626" actId="478"/>
          <ac:spMkLst>
            <pc:docMk/>
            <pc:sldMk cId="3168747315" sldId="274"/>
            <ac:spMk id="12" creationId="{42B825CC-A9B8-4934-948A-40C90589AFDC}"/>
          </ac:spMkLst>
        </pc:spChg>
        <pc:spChg chg="del">
          <ac:chgData name="Connor Rickermann" userId="9840cd41-e196-43c5-b10f-690ed416b90a" providerId="ADAL" clId="{C6205784-D3FD-43F9-8FE5-25BF0F28728E}" dt="2022-01-16T18:21:05.171" v="4511" actId="478"/>
          <ac:spMkLst>
            <pc:docMk/>
            <pc:sldMk cId="3168747315" sldId="274"/>
            <ac:spMk id="21" creationId="{C2E23F88-4533-49A3-883A-E02243DD1A7D}"/>
          </ac:spMkLst>
        </pc:spChg>
        <pc:spChg chg="add mod">
          <ac:chgData name="Connor Rickermann" userId="9840cd41-e196-43c5-b10f-690ed416b90a" providerId="ADAL" clId="{C6205784-D3FD-43F9-8FE5-25BF0F28728E}" dt="2022-01-16T18:23:36.677" v="4696" actId="14100"/>
          <ac:spMkLst>
            <pc:docMk/>
            <pc:sldMk cId="3168747315" sldId="274"/>
            <ac:spMk id="24" creationId="{47DA66C4-DF83-4E29-89C1-47005F37A4CA}"/>
          </ac:spMkLst>
        </pc:spChg>
        <pc:grpChg chg="add del mod">
          <ac:chgData name="Connor Rickermann" userId="9840cd41-e196-43c5-b10f-690ed416b90a" providerId="ADAL" clId="{C6205784-D3FD-43F9-8FE5-25BF0F28728E}" dt="2022-01-16T18:21:23.665" v="4520" actId="1076"/>
          <ac:grpSpMkLst>
            <pc:docMk/>
            <pc:sldMk cId="3168747315" sldId="274"/>
            <ac:grpSpMk id="4" creationId="{8F854D59-9D04-491C-9E4E-761F9591988D}"/>
          </ac:grpSpMkLst>
        </pc:grpChg>
        <pc:picChg chg="del">
          <ac:chgData name="Connor Rickermann" userId="9840cd41-e196-43c5-b10f-690ed416b90a" providerId="ADAL" clId="{C6205784-D3FD-43F9-8FE5-25BF0F28728E}" dt="2022-01-16T18:21:22.086" v="4518" actId="478"/>
          <ac:picMkLst>
            <pc:docMk/>
            <pc:sldMk cId="3168747315" sldId="274"/>
            <ac:picMk id="15" creationId="{CE81D45D-1A79-4C5B-949D-3BB31A6D1F8C}"/>
          </ac:picMkLst>
        </pc:picChg>
        <pc:picChg chg="del">
          <ac:chgData name="Connor Rickermann" userId="9840cd41-e196-43c5-b10f-690ed416b90a" providerId="ADAL" clId="{C6205784-D3FD-43F9-8FE5-25BF0F28728E}" dt="2022-01-16T18:21:19.141" v="4515" actId="478"/>
          <ac:picMkLst>
            <pc:docMk/>
            <pc:sldMk cId="3168747315" sldId="274"/>
            <ac:picMk id="20" creationId="{1DCFFC39-0D2A-4714-84AF-359A4317D222}"/>
          </ac:picMkLst>
        </pc:picChg>
        <pc:picChg chg="add del mod">
          <ac:chgData name="Connor Rickermann" userId="9840cd41-e196-43c5-b10f-690ed416b90a" providerId="ADAL" clId="{C6205784-D3FD-43F9-8FE5-25BF0F28728E}" dt="2022-01-16T18:22:40.074" v="4625" actId="478"/>
          <ac:picMkLst>
            <pc:docMk/>
            <pc:sldMk cId="3168747315" sldId="274"/>
            <ac:picMk id="22" creationId="{931387F5-506C-48FA-8DB6-30279213C383}"/>
          </ac:picMkLst>
        </pc:picChg>
        <pc:picChg chg="add mod">
          <ac:chgData name="Connor Rickermann" userId="9840cd41-e196-43c5-b10f-690ed416b90a" providerId="ADAL" clId="{C6205784-D3FD-43F9-8FE5-25BF0F28728E}" dt="2022-01-16T18:22:56.298" v="4633" actId="208"/>
          <ac:picMkLst>
            <pc:docMk/>
            <pc:sldMk cId="3168747315" sldId="274"/>
            <ac:picMk id="23" creationId="{1E109684-A3F1-4B41-81BC-70C71F82BB33}"/>
          </ac:picMkLst>
        </pc:picChg>
      </pc:sldChg>
      <pc:sldChg chg="addSp delSp modSp add mod">
        <pc:chgData name="Connor Rickermann" userId="9840cd41-e196-43c5-b10f-690ed416b90a" providerId="ADAL" clId="{C6205784-D3FD-43F9-8FE5-25BF0F28728E}" dt="2022-01-16T18:29:59.913" v="5198" actId="1076"/>
        <pc:sldMkLst>
          <pc:docMk/>
          <pc:sldMk cId="2364557042" sldId="275"/>
        </pc:sldMkLst>
        <pc:spChg chg="mod">
          <ac:chgData name="Connor Rickermann" userId="9840cd41-e196-43c5-b10f-690ed416b90a" providerId="ADAL" clId="{C6205784-D3FD-43F9-8FE5-25BF0F28728E}" dt="2022-01-16T18:28:04.508" v="4991" actId="313"/>
          <ac:spMkLst>
            <pc:docMk/>
            <pc:sldMk cId="2364557042" sldId="275"/>
            <ac:spMk id="2" creationId="{C3596592-3A02-40F9-9FEB-11057136D250}"/>
          </ac:spMkLst>
        </pc:spChg>
        <pc:spChg chg="mod">
          <ac:chgData name="Connor Rickermann" userId="9840cd41-e196-43c5-b10f-690ed416b90a" providerId="ADAL" clId="{C6205784-D3FD-43F9-8FE5-25BF0F28728E}" dt="2022-01-16T18:29:03.254" v="5173" actId="20577"/>
          <ac:spMkLst>
            <pc:docMk/>
            <pc:sldMk cId="2364557042" sldId="275"/>
            <ac:spMk id="4" creationId="{43E8E793-A7A2-4958-85AF-48FD9FC91C97}"/>
          </ac:spMkLst>
        </pc:spChg>
        <pc:spChg chg="add del mod">
          <ac:chgData name="Connor Rickermann" userId="9840cd41-e196-43c5-b10f-690ed416b90a" providerId="ADAL" clId="{C6205784-D3FD-43F9-8FE5-25BF0F28728E}" dt="2022-01-16T18:29:05.428" v="5175" actId="478"/>
          <ac:spMkLst>
            <pc:docMk/>
            <pc:sldMk cId="2364557042" sldId="275"/>
            <ac:spMk id="6" creationId="{CF18953C-8B88-4B5A-9618-1065EA58B555}"/>
          </ac:spMkLst>
        </pc:spChg>
        <pc:spChg chg="mod">
          <ac:chgData name="Connor Rickermann" userId="9840cd41-e196-43c5-b10f-690ed416b90a" providerId="ADAL" clId="{C6205784-D3FD-43F9-8FE5-25BF0F28728E}" dt="2022-01-16T18:29:12.333" v="5177"/>
          <ac:spMkLst>
            <pc:docMk/>
            <pc:sldMk cId="2364557042" sldId="275"/>
            <ac:spMk id="17" creationId="{83E70821-EB05-4A06-A25E-B415F224F2AB}"/>
          </ac:spMkLst>
        </pc:spChg>
        <pc:spChg chg="mod">
          <ac:chgData name="Connor Rickermann" userId="9840cd41-e196-43c5-b10f-690ed416b90a" providerId="ADAL" clId="{C6205784-D3FD-43F9-8FE5-25BF0F28728E}" dt="2022-01-16T18:29:12.333" v="5177"/>
          <ac:spMkLst>
            <pc:docMk/>
            <pc:sldMk cId="2364557042" sldId="275"/>
            <ac:spMk id="18" creationId="{7BA15DF1-9208-4BD6-A5B9-D5229C538796}"/>
          </ac:spMkLst>
        </pc:spChg>
        <pc:spChg chg="mod">
          <ac:chgData name="Connor Rickermann" userId="9840cd41-e196-43c5-b10f-690ed416b90a" providerId="ADAL" clId="{C6205784-D3FD-43F9-8FE5-25BF0F28728E}" dt="2022-01-16T18:29:12.333" v="5177"/>
          <ac:spMkLst>
            <pc:docMk/>
            <pc:sldMk cId="2364557042" sldId="275"/>
            <ac:spMk id="19" creationId="{4D1877F9-E5D0-4972-84DA-2ECE47BBDE6E}"/>
          </ac:spMkLst>
        </pc:spChg>
        <pc:spChg chg="mod">
          <ac:chgData name="Connor Rickermann" userId="9840cd41-e196-43c5-b10f-690ed416b90a" providerId="ADAL" clId="{C6205784-D3FD-43F9-8FE5-25BF0F28728E}" dt="2022-01-16T18:29:34.265" v="5188" actId="1076"/>
          <ac:spMkLst>
            <pc:docMk/>
            <pc:sldMk cId="2364557042" sldId="275"/>
            <ac:spMk id="20" creationId="{CE8D856A-77A1-4CB9-A2C7-F47639225423}"/>
          </ac:spMkLst>
        </pc:spChg>
        <pc:spChg chg="mod">
          <ac:chgData name="Connor Rickermann" userId="9840cd41-e196-43c5-b10f-690ed416b90a" providerId="ADAL" clId="{C6205784-D3FD-43F9-8FE5-25BF0F28728E}" dt="2022-01-16T18:29:40.863" v="5191" actId="1076"/>
          <ac:spMkLst>
            <pc:docMk/>
            <pc:sldMk cId="2364557042" sldId="275"/>
            <ac:spMk id="21" creationId="{74613B75-91DD-4631-A0F7-16BFE2DD4CE9}"/>
          </ac:spMkLst>
        </pc:spChg>
        <pc:spChg chg="mod">
          <ac:chgData name="Connor Rickermann" userId="9840cd41-e196-43c5-b10f-690ed416b90a" providerId="ADAL" clId="{C6205784-D3FD-43F9-8FE5-25BF0F28728E}" dt="2022-01-16T18:29:29.239" v="5186" actId="1076"/>
          <ac:spMkLst>
            <pc:docMk/>
            <pc:sldMk cId="2364557042" sldId="275"/>
            <ac:spMk id="22" creationId="{12618E91-FAAE-42DC-AD99-8430B6CA59F5}"/>
          </ac:spMkLst>
        </pc:spChg>
        <pc:spChg chg="mod">
          <ac:chgData name="Connor Rickermann" userId="9840cd41-e196-43c5-b10f-690ed416b90a" providerId="ADAL" clId="{C6205784-D3FD-43F9-8FE5-25BF0F28728E}" dt="2022-01-16T18:29:45.827" v="5194" actId="1076"/>
          <ac:spMkLst>
            <pc:docMk/>
            <pc:sldMk cId="2364557042" sldId="275"/>
            <ac:spMk id="23" creationId="{A94EC4CA-E14B-48F0-9CCE-3949F1628DB1}"/>
          </ac:spMkLst>
        </pc:spChg>
        <pc:spChg chg="mod">
          <ac:chgData name="Connor Rickermann" userId="9840cd41-e196-43c5-b10f-690ed416b90a" providerId="ADAL" clId="{C6205784-D3FD-43F9-8FE5-25BF0F28728E}" dt="2022-01-16T18:29:51.350" v="5197" actId="1076"/>
          <ac:spMkLst>
            <pc:docMk/>
            <pc:sldMk cId="2364557042" sldId="275"/>
            <ac:spMk id="24" creationId="{C720256B-6B7A-4D89-A643-D9128AF2FE03}"/>
          </ac:spMkLst>
        </pc:spChg>
        <pc:grpChg chg="add mod">
          <ac:chgData name="Connor Rickermann" userId="9840cd41-e196-43c5-b10f-690ed416b90a" providerId="ADAL" clId="{C6205784-D3FD-43F9-8FE5-25BF0F28728E}" dt="2022-01-16T18:29:59.913" v="5198" actId="1076"/>
          <ac:grpSpMkLst>
            <pc:docMk/>
            <pc:sldMk cId="2364557042" sldId="275"/>
            <ac:grpSpMk id="13" creationId="{7532DE53-5079-4F72-A718-09BE95CE708D}"/>
          </ac:grpSpMkLst>
        </pc:grpChg>
        <pc:picChg chg="del">
          <ac:chgData name="Connor Rickermann" userId="9840cd41-e196-43c5-b10f-690ed416b90a" providerId="ADAL" clId="{C6205784-D3FD-43F9-8FE5-25BF0F28728E}" dt="2022-01-16T18:29:05.070" v="5174" actId="478"/>
          <ac:picMkLst>
            <pc:docMk/>
            <pc:sldMk cId="2364557042" sldId="275"/>
            <ac:picMk id="5" creationId="{AA26F409-A39B-4D63-9683-22A214261199}"/>
          </ac:picMkLst>
        </pc:picChg>
        <pc:picChg chg="del">
          <ac:chgData name="Connor Rickermann" userId="9840cd41-e196-43c5-b10f-690ed416b90a" providerId="ADAL" clId="{C6205784-D3FD-43F9-8FE5-25BF0F28728E}" dt="2022-01-16T18:29:06.429" v="5176" actId="478"/>
          <ac:picMkLst>
            <pc:docMk/>
            <pc:sldMk cId="2364557042" sldId="275"/>
            <ac:picMk id="11" creationId="{74AA7692-CA82-44B7-8591-237FBFBBB54E}"/>
          </ac:picMkLst>
        </pc:picChg>
        <pc:picChg chg="mod">
          <ac:chgData name="Connor Rickermann" userId="9840cd41-e196-43c5-b10f-690ed416b90a" providerId="ADAL" clId="{C6205784-D3FD-43F9-8FE5-25BF0F28728E}" dt="2022-01-16T18:29:32.800" v="5187" actId="1076"/>
          <ac:picMkLst>
            <pc:docMk/>
            <pc:sldMk cId="2364557042" sldId="275"/>
            <ac:picMk id="15" creationId="{50EBA790-72D4-4A5D-90ED-C7CDDB509109}"/>
          </ac:picMkLst>
        </pc:picChg>
      </pc:sldChg>
      <pc:sldChg chg="add del">
        <pc:chgData name="Connor Rickermann" userId="9840cd41-e196-43c5-b10f-690ed416b90a" providerId="ADAL" clId="{C6205784-D3FD-43F9-8FE5-25BF0F28728E}" dt="2022-01-16T18:27:27.723" v="4897" actId="47"/>
        <pc:sldMkLst>
          <pc:docMk/>
          <pc:sldMk cId="2880898086" sldId="275"/>
        </pc:sldMkLst>
      </pc:sldChg>
      <pc:sldChg chg="addSp delSp modSp add mod modAnim">
        <pc:chgData name="Connor Rickermann" userId="9840cd41-e196-43c5-b10f-690ed416b90a" providerId="ADAL" clId="{C6205784-D3FD-43F9-8FE5-25BF0F28728E}" dt="2022-01-16T18:31:54.303" v="5496" actId="1582"/>
        <pc:sldMkLst>
          <pc:docMk/>
          <pc:sldMk cId="344572186" sldId="276"/>
        </pc:sldMkLst>
        <pc:spChg chg="mod">
          <ac:chgData name="Connor Rickermann" userId="9840cd41-e196-43c5-b10f-690ed416b90a" providerId="ADAL" clId="{C6205784-D3FD-43F9-8FE5-25BF0F28728E}" dt="2022-01-16T18:30:15.159" v="5215" actId="20577"/>
          <ac:spMkLst>
            <pc:docMk/>
            <pc:sldMk cId="344572186" sldId="276"/>
            <ac:spMk id="2" creationId="{C3596592-3A02-40F9-9FEB-11057136D250}"/>
          </ac:spMkLst>
        </pc:spChg>
        <pc:spChg chg="mod">
          <ac:chgData name="Connor Rickermann" userId="9840cd41-e196-43c5-b10f-690ed416b90a" providerId="ADAL" clId="{C6205784-D3FD-43F9-8FE5-25BF0F28728E}" dt="2022-01-16T18:31:23.199" v="5489" actId="20577"/>
          <ac:spMkLst>
            <pc:docMk/>
            <pc:sldMk cId="344572186" sldId="276"/>
            <ac:spMk id="4" creationId="{43E8E793-A7A2-4958-85AF-48FD9FC91C97}"/>
          </ac:spMkLst>
        </pc:spChg>
        <pc:spChg chg="add mod">
          <ac:chgData name="Connor Rickermann" userId="9840cd41-e196-43c5-b10f-690ed416b90a" providerId="ADAL" clId="{C6205784-D3FD-43F9-8FE5-25BF0F28728E}" dt="2022-01-16T18:31:54.303" v="5496" actId="1582"/>
          <ac:spMkLst>
            <pc:docMk/>
            <pc:sldMk cId="344572186" sldId="276"/>
            <ac:spMk id="27" creationId="{A9AC3922-395F-44CB-8113-0DFE04627AE9}"/>
          </ac:spMkLst>
        </pc:spChg>
        <pc:grpChg chg="del">
          <ac:chgData name="Connor Rickermann" userId="9840cd41-e196-43c5-b10f-690ed416b90a" providerId="ADAL" clId="{C6205784-D3FD-43F9-8FE5-25BF0F28728E}" dt="2022-01-16T18:31:26.015" v="5490" actId="478"/>
          <ac:grpSpMkLst>
            <pc:docMk/>
            <pc:sldMk cId="344572186" sldId="276"/>
            <ac:grpSpMk id="13" creationId="{7532DE53-5079-4F72-A718-09BE95CE708D}"/>
          </ac:grpSpMkLst>
        </pc:grpChg>
        <pc:picChg chg="add mod">
          <ac:chgData name="Connor Rickermann" userId="9840cd41-e196-43c5-b10f-690ed416b90a" providerId="ADAL" clId="{C6205784-D3FD-43F9-8FE5-25BF0F28728E}" dt="2022-01-16T18:31:37.055" v="5493" actId="1076"/>
          <ac:picMkLst>
            <pc:docMk/>
            <pc:sldMk cId="344572186" sldId="276"/>
            <ac:picMk id="25" creationId="{3D8C012A-C688-4E56-BA33-F5B1758C8F10}"/>
          </ac:picMkLst>
        </pc:picChg>
        <pc:picChg chg="add mod">
          <ac:chgData name="Connor Rickermann" userId="9840cd41-e196-43c5-b10f-690ed416b90a" providerId="ADAL" clId="{C6205784-D3FD-43F9-8FE5-25BF0F28728E}" dt="2022-01-16T18:31:37.055" v="5493" actId="1076"/>
          <ac:picMkLst>
            <pc:docMk/>
            <pc:sldMk cId="344572186" sldId="276"/>
            <ac:picMk id="26" creationId="{1A048680-BA5E-466A-964B-C1602C94915C}"/>
          </ac:picMkLst>
        </pc:picChg>
      </pc:sldChg>
    </pc:docChg>
  </pc:docChgLst>
  <pc:docChgLst>
    <pc:chgData name="Connor Rickermann" userId="9840cd41-e196-43c5-b10f-690ed416b90a" providerId="ADAL" clId="{8090AAD9-0BB1-41ED-83DF-A456D98B0114}"/>
    <pc:docChg chg="undo custSel addSld delSld modSld sldOrd">
      <pc:chgData name="Connor Rickermann" userId="9840cd41-e196-43c5-b10f-690ed416b90a" providerId="ADAL" clId="{8090AAD9-0BB1-41ED-83DF-A456D98B0114}" dt="2022-01-27T15:01:11.183" v="1306" actId="20577"/>
      <pc:docMkLst>
        <pc:docMk/>
      </pc:docMkLst>
      <pc:sldChg chg="modSp mod">
        <pc:chgData name="Connor Rickermann" userId="9840cd41-e196-43c5-b10f-690ed416b90a" providerId="ADAL" clId="{8090AAD9-0BB1-41ED-83DF-A456D98B0114}" dt="2022-01-27T15:01:11.183" v="1306" actId="20577"/>
        <pc:sldMkLst>
          <pc:docMk/>
          <pc:sldMk cId="4179582630" sldId="256"/>
        </pc:sldMkLst>
        <pc:spChg chg="mod">
          <ac:chgData name="Connor Rickermann" userId="9840cd41-e196-43c5-b10f-690ed416b90a" providerId="ADAL" clId="{8090AAD9-0BB1-41ED-83DF-A456D98B0114}" dt="2022-01-27T15:01:11.183" v="1306" actId="20577"/>
          <ac:spMkLst>
            <pc:docMk/>
            <pc:sldMk cId="4179582630" sldId="256"/>
            <ac:spMk id="2" creationId="{0B07D0F3-612B-42E5-9550-C950C949E964}"/>
          </ac:spMkLst>
        </pc:spChg>
      </pc:sldChg>
      <pc:sldChg chg="modSp mod">
        <pc:chgData name="Connor Rickermann" userId="9840cd41-e196-43c5-b10f-690ed416b90a" providerId="ADAL" clId="{8090AAD9-0BB1-41ED-83DF-A456D98B0114}" dt="2022-01-24T22:57:29.559" v="1284" actId="20577"/>
        <pc:sldMkLst>
          <pc:docMk/>
          <pc:sldMk cId="4147408174" sldId="257"/>
        </pc:sldMkLst>
        <pc:spChg chg="mod">
          <ac:chgData name="Connor Rickermann" userId="9840cd41-e196-43c5-b10f-690ed416b90a" providerId="ADAL" clId="{8090AAD9-0BB1-41ED-83DF-A456D98B0114}" dt="2022-01-24T22:57:29.559" v="1284" actId="20577"/>
          <ac:spMkLst>
            <pc:docMk/>
            <pc:sldMk cId="4147408174" sldId="257"/>
            <ac:spMk id="4" creationId="{3E3BE511-775A-482D-AD21-3C4F031ADDC0}"/>
          </ac:spMkLst>
        </pc:spChg>
      </pc:sldChg>
      <pc:sldChg chg="addSp modSp mod">
        <pc:chgData name="Connor Rickermann" userId="9840cd41-e196-43c5-b10f-690ed416b90a" providerId="ADAL" clId="{8090AAD9-0BB1-41ED-83DF-A456D98B0114}" dt="2022-01-27T14:55:16.977" v="1289" actId="14100"/>
        <pc:sldMkLst>
          <pc:docMk/>
          <pc:sldMk cId="631914881" sldId="265"/>
        </pc:sldMkLst>
        <pc:spChg chg="add mod">
          <ac:chgData name="Connor Rickermann" userId="9840cd41-e196-43c5-b10f-690ed416b90a" providerId="ADAL" clId="{8090AAD9-0BB1-41ED-83DF-A456D98B0114}" dt="2022-01-27T14:55:16.977" v="1289" actId="14100"/>
          <ac:spMkLst>
            <pc:docMk/>
            <pc:sldMk cId="631914881" sldId="265"/>
            <ac:spMk id="5" creationId="{CCCA9C9B-BAFE-439A-B87E-D7F57574E23F}"/>
          </ac:spMkLst>
        </pc:spChg>
      </pc:sldChg>
      <pc:sldChg chg="delSp modSp mod modTransition">
        <pc:chgData name="Connor Rickermann" userId="9840cd41-e196-43c5-b10f-690ed416b90a" providerId="ADAL" clId="{8090AAD9-0BB1-41ED-83DF-A456D98B0114}" dt="2022-01-24T19:49:51.241" v="796" actId="478"/>
        <pc:sldMkLst>
          <pc:docMk/>
          <pc:sldMk cId="2188860818" sldId="302"/>
        </pc:sldMkLst>
        <pc:spChg chg="del mod">
          <ac:chgData name="Connor Rickermann" userId="9840cd41-e196-43c5-b10f-690ed416b90a" providerId="ADAL" clId="{8090AAD9-0BB1-41ED-83DF-A456D98B0114}" dt="2022-01-24T19:49:51.241" v="796" actId="478"/>
          <ac:spMkLst>
            <pc:docMk/>
            <pc:sldMk cId="2188860818" sldId="302"/>
            <ac:spMk id="5" creationId="{00000000-0000-0000-0000-000000000000}"/>
          </ac:spMkLst>
        </pc:spChg>
      </pc:sldChg>
      <pc:sldChg chg="ord">
        <pc:chgData name="Connor Rickermann" userId="9840cd41-e196-43c5-b10f-690ed416b90a" providerId="ADAL" clId="{8090AAD9-0BB1-41ED-83DF-A456D98B0114}" dt="2022-01-24T19:35:10.670" v="39"/>
        <pc:sldMkLst>
          <pc:docMk/>
          <pc:sldMk cId="138180711" sldId="316"/>
        </pc:sldMkLst>
      </pc:sldChg>
      <pc:sldChg chg="add del">
        <pc:chgData name="Connor Rickermann" userId="9840cd41-e196-43c5-b10f-690ed416b90a" providerId="ADAL" clId="{8090AAD9-0BB1-41ED-83DF-A456D98B0114}" dt="2022-01-24T19:34:24.378" v="1" actId="47"/>
        <pc:sldMkLst>
          <pc:docMk/>
          <pc:sldMk cId="1215218401" sldId="317"/>
        </pc:sldMkLst>
      </pc:sldChg>
      <pc:sldChg chg="delSp add del mod">
        <pc:chgData name="Connor Rickermann" userId="9840cd41-e196-43c5-b10f-690ed416b90a" providerId="ADAL" clId="{8090AAD9-0BB1-41ED-83DF-A456D98B0114}" dt="2022-01-24T19:34:38.499" v="5" actId="47"/>
        <pc:sldMkLst>
          <pc:docMk/>
          <pc:sldMk cId="2593255674" sldId="317"/>
        </pc:sldMkLst>
        <pc:spChg chg="del">
          <ac:chgData name="Connor Rickermann" userId="9840cd41-e196-43c5-b10f-690ed416b90a" providerId="ADAL" clId="{8090AAD9-0BB1-41ED-83DF-A456D98B0114}" dt="2022-01-24T19:34:32.201" v="3" actId="478"/>
          <ac:spMkLst>
            <pc:docMk/>
            <pc:sldMk cId="2593255674" sldId="317"/>
            <ac:spMk id="13" creationId="{00000000-0000-0000-0000-000000000000}"/>
          </ac:spMkLst>
        </pc:spChg>
        <pc:spChg chg="del">
          <ac:chgData name="Connor Rickermann" userId="9840cd41-e196-43c5-b10f-690ed416b90a" providerId="ADAL" clId="{8090AAD9-0BB1-41ED-83DF-A456D98B0114}" dt="2022-01-24T19:34:32.201" v="3" actId="478"/>
          <ac:spMkLst>
            <pc:docMk/>
            <pc:sldMk cId="2593255674" sldId="317"/>
            <ac:spMk id="14" creationId="{00000000-0000-0000-0000-000000000000}"/>
          </ac:spMkLst>
        </pc:spChg>
        <pc:spChg chg="del">
          <ac:chgData name="Connor Rickermann" userId="9840cd41-e196-43c5-b10f-690ed416b90a" providerId="ADAL" clId="{8090AAD9-0BB1-41ED-83DF-A456D98B0114}" dt="2022-01-24T19:34:32.201" v="3" actId="478"/>
          <ac:spMkLst>
            <pc:docMk/>
            <pc:sldMk cId="2593255674" sldId="317"/>
            <ac:spMk id="16" creationId="{00000000-0000-0000-0000-000000000000}"/>
          </ac:spMkLst>
        </pc:spChg>
        <pc:spChg chg="del">
          <ac:chgData name="Connor Rickermann" userId="9840cd41-e196-43c5-b10f-690ed416b90a" providerId="ADAL" clId="{8090AAD9-0BB1-41ED-83DF-A456D98B0114}" dt="2022-01-24T19:34:32.201" v="3" actId="478"/>
          <ac:spMkLst>
            <pc:docMk/>
            <pc:sldMk cId="2593255674" sldId="317"/>
            <ac:spMk id="19" creationId="{3A5C7CE8-3D7C-48FE-8DD4-DA719689A182}"/>
          </ac:spMkLst>
        </pc:spChg>
        <pc:spChg chg="del">
          <ac:chgData name="Connor Rickermann" userId="9840cd41-e196-43c5-b10f-690ed416b90a" providerId="ADAL" clId="{8090AAD9-0BB1-41ED-83DF-A456D98B0114}" dt="2022-01-24T19:34:34.250" v="4" actId="21"/>
          <ac:spMkLst>
            <pc:docMk/>
            <pc:sldMk cId="2593255674" sldId="317"/>
            <ac:spMk id="20" creationId="{68F3C168-3397-4EB8-85DD-9145D9A0A1CA}"/>
          </ac:spMkLst>
        </pc:spChg>
        <pc:picChg chg="del">
          <ac:chgData name="Connor Rickermann" userId="9840cd41-e196-43c5-b10f-690ed416b90a" providerId="ADAL" clId="{8090AAD9-0BB1-41ED-83DF-A456D98B0114}" dt="2022-01-24T19:34:32.201" v="3" actId="478"/>
          <ac:picMkLst>
            <pc:docMk/>
            <pc:sldMk cId="2593255674" sldId="317"/>
            <ac:picMk id="4" creationId="{00000000-0000-0000-0000-000000000000}"/>
          </ac:picMkLst>
        </pc:picChg>
      </pc:sldChg>
      <pc:sldChg chg="addSp delSp modSp add mod ord">
        <pc:chgData name="Connor Rickermann" userId="9840cd41-e196-43c5-b10f-690ed416b90a" providerId="ADAL" clId="{8090AAD9-0BB1-41ED-83DF-A456D98B0114}" dt="2022-01-24T19:47:59.523" v="787" actId="20577"/>
        <pc:sldMkLst>
          <pc:docMk/>
          <pc:sldMk cId="4238515487" sldId="317"/>
        </pc:sldMkLst>
        <pc:spChg chg="mod">
          <ac:chgData name="Connor Rickermann" userId="9840cd41-e196-43c5-b10f-690ed416b90a" providerId="ADAL" clId="{8090AAD9-0BB1-41ED-83DF-A456D98B0114}" dt="2022-01-24T19:35:18.810" v="62" actId="20577"/>
          <ac:spMkLst>
            <pc:docMk/>
            <pc:sldMk cId="4238515487" sldId="317"/>
            <ac:spMk id="2" creationId="{425EA3EC-AAAC-4204-B12B-A829A04BC9DF}"/>
          </ac:spMkLst>
        </pc:spChg>
        <pc:spChg chg="mod">
          <ac:chgData name="Connor Rickermann" userId="9840cd41-e196-43c5-b10f-690ed416b90a" providerId="ADAL" clId="{8090AAD9-0BB1-41ED-83DF-A456D98B0114}" dt="2022-01-24T19:47:59.523" v="787" actId="20577"/>
          <ac:spMkLst>
            <pc:docMk/>
            <pc:sldMk cId="4238515487" sldId="317"/>
            <ac:spMk id="4" creationId="{8EEC3F7F-5802-4D54-8456-B9719EB4E380}"/>
          </ac:spMkLst>
        </pc:spChg>
        <pc:spChg chg="add mod">
          <ac:chgData name="Connor Rickermann" userId="9840cd41-e196-43c5-b10f-690ed416b90a" providerId="ADAL" clId="{8090AAD9-0BB1-41ED-83DF-A456D98B0114}" dt="2022-01-24T19:38:54.698" v="522" actId="20577"/>
          <ac:spMkLst>
            <pc:docMk/>
            <pc:sldMk cId="4238515487" sldId="317"/>
            <ac:spMk id="5" creationId="{857B244F-7CC4-4D89-A5BB-08F551AA6A67}"/>
          </ac:spMkLst>
        </pc:spChg>
        <pc:spChg chg="add mod">
          <ac:chgData name="Connor Rickermann" userId="9840cd41-e196-43c5-b10f-690ed416b90a" providerId="ADAL" clId="{8090AAD9-0BB1-41ED-83DF-A456D98B0114}" dt="2022-01-24T19:43:22.762" v="623" actId="14100"/>
          <ac:spMkLst>
            <pc:docMk/>
            <pc:sldMk cId="4238515487" sldId="317"/>
            <ac:spMk id="6" creationId="{8F9448C6-E7CD-41C3-8ADB-7E68B63BE1F6}"/>
          </ac:spMkLst>
        </pc:spChg>
        <pc:spChg chg="add mod">
          <ac:chgData name="Connor Rickermann" userId="9840cd41-e196-43c5-b10f-690ed416b90a" providerId="ADAL" clId="{8090AAD9-0BB1-41ED-83DF-A456D98B0114}" dt="2022-01-24T19:45:01.839" v="669" actId="14100"/>
          <ac:spMkLst>
            <pc:docMk/>
            <pc:sldMk cId="4238515487" sldId="317"/>
            <ac:spMk id="8" creationId="{E4637D0A-ED77-47F0-B75B-AFE51B05D581}"/>
          </ac:spMkLst>
        </pc:spChg>
        <pc:spChg chg="add mod">
          <ac:chgData name="Connor Rickermann" userId="9840cd41-e196-43c5-b10f-690ed416b90a" providerId="ADAL" clId="{8090AAD9-0BB1-41ED-83DF-A456D98B0114}" dt="2022-01-24T19:40:42.753" v="583" actId="14100"/>
          <ac:spMkLst>
            <pc:docMk/>
            <pc:sldMk cId="4238515487" sldId="317"/>
            <ac:spMk id="10" creationId="{F6DAD1FA-5BE3-4D5B-9996-E4CB04DCB21A}"/>
          </ac:spMkLst>
        </pc:spChg>
        <pc:spChg chg="add mod">
          <ac:chgData name="Connor Rickermann" userId="9840cd41-e196-43c5-b10f-690ed416b90a" providerId="ADAL" clId="{8090AAD9-0BB1-41ED-83DF-A456D98B0114}" dt="2022-01-24T19:41:32.835" v="605" actId="313"/>
          <ac:spMkLst>
            <pc:docMk/>
            <pc:sldMk cId="4238515487" sldId="317"/>
            <ac:spMk id="11" creationId="{E4FD81CC-8866-4FB3-BC95-6F03DFD85C91}"/>
          </ac:spMkLst>
        </pc:spChg>
        <pc:spChg chg="add mod">
          <ac:chgData name="Connor Rickermann" userId="9840cd41-e196-43c5-b10f-690ed416b90a" providerId="ADAL" clId="{8090AAD9-0BB1-41ED-83DF-A456D98B0114}" dt="2022-01-24T19:44:28.589" v="664" actId="1076"/>
          <ac:spMkLst>
            <pc:docMk/>
            <pc:sldMk cId="4238515487" sldId="317"/>
            <ac:spMk id="14" creationId="{FB6F89F1-D14D-4AD5-8DA7-AC78AD29AD17}"/>
          </ac:spMkLst>
        </pc:spChg>
        <pc:spChg chg="add mod">
          <ac:chgData name="Connor Rickermann" userId="9840cd41-e196-43c5-b10f-690ed416b90a" providerId="ADAL" clId="{8090AAD9-0BB1-41ED-83DF-A456D98B0114}" dt="2022-01-24T19:46:19.755" v="710" actId="14100"/>
          <ac:spMkLst>
            <pc:docMk/>
            <pc:sldMk cId="4238515487" sldId="317"/>
            <ac:spMk id="17" creationId="{6E3323DC-2B6A-44CD-8BE1-2D6D8A719E8C}"/>
          </ac:spMkLst>
        </pc:spChg>
        <pc:spChg chg="add mod">
          <ac:chgData name="Connor Rickermann" userId="9840cd41-e196-43c5-b10f-690ed416b90a" providerId="ADAL" clId="{8090AAD9-0BB1-41ED-83DF-A456D98B0114}" dt="2022-01-24T19:46:52.753" v="720" actId="14100"/>
          <ac:spMkLst>
            <pc:docMk/>
            <pc:sldMk cId="4238515487" sldId="317"/>
            <ac:spMk id="18" creationId="{E04B0BF2-0A6F-487A-AD62-603A98175A51}"/>
          </ac:spMkLst>
        </pc:spChg>
        <pc:spChg chg="add mod">
          <ac:chgData name="Connor Rickermann" userId="9840cd41-e196-43c5-b10f-690ed416b90a" providerId="ADAL" clId="{8090AAD9-0BB1-41ED-83DF-A456D98B0114}" dt="2022-01-24T19:46:22.023" v="711" actId="14100"/>
          <ac:spMkLst>
            <pc:docMk/>
            <pc:sldMk cId="4238515487" sldId="317"/>
            <ac:spMk id="19" creationId="{FBEA8906-228A-453B-9AB0-A93DF6BFBF7F}"/>
          </ac:spMkLst>
        </pc:spChg>
        <pc:picChg chg="del">
          <ac:chgData name="Connor Rickermann" userId="9840cd41-e196-43c5-b10f-690ed416b90a" providerId="ADAL" clId="{8090AAD9-0BB1-41ED-83DF-A456D98B0114}" dt="2022-01-24T19:35:21.434" v="63" actId="478"/>
          <ac:picMkLst>
            <pc:docMk/>
            <pc:sldMk cId="4238515487" sldId="317"/>
            <ac:picMk id="33" creationId="{3E5BAB40-18BB-400A-A8EC-823FE2E5A760}"/>
          </ac:picMkLst>
        </pc:picChg>
        <pc:cxnChg chg="add mod">
          <ac:chgData name="Connor Rickermann" userId="9840cd41-e196-43c5-b10f-690ed416b90a" providerId="ADAL" clId="{8090AAD9-0BB1-41ED-83DF-A456D98B0114}" dt="2022-01-24T19:43:22.762" v="623" actId="14100"/>
          <ac:cxnSpMkLst>
            <pc:docMk/>
            <pc:sldMk cId="4238515487" sldId="317"/>
            <ac:cxnSpMk id="7" creationId="{930974F0-9293-4B41-9288-D35D7C77D5CA}"/>
          </ac:cxnSpMkLst>
        </pc:cxnChg>
        <pc:cxnChg chg="add mod">
          <ac:chgData name="Connor Rickermann" userId="9840cd41-e196-43c5-b10f-690ed416b90a" providerId="ADAL" clId="{8090AAD9-0BB1-41ED-83DF-A456D98B0114}" dt="2022-01-24T19:38:45.154" v="521" actId="1076"/>
          <ac:cxnSpMkLst>
            <pc:docMk/>
            <pc:sldMk cId="4238515487" sldId="317"/>
            <ac:cxnSpMk id="9" creationId="{07574B20-0C03-40A2-BFDC-9E7717C51CDD}"/>
          </ac:cxnSpMkLst>
        </pc:cxnChg>
        <pc:cxnChg chg="add mod">
          <ac:chgData name="Connor Rickermann" userId="9840cd41-e196-43c5-b10f-690ed416b90a" providerId="ADAL" clId="{8090AAD9-0BB1-41ED-83DF-A456D98B0114}" dt="2022-01-24T19:44:24.341" v="663" actId="1582"/>
          <ac:cxnSpMkLst>
            <pc:docMk/>
            <pc:sldMk cId="4238515487" sldId="317"/>
            <ac:cxnSpMk id="15" creationId="{8F0A2A2E-A39F-465B-BEDB-4C4905A9363B}"/>
          </ac:cxnSpMkLst>
        </pc:cxnChg>
        <pc:cxnChg chg="add mod">
          <ac:chgData name="Connor Rickermann" userId="9840cd41-e196-43c5-b10f-690ed416b90a" providerId="ADAL" clId="{8090AAD9-0BB1-41ED-83DF-A456D98B0114}" dt="2022-01-24T19:46:46.038" v="718" actId="14100"/>
          <ac:cxnSpMkLst>
            <pc:docMk/>
            <pc:sldMk cId="4238515487" sldId="317"/>
            <ac:cxnSpMk id="20" creationId="{5488D171-C191-4AE9-9293-7B9464FFFDD6}"/>
          </ac:cxnSpMkLst>
        </pc:cxnChg>
      </pc:sldChg>
    </pc:docChg>
  </pc:docChgLst>
  <pc:docChgLst>
    <pc:chgData name="Rickermann, Connor" userId="9840cd41-e196-43c5-b10f-690ed416b90a" providerId="ADAL" clId="{93C28FE3-52B7-4C76-A5D1-65D5DCA1895F}"/>
    <pc:docChg chg="undo custSel addSld delSld modSld">
      <pc:chgData name="Rickermann, Connor" userId="9840cd41-e196-43c5-b10f-690ed416b90a" providerId="ADAL" clId="{93C28FE3-52B7-4C76-A5D1-65D5DCA1895F}" dt="2022-02-14T19:29:14.265" v="6405" actId="20577"/>
      <pc:docMkLst>
        <pc:docMk/>
      </pc:docMkLst>
      <pc:sldChg chg="modSp mod">
        <pc:chgData name="Rickermann, Connor" userId="9840cd41-e196-43c5-b10f-690ed416b90a" providerId="ADAL" clId="{93C28FE3-52B7-4C76-A5D1-65D5DCA1895F}" dt="2022-02-14T17:47:21.777" v="27" actId="20577"/>
        <pc:sldMkLst>
          <pc:docMk/>
          <pc:sldMk cId="4179582630" sldId="256"/>
        </pc:sldMkLst>
        <pc:spChg chg="mod">
          <ac:chgData name="Rickermann, Connor" userId="9840cd41-e196-43c5-b10f-690ed416b90a" providerId="ADAL" clId="{93C28FE3-52B7-4C76-A5D1-65D5DCA1895F}" dt="2022-02-14T17:47:21.777" v="27" actId="20577"/>
          <ac:spMkLst>
            <pc:docMk/>
            <pc:sldMk cId="4179582630" sldId="256"/>
            <ac:spMk id="2" creationId="{0B07D0F3-612B-42E5-9550-C950C949E964}"/>
          </ac:spMkLst>
        </pc:spChg>
      </pc:sldChg>
      <pc:sldChg chg="modSp mod">
        <pc:chgData name="Rickermann, Connor" userId="9840cd41-e196-43c5-b10f-690ed416b90a" providerId="ADAL" clId="{93C28FE3-52B7-4C76-A5D1-65D5DCA1895F}" dt="2022-02-14T17:51:44.500" v="749" actId="20577"/>
        <pc:sldMkLst>
          <pc:docMk/>
          <pc:sldMk cId="4147408174" sldId="257"/>
        </pc:sldMkLst>
        <pc:spChg chg="mod">
          <ac:chgData name="Rickermann, Connor" userId="9840cd41-e196-43c5-b10f-690ed416b90a" providerId="ADAL" clId="{93C28FE3-52B7-4C76-A5D1-65D5DCA1895F}" dt="2022-02-14T17:51:44.500" v="749" actId="20577"/>
          <ac:spMkLst>
            <pc:docMk/>
            <pc:sldMk cId="4147408174" sldId="257"/>
            <ac:spMk id="4" creationId="{3E3BE511-775A-482D-AD21-3C4F031ADDC0}"/>
          </ac:spMkLst>
        </pc:spChg>
      </pc:sldChg>
      <pc:sldChg chg="modSp mod">
        <pc:chgData name="Rickermann, Connor" userId="9840cd41-e196-43c5-b10f-690ed416b90a" providerId="ADAL" clId="{93C28FE3-52B7-4C76-A5D1-65D5DCA1895F}" dt="2022-02-14T19:29:14.265" v="6405" actId="20577"/>
        <pc:sldMkLst>
          <pc:docMk/>
          <pc:sldMk cId="1499433701" sldId="264"/>
        </pc:sldMkLst>
        <pc:spChg chg="mod">
          <ac:chgData name="Rickermann, Connor" userId="9840cd41-e196-43c5-b10f-690ed416b90a" providerId="ADAL" clId="{93C28FE3-52B7-4C76-A5D1-65D5DCA1895F}" dt="2022-02-14T19:29:14.265" v="6405" actId="20577"/>
          <ac:spMkLst>
            <pc:docMk/>
            <pc:sldMk cId="1499433701" sldId="264"/>
            <ac:spMk id="4" creationId="{3E3BE511-775A-482D-AD21-3C4F031ADDC0}"/>
          </ac:spMkLst>
        </pc:spChg>
      </pc:sldChg>
      <pc:sldChg chg="addSp delSp modSp mod">
        <pc:chgData name="Rickermann, Connor" userId="9840cd41-e196-43c5-b10f-690ed416b90a" providerId="ADAL" clId="{93C28FE3-52B7-4C76-A5D1-65D5DCA1895F}" dt="2022-02-14T18:00:52.926" v="1440" actId="14100"/>
        <pc:sldMkLst>
          <pc:docMk/>
          <pc:sldMk cId="631914881" sldId="265"/>
        </pc:sldMkLst>
        <pc:spChg chg="mod">
          <ac:chgData name="Rickermann, Connor" userId="9840cd41-e196-43c5-b10f-690ed416b90a" providerId="ADAL" clId="{93C28FE3-52B7-4C76-A5D1-65D5DCA1895F}" dt="2022-02-14T17:55:50.144" v="870" actId="20577"/>
          <ac:spMkLst>
            <pc:docMk/>
            <pc:sldMk cId="631914881" sldId="265"/>
            <ac:spMk id="2" creationId="{425EA3EC-AAAC-4204-B12B-A829A04BC9DF}"/>
          </ac:spMkLst>
        </pc:spChg>
        <pc:spChg chg="mod">
          <ac:chgData name="Rickermann, Connor" userId="9840cd41-e196-43c5-b10f-690ed416b90a" providerId="ADAL" clId="{93C28FE3-52B7-4C76-A5D1-65D5DCA1895F}" dt="2022-02-14T18:00:45.553" v="1438" actId="14100"/>
          <ac:spMkLst>
            <pc:docMk/>
            <pc:sldMk cId="631914881" sldId="265"/>
            <ac:spMk id="4" creationId="{8EEC3F7F-5802-4D54-8456-B9719EB4E380}"/>
          </ac:spMkLst>
        </pc:spChg>
        <pc:spChg chg="del">
          <ac:chgData name="Rickermann, Connor" userId="9840cd41-e196-43c5-b10f-690ed416b90a" providerId="ADAL" clId="{93C28FE3-52B7-4C76-A5D1-65D5DCA1895F}" dt="2022-02-14T17:55:22.933" v="842" actId="478"/>
          <ac:spMkLst>
            <pc:docMk/>
            <pc:sldMk cId="631914881" sldId="265"/>
            <ac:spMk id="5" creationId="{CCCA9C9B-BAFE-439A-B87E-D7F57574E23F}"/>
          </ac:spMkLst>
        </pc:spChg>
        <pc:picChg chg="add mod">
          <ac:chgData name="Rickermann, Connor" userId="9840cd41-e196-43c5-b10f-690ed416b90a" providerId="ADAL" clId="{93C28FE3-52B7-4C76-A5D1-65D5DCA1895F}" dt="2022-02-14T18:00:52.926" v="1440" actId="14100"/>
          <ac:picMkLst>
            <pc:docMk/>
            <pc:sldMk cId="631914881" sldId="265"/>
            <ac:picMk id="6" creationId="{AE536122-242C-4EF9-AEBA-5CEDB614CDA0}"/>
          </ac:picMkLst>
        </pc:picChg>
        <pc:picChg chg="del">
          <ac:chgData name="Rickermann, Connor" userId="9840cd41-e196-43c5-b10f-690ed416b90a" providerId="ADAL" clId="{93C28FE3-52B7-4C76-A5D1-65D5DCA1895F}" dt="2022-02-14T17:55:21.150" v="841" actId="478"/>
          <ac:picMkLst>
            <pc:docMk/>
            <pc:sldMk cId="631914881" sldId="265"/>
            <ac:picMk id="33" creationId="{3E5BAB40-18BB-400A-A8EC-823FE2E5A760}"/>
          </ac:picMkLst>
        </pc:picChg>
      </pc:sldChg>
      <pc:sldChg chg="addSp delSp modSp add mod">
        <pc:chgData name="Rickermann, Connor" userId="9840cd41-e196-43c5-b10f-690ed416b90a" providerId="ADAL" clId="{93C28FE3-52B7-4C76-A5D1-65D5DCA1895F}" dt="2022-02-14T18:07:09.948" v="2216" actId="1076"/>
        <pc:sldMkLst>
          <pc:docMk/>
          <pc:sldMk cId="2500136373" sldId="266"/>
        </pc:sldMkLst>
        <pc:spChg chg="mod">
          <ac:chgData name="Rickermann, Connor" userId="9840cd41-e196-43c5-b10f-690ed416b90a" providerId="ADAL" clId="{93C28FE3-52B7-4C76-A5D1-65D5DCA1895F}" dt="2022-02-14T18:01:34.769" v="1467" actId="20577"/>
          <ac:spMkLst>
            <pc:docMk/>
            <pc:sldMk cId="2500136373" sldId="266"/>
            <ac:spMk id="2" creationId="{425EA3EC-AAAC-4204-B12B-A829A04BC9DF}"/>
          </ac:spMkLst>
        </pc:spChg>
        <pc:spChg chg="mod">
          <ac:chgData name="Rickermann, Connor" userId="9840cd41-e196-43c5-b10f-690ed416b90a" providerId="ADAL" clId="{93C28FE3-52B7-4C76-A5D1-65D5DCA1895F}" dt="2022-02-14T18:06:05.851" v="2201" actId="20577"/>
          <ac:spMkLst>
            <pc:docMk/>
            <pc:sldMk cId="2500136373" sldId="266"/>
            <ac:spMk id="4" creationId="{8EEC3F7F-5802-4D54-8456-B9719EB4E380}"/>
          </ac:spMkLst>
        </pc:spChg>
        <pc:picChg chg="add mod">
          <ac:chgData name="Rickermann, Connor" userId="9840cd41-e196-43c5-b10f-690ed416b90a" providerId="ADAL" clId="{93C28FE3-52B7-4C76-A5D1-65D5DCA1895F}" dt="2022-02-14T18:06:55.203" v="2209" actId="1076"/>
          <ac:picMkLst>
            <pc:docMk/>
            <pc:sldMk cId="2500136373" sldId="266"/>
            <ac:picMk id="5" creationId="{304EA69F-0380-49AB-B75F-965967340092}"/>
          </ac:picMkLst>
        </pc:picChg>
        <pc:picChg chg="del">
          <ac:chgData name="Rickermann, Connor" userId="9840cd41-e196-43c5-b10f-690ed416b90a" providerId="ADAL" clId="{93C28FE3-52B7-4C76-A5D1-65D5DCA1895F}" dt="2022-02-14T18:01:07.632" v="1444" actId="478"/>
          <ac:picMkLst>
            <pc:docMk/>
            <pc:sldMk cId="2500136373" sldId="266"/>
            <ac:picMk id="6" creationId="{AE536122-242C-4EF9-AEBA-5CEDB614CDA0}"/>
          </ac:picMkLst>
        </pc:picChg>
        <pc:picChg chg="add mod">
          <ac:chgData name="Rickermann, Connor" userId="9840cd41-e196-43c5-b10f-690ed416b90a" providerId="ADAL" clId="{93C28FE3-52B7-4C76-A5D1-65D5DCA1895F}" dt="2022-02-14T18:07:09.948" v="2216" actId="1076"/>
          <ac:picMkLst>
            <pc:docMk/>
            <pc:sldMk cId="2500136373" sldId="266"/>
            <ac:picMk id="7" creationId="{348D376C-A4C4-48B2-A5C8-4C837A1D40FD}"/>
          </ac:picMkLst>
        </pc:picChg>
        <pc:picChg chg="add mod">
          <ac:chgData name="Rickermann, Connor" userId="9840cd41-e196-43c5-b10f-690ed416b90a" providerId="ADAL" clId="{93C28FE3-52B7-4C76-A5D1-65D5DCA1895F}" dt="2022-02-14T18:07:08.120" v="2215" actId="1076"/>
          <ac:picMkLst>
            <pc:docMk/>
            <pc:sldMk cId="2500136373" sldId="266"/>
            <ac:picMk id="8" creationId="{E42DC095-249A-45BF-9443-E9976D08CD83}"/>
          </ac:picMkLst>
        </pc:picChg>
      </pc:sldChg>
      <pc:sldChg chg="new del">
        <pc:chgData name="Rickermann, Connor" userId="9840cd41-e196-43c5-b10f-690ed416b90a" providerId="ADAL" clId="{93C28FE3-52B7-4C76-A5D1-65D5DCA1895F}" dt="2022-02-14T18:01:04.285" v="1442" actId="680"/>
        <pc:sldMkLst>
          <pc:docMk/>
          <pc:sldMk cId="3802144937" sldId="266"/>
        </pc:sldMkLst>
      </pc:sldChg>
      <pc:sldChg chg="new del">
        <pc:chgData name="Rickermann, Connor" userId="9840cd41-e196-43c5-b10f-690ed416b90a" providerId="ADAL" clId="{93C28FE3-52B7-4C76-A5D1-65D5DCA1895F}" dt="2022-02-14T18:07:58.234" v="2218" actId="47"/>
        <pc:sldMkLst>
          <pc:docMk/>
          <pc:sldMk cId="839559767" sldId="267"/>
        </pc:sldMkLst>
      </pc:sldChg>
      <pc:sldChg chg="addSp delSp modSp add mod">
        <pc:chgData name="Rickermann, Connor" userId="9840cd41-e196-43c5-b10f-690ed416b90a" providerId="ADAL" clId="{93C28FE3-52B7-4C76-A5D1-65D5DCA1895F}" dt="2022-02-14T18:23:58.988" v="3899" actId="1076"/>
        <pc:sldMkLst>
          <pc:docMk/>
          <pc:sldMk cId="3681190623" sldId="267"/>
        </pc:sldMkLst>
        <pc:spChg chg="mod">
          <ac:chgData name="Rickermann, Connor" userId="9840cd41-e196-43c5-b10f-690ed416b90a" providerId="ADAL" clId="{93C28FE3-52B7-4C76-A5D1-65D5DCA1895F}" dt="2022-02-14T18:18:59.265" v="3227" actId="20577"/>
          <ac:spMkLst>
            <pc:docMk/>
            <pc:sldMk cId="3681190623" sldId="267"/>
            <ac:spMk id="2" creationId="{425EA3EC-AAAC-4204-B12B-A829A04BC9DF}"/>
          </ac:spMkLst>
        </pc:spChg>
        <pc:spChg chg="add del">
          <ac:chgData name="Rickermann, Connor" userId="9840cd41-e196-43c5-b10f-690ed416b90a" providerId="ADAL" clId="{93C28FE3-52B7-4C76-A5D1-65D5DCA1895F}" dt="2022-02-14T18:23:11.595" v="3895"/>
          <ac:spMkLst>
            <pc:docMk/>
            <pc:sldMk cId="3681190623" sldId="267"/>
            <ac:spMk id="3" creationId="{2816FD30-07FD-4C14-9BC9-1E46C6418A64}"/>
          </ac:spMkLst>
        </pc:spChg>
        <pc:spChg chg="mod">
          <ac:chgData name="Rickermann, Connor" userId="9840cd41-e196-43c5-b10f-690ed416b90a" providerId="ADAL" clId="{93C28FE3-52B7-4C76-A5D1-65D5DCA1895F}" dt="2022-02-14T18:22:33.494" v="3893" actId="20577"/>
          <ac:spMkLst>
            <pc:docMk/>
            <pc:sldMk cId="3681190623" sldId="267"/>
            <ac:spMk id="4" creationId="{8EEC3F7F-5802-4D54-8456-B9719EB4E380}"/>
          </ac:spMkLst>
        </pc:spChg>
        <pc:spChg chg="add del">
          <ac:chgData name="Rickermann, Connor" userId="9840cd41-e196-43c5-b10f-690ed416b90a" providerId="ADAL" clId="{93C28FE3-52B7-4C76-A5D1-65D5DCA1895F}" dt="2022-02-14T18:23:11.595" v="3895"/>
          <ac:spMkLst>
            <pc:docMk/>
            <pc:sldMk cId="3681190623" sldId="267"/>
            <ac:spMk id="6" creationId="{A05E9076-B1F2-47EA-A2B7-EA03F26C5A1F}"/>
          </ac:spMkLst>
        </pc:spChg>
        <pc:spChg chg="add del">
          <ac:chgData name="Rickermann, Connor" userId="9840cd41-e196-43c5-b10f-690ed416b90a" providerId="ADAL" clId="{93C28FE3-52B7-4C76-A5D1-65D5DCA1895F}" dt="2022-02-14T18:23:11.595" v="3895"/>
          <ac:spMkLst>
            <pc:docMk/>
            <pc:sldMk cId="3681190623" sldId="267"/>
            <ac:spMk id="10" creationId="{E2DFEB75-1B65-4600-92D3-46C0A12F5BF0}"/>
          </ac:spMkLst>
        </pc:spChg>
        <pc:spChg chg="add del">
          <ac:chgData name="Rickermann, Connor" userId="9840cd41-e196-43c5-b10f-690ed416b90a" providerId="ADAL" clId="{93C28FE3-52B7-4C76-A5D1-65D5DCA1895F}" dt="2022-02-14T18:23:11.595" v="3895"/>
          <ac:spMkLst>
            <pc:docMk/>
            <pc:sldMk cId="3681190623" sldId="267"/>
            <ac:spMk id="11" creationId="{1BA37657-A40A-427F-B071-D3071BC66A04}"/>
          </ac:spMkLst>
        </pc:spChg>
        <pc:spChg chg="add del">
          <ac:chgData name="Rickermann, Connor" userId="9840cd41-e196-43c5-b10f-690ed416b90a" providerId="ADAL" clId="{93C28FE3-52B7-4C76-A5D1-65D5DCA1895F}" dt="2022-02-14T18:23:11.595" v="3895"/>
          <ac:spMkLst>
            <pc:docMk/>
            <pc:sldMk cId="3681190623" sldId="267"/>
            <ac:spMk id="12" creationId="{B21B6A74-010F-4924-92DB-1CAAB0210A20}"/>
          </ac:spMkLst>
        </pc:spChg>
        <pc:spChg chg="add del">
          <ac:chgData name="Rickermann, Connor" userId="9840cd41-e196-43c5-b10f-690ed416b90a" providerId="ADAL" clId="{93C28FE3-52B7-4C76-A5D1-65D5DCA1895F}" dt="2022-02-14T18:23:11.595" v="3895"/>
          <ac:spMkLst>
            <pc:docMk/>
            <pc:sldMk cId="3681190623" sldId="267"/>
            <ac:spMk id="13" creationId="{5858EC70-B5B8-4D6A-BA49-3FF3656DC53A}"/>
          </ac:spMkLst>
        </pc:spChg>
        <pc:spChg chg="add del">
          <ac:chgData name="Rickermann, Connor" userId="9840cd41-e196-43c5-b10f-690ed416b90a" providerId="ADAL" clId="{93C28FE3-52B7-4C76-A5D1-65D5DCA1895F}" dt="2022-02-14T18:23:11.595" v="3895"/>
          <ac:spMkLst>
            <pc:docMk/>
            <pc:sldMk cId="3681190623" sldId="267"/>
            <ac:spMk id="14" creationId="{DD12F003-A3EC-4DEC-A94F-066219F7FCC2}"/>
          </ac:spMkLst>
        </pc:spChg>
        <pc:picChg chg="del">
          <ac:chgData name="Rickermann, Connor" userId="9840cd41-e196-43c5-b10f-690ed416b90a" providerId="ADAL" clId="{93C28FE3-52B7-4C76-A5D1-65D5DCA1895F}" dt="2022-02-14T18:14:39.739" v="2880" actId="478"/>
          <ac:picMkLst>
            <pc:docMk/>
            <pc:sldMk cId="3681190623" sldId="267"/>
            <ac:picMk id="5" creationId="{304EA69F-0380-49AB-B75F-965967340092}"/>
          </ac:picMkLst>
        </pc:picChg>
        <pc:picChg chg="del">
          <ac:chgData name="Rickermann, Connor" userId="9840cd41-e196-43c5-b10f-690ed416b90a" providerId="ADAL" clId="{93C28FE3-52B7-4C76-A5D1-65D5DCA1895F}" dt="2022-02-14T18:14:39.739" v="2880" actId="478"/>
          <ac:picMkLst>
            <pc:docMk/>
            <pc:sldMk cId="3681190623" sldId="267"/>
            <ac:picMk id="7" creationId="{348D376C-A4C4-48B2-A5C8-4C837A1D40FD}"/>
          </ac:picMkLst>
        </pc:picChg>
        <pc:picChg chg="del">
          <ac:chgData name="Rickermann, Connor" userId="9840cd41-e196-43c5-b10f-690ed416b90a" providerId="ADAL" clId="{93C28FE3-52B7-4C76-A5D1-65D5DCA1895F}" dt="2022-02-14T18:14:39.739" v="2880" actId="478"/>
          <ac:picMkLst>
            <pc:docMk/>
            <pc:sldMk cId="3681190623" sldId="267"/>
            <ac:picMk id="8" creationId="{E42DC095-249A-45BF-9443-E9976D08CD83}"/>
          </ac:picMkLst>
        </pc:picChg>
        <pc:picChg chg="add del mod">
          <ac:chgData name="Rickermann, Connor" userId="9840cd41-e196-43c5-b10f-690ed416b90a" providerId="ADAL" clId="{93C28FE3-52B7-4C76-A5D1-65D5DCA1895F}" dt="2022-02-14T18:19:01.029" v="3228" actId="478"/>
          <ac:picMkLst>
            <pc:docMk/>
            <pc:sldMk cId="3681190623" sldId="267"/>
            <ac:picMk id="9" creationId="{CCA45EE2-C0FF-42BE-845D-C6190615BA45}"/>
          </ac:picMkLst>
        </pc:picChg>
        <pc:picChg chg="add mod">
          <ac:chgData name="Rickermann, Connor" userId="9840cd41-e196-43c5-b10f-690ed416b90a" providerId="ADAL" clId="{93C28FE3-52B7-4C76-A5D1-65D5DCA1895F}" dt="2022-02-14T18:23:58.988" v="3899" actId="1076"/>
          <ac:picMkLst>
            <pc:docMk/>
            <pc:sldMk cId="3681190623" sldId="267"/>
            <ac:picMk id="16" creationId="{030E45FF-BC7C-41E8-B534-6F9A94829D25}"/>
          </ac:picMkLst>
        </pc:picChg>
        <pc:picChg chg="add del">
          <ac:chgData name="Rickermann, Connor" userId="9840cd41-e196-43c5-b10f-690ed416b90a" providerId="ADAL" clId="{93C28FE3-52B7-4C76-A5D1-65D5DCA1895F}" dt="2022-02-14T18:23:11.595" v="3895"/>
          <ac:picMkLst>
            <pc:docMk/>
            <pc:sldMk cId="3681190623" sldId="267"/>
            <ac:picMk id="2049" creationId="{A94F55E6-872C-4302-9A7F-5D221E18ADB4}"/>
          </ac:picMkLst>
        </pc:picChg>
        <pc:picChg chg="add del">
          <ac:chgData name="Rickermann, Connor" userId="9840cd41-e196-43c5-b10f-690ed416b90a" providerId="ADAL" clId="{93C28FE3-52B7-4C76-A5D1-65D5DCA1895F}" dt="2022-02-14T18:23:11.595" v="3895"/>
          <ac:picMkLst>
            <pc:docMk/>
            <pc:sldMk cId="3681190623" sldId="267"/>
            <ac:picMk id="2050" creationId="{0C7EA7E9-A2CC-4A2F-9DE9-F9A021B7C2DA}"/>
          </ac:picMkLst>
        </pc:picChg>
        <pc:picChg chg="add del">
          <ac:chgData name="Rickermann, Connor" userId="9840cd41-e196-43c5-b10f-690ed416b90a" providerId="ADAL" clId="{93C28FE3-52B7-4C76-A5D1-65D5DCA1895F}" dt="2022-02-14T18:23:11.595" v="3895"/>
          <ac:picMkLst>
            <pc:docMk/>
            <pc:sldMk cId="3681190623" sldId="267"/>
            <ac:picMk id="2051" creationId="{9EEF015C-B9E5-4CFB-B20C-2952076A7E33}"/>
          </ac:picMkLst>
        </pc:picChg>
        <pc:picChg chg="add del">
          <ac:chgData name="Rickermann, Connor" userId="9840cd41-e196-43c5-b10f-690ed416b90a" providerId="ADAL" clId="{93C28FE3-52B7-4C76-A5D1-65D5DCA1895F}" dt="2022-02-14T18:23:11.595" v="3895"/>
          <ac:picMkLst>
            <pc:docMk/>
            <pc:sldMk cId="3681190623" sldId="267"/>
            <ac:picMk id="2052" creationId="{66577423-4156-4D23-9F7C-86824E886ECC}"/>
          </ac:picMkLst>
        </pc:picChg>
      </pc:sldChg>
      <pc:sldChg chg="modSp add mod">
        <pc:chgData name="Rickermann, Connor" userId="9840cd41-e196-43c5-b10f-690ed416b90a" providerId="ADAL" clId="{93C28FE3-52B7-4C76-A5D1-65D5DCA1895F}" dt="2022-02-14T18:26:46.008" v="3958" actId="113"/>
        <pc:sldMkLst>
          <pc:docMk/>
          <pc:sldMk cId="1413355960" sldId="268"/>
        </pc:sldMkLst>
        <pc:spChg chg="mod">
          <ac:chgData name="Rickermann, Connor" userId="9840cd41-e196-43c5-b10f-690ed416b90a" providerId="ADAL" clId="{93C28FE3-52B7-4C76-A5D1-65D5DCA1895F}" dt="2022-02-14T18:26:46.008" v="3958" actId="113"/>
          <ac:spMkLst>
            <pc:docMk/>
            <pc:sldMk cId="1413355960" sldId="268"/>
            <ac:spMk id="4" creationId="{8EEC3F7F-5802-4D54-8456-B9719EB4E380}"/>
          </ac:spMkLst>
        </pc:spChg>
        <pc:picChg chg="mod">
          <ac:chgData name="Rickermann, Connor" userId="9840cd41-e196-43c5-b10f-690ed416b90a" providerId="ADAL" clId="{93C28FE3-52B7-4C76-A5D1-65D5DCA1895F}" dt="2022-02-14T18:26:41.732" v="3957" actId="1076"/>
          <ac:picMkLst>
            <pc:docMk/>
            <pc:sldMk cId="1413355960" sldId="268"/>
            <ac:picMk id="9" creationId="{CCA45EE2-C0FF-42BE-845D-C6190615BA45}"/>
          </ac:picMkLst>
        </pc:picChg>
      </pc:sldChg>
      <pc:sldChg chg="delSp modSp add mod">
        <pc:chgData name="Rickermann, Connor" userId="9840cd41-e196-43c5-b10f-690ed416b90a" providerId="ADAL" clId="{93C28FE3-52B7-4C76-A5D1-65D5DCA1895F}" dt="2022-02-14T19:20:08.603" v="5460" actId="14100"/>
        <pc:sldMkLst>
          <pc:docMk/>
          <pc:sldMk cId="3413485200" sldId="269"/>
        </pc:sldMkLst>
        <pc:spChg chg="mod">
          <ac:chgData name="Rickermann, Connor" userId="9840cd41-e196-43c5-b10f-690ed416b90a" providerId="ADAL" clId="{93C28FE3-52B7-4C76-A5D1-65D5DCA1895F}" dt="2022-02-14T19:06:10.822" v="3988" actId="20577"/>
          <ac:spMkLst>
            <pc:docMk/>
            <pc:sldMk cId="3413485200" sldId="269"/>
            <ac:spMk id="2" creationId="{425EA3EC-AAAC-4204-B12B-A829A04BC9DF}"/>
          </ac:spMkLst>
        </pc:spChg>
        <pc:spChg chg="mod">
          <ac:chgData name="Rickermann, Connor" userId="9840cd41-e196-43c5-b10f-690ed416b90a" providerId="ADAL" clId="{93C28FE3-52B7-4C76-A5D1-65D5DCA1895F}" dt="2022-02-14T19:20:08.603" v="5460" actId="14100"/>
          <ac:spMkLst>
            <pc:docMk/>
            <pc:sldMk cId="3413485200" sldId="269"/>
            <ac:spMk id="4" creationId="{8EEC3F7F-5802-4D54-8456-B9719EB4E380}"/>
          </ac:spMkLst>
        </pc:spChg>
        <pc:picChg chg="del">
          <ac:chgData name="Rickermann, Connor" userId="9840cd41-e196-43c5-b10f-690ed416b90a" providerId="ADAL" clId="{93C28FE3-52B7-4C76-A5D1-65D5DCA1895F}" dt="2022-02-14T18:46:20.533" v="3964" actId="478"/>
          <ac:picMkLst>
            <pc:docMk/>
            <pc:sldMk cId="3413485200" sldId="269"/>
            <ac:picMk id="9" creationId="{CCA45EE2-C0FF-42BE-845D-C6190615BA45}"/>
          </ac:picMkLst>
        </pc:picChg>
      </pc:sldChg>
      <pc:sldChg chg="new del">
        <pc:chgData name="Rickermann, Connor" userId="9840cd41-e196-43c5-b10f-690ed416b90a" providerId="ADAL" clId="{93C28FE3-52B7-4C76-A5D1-65D5DCA1895F}" dt="2022-02-14T18:46:13.248" v="3960" actId="47"/>
        <pc:sldMkLst>
          <pc:docMk/>
          <pc:sldMk cId="4068463490" sldId="269"/>
        </pc:sldMkLst>
      </pc:sldChg>
      <pc:sldChg chg="modSp add mod">
        <pc:chgData name="Rickermann, Connor" userId="9840cd41-e196-43c5-b10f-690ed416b90a" providerId="ADAL" clId="{93C28FE3-52B7-4C76-A5D1-65D5DCA1895F}" dt="2022-02-14T19:20:12.612" v="5461" actId="14100"/>
        <pc:sldMkLst>
          <pc:docMk/>
          <pc:sldMk cId="741742179" sldId="270"/>
        </pc:sldMkLst>
        <pc:spChg chg="mod">
          <ac:chgData name="Rickermann, Connor" userId="9840cd41-e196-43c5-b10f-690ed416b90a" providerId="ADAL" clId="{93C28FE3-52B7-4C76-A5D1-65D5DCA1895F}" dt="2022-02-14T19:20:12.612" v="5461" actId="14100"/>
          <ac:spMkLst>
            <pc:docMk/>
            <pc:sldMk cId="741742179" sldId="270"/>
            <ac:spMk id="4" creationId="{8EEC3F7F-5802-4D54-8456-B9719EB4E380}"/>
          </ac:spMkLst>
        </pc:spChg>
      </pc:sldChg>
      <pc:sldChg chg="addSp delSp modSp add mod">
        <pc:chgData name="Rickermann, Connor" userId="9840cd41-e196-43c5-b10f-690ed416b90a" providerId="ADAL" clId="{93C28FE3-52B7-4C76-A5D1-65D5DCA1895F}" dt="2022-02-14T19:26:55.881" v="6149" actId="20577"/>
        <pc:sldMkLst>
          <pc:docMk/>
          <pc:sldMk cId="897460032" sldId="271"/>
        </pc:sldMkLst>
        <pc:spChg chg="mod">
          <ac:chgData name="Rickermann, Connor" userId="9840cd41-e196-43c5-b10f-690ed416b90a" providerId="ADAL" clId="{93C28FE3-52B7-4C76-A5D1-65D5DCA1895F}" dt="2022-02-14T19:20:42.059" v="5475" actId="20577"/>
          <ac:spMkLst>
            <pc:docMk/>
            <pc:sldMk cId="897460032" sldId="271"/>
            <ac:spMk id="2" creationId="{425EA3EC-AAAC-4204-B12B-A829A04BC9DF}"/>
          </ac:spMkLst>
        </pc:spChg>
        <pc:spChg chg="mod">
          <ac:chgData name="Rickermann, Connor" userId="9840cd41-e196-43c5-b10f-690ed416b90a" providerId="ADAL" clId="{93C28FE3-52B7-4C76-A5D1-65D5DCA1895F}" dt="2022-02-14T19:26:55.881" v="6149" actId="20577"/>
          <ac:spMkLst>
            <pc:docMk/>
            <pc:sldMk cId="897460032" sldId="271"/>
            <ac:spMk id="4" creationId="{8EEC3F7F-5802-4D54-8456-B9719EB4E380}"/>
          </ac:spMkLst>
        </pc:spChg>
        <pc:picChg chg="add mod">
          <ac:chgData name="Rickermann, Connor" userId="9840cd41-e196-43c5-b10f-690ed416b90a" providerId="ADAL" clId="{93C28FE3-52B7-4C76-A5D1-65D5DCA1895F}" dt="2022-02-14T19:22:22.490" v="5619" actId="1076"/>
          <ac:picMkLst>
            <pc:docMk/>
            <pc:sldMk cId="897460032" sldId="271"/>
            <ac:picMk id="5" creationId="{51E2743C-2FA1-4630-9F7A-1D0C206A0076}"/>
          </ac:picMkLst>
        </pc:picChg>
        <pc:picChg chg="del">
          <ac:chgData name="Rickermann, Connor" userId="9840cd41-e196-43c5-b10f-690ed416b90a" providerId="ADAL" clId="{93C28FE3-52B7-4C76-A5D1-65D5DCA1895F}" dt="2022-02-14T19:20:52.116" v="5476" actId="478"/>
          <ac:picMkLst>
            <pc:docMk/>
            <pc:sldMk cId="897460032" sldId="271"/>
            <ac:picMk id="16" creationId="{030E45FF-BC7C-41E8-B534-6F9A94829D25}"/>
          </ac:picMkLst>
        </pc:picChg>
      </pc:sldChg>
      <pc:sldChg chg="new del">
        <pc:chgData name="Rickermann, Connor" userId="9840cd41-e196-43c5-b10f-690ed416b90a" providerId="ADAL" clId="{93C28FE3-52B7-4C76-A5D1-65D5DCA1895F}" dt="2022-02-14T19:20:23.780" v="5463" actId="47"/>
        <pc:sldMkLst>
          <pc:docMk/>
          <pc:sldMk cId="3674254886" sldId="271"/>
        </pc:sldMkLst>
      </pc:sldChg>
      <pc:sldChg chg="delSp del mod">
        <pc:chgData name="Rickermann, Connor" userId="9840cd41-e196-43c5-b10f-690ed416b90a" providerId="ADAL" clId="{93C28FE3-52B7-4C76-A5D1-65D5DCA1895F}" dt="2022-02-14T18:00:30.722" v="1435" actId="47"/>
        <pc:sldMkLst>
          <pc:docMk/>
          <pc:sldMk cId="2982675165" sldId="286"/>
        </pc:sldMkLst>
        <pc:spChg chg="del">
          <ac:chgData name="Rickermann, Connor" userId="9840cd41-e196-43c5-b10f-690ed416b90a" providerId="ADAL" clId="{93C28FE3-52B7-4C76-A5D1-65D5DCA1895F}" dt="2022-02-14T17:55:31.156" v="845" actId="478"/>
          <ac:spMkLst>
            <pc:docMk/>
            <pc:sldMk cId="2982675165" sldId="286"/>
            <ac:spMk id="12" creationId="{31446DDF-6FD4-3F4A-A039-B1E2816D273A}"/>
          </ac:spMkLst>
        </pc:spChg>
        <pc:picChg chg="del">
          <ac:chgData name="Rickermann, Connor" userId="9840cd41-e196-43c5-b10f-690ed416b90a" providerId="ADAL" clId="{93C28FE3-52B7-4C76-A5D1-65D5DCA1895F}" dt="2022-02-14T17:55:29.139" v="844" actId="478"/>
          <ac:picMkLst>
            <pc:docMk/>
            <pc:sldMk cId="2982675165" sldId="286"/>
            <ac:picMk id="4" creationId="{00000000-0000-0000-0000-000000000000}"/>
          </ac:picMkLst>
        </pc:picChg>
        <pc:picChg chg="del">
          <ac:chgData name="Rickermann, Connor" userId="9840cd41-e196-43c5-b10f-690ed416b90a" providerId="ADAL" clId="{93C28FE3-52B7-4C76-A5D1-65D5DCA1895F}" dt="2022-02-14T17:55:27.730" v="843" actId="478"/>
          <ac:picMkLst>
            <pc:docMk/>
            <pc:sldMk cId="2982675165" sldId="286"/>
            <ac:picMk id="11" creationId="{C458109D-EE2F-8945-8669-296A1782B1E9}"/>
          </ac:picMkLst>
        </pc:picChg>
      </pc:sldChg>
      <pc:sldChg chg="del">
        <pc:chgData name="Rickermann, Connor" userId="9840cd41-e196-43c5-b10f-690ed416b90a" providerId="ADAL" clId="{93C28FE3-52B7-4C76-A5D1-65D5DCA1895F}" dt="2022-02-14T17:52:12.938" v="750" actId="47"/>
        <pc:sldMkLst>
          <pc:docMk/>
          <pc:sldMk cId="3582382376" sldId="298"/>
        </pc:sldMkLst>
      </pc:sldChg>
      <pc:sldChg chg="del">
        <pc:chgData name="Rickermann, Connor" userId="9840cd41-e196-43c5-b10f-690ed416b90a" providerId="ADAL" clId="{93C28FE3-52B7-4C76-A5D1-65D5DCA1895F}" dt="2022-02-14T17:52:12.938" v="750" actId="47"/>
        <pc:sldMkLst>
          <pc:docMk/>
          <pc:sldMk cId="2969864519" sldId="299"/>
        </pc:sldMkLst>
      </pc:sldChg>
      <pc:sldChg chg="del">
        <pc:chgData name="Rickermann, Connor" userId="9840cd41-e196-43c5-b10f-690ed416b90a" providerId="ADAL" clId="{93C28FE3-52B7-4C76-A5D1-65D5DCA1895F}" dt="2022-02-14T17:52:12.938" v="750" actId="47"/>
        <pc:sldMkLst>
          <pc:docMk/>
          <pc:sldMk cId="3138875880" sldId="300"/>
        </pc:sldMkLst>
      </pc:sldChg>
      <pc:sldChg chg="del">
        <pc:chgData name="Rickermann, Connor" userId="9840cd41-e196-43c5-b10f-690ed416b90a" providerId="ADAL" clId="{93C28FE3-52B7-4C76-A5D1-65D5DCA1895F}" dt="2022-02-14T17:52:12.938" v="750" actId="47"/>
        <pc:sldMkLst>
          <pc:docMk/>
          <pc:sldMk cId="2188860818" sldId="302"/>
        </pc:sldMkLst>
      </pc:sldChg>
      <pc:sldChg chg="del">
        <pc:chgData name="Rickermann, Connor" userId="9840cd41-e196-43c5-b10f-690ed416b90a" providerId="ADAL" clId="{93C28FE3-52B7-4C76-A5D1-65D5DCA1895F}" dt="2022-02-14T17:52:12.938" v="750" actId="47"/>
        <pc:sldMkLst>
          <pc:docMk/>
          <pc:sldMk cId="576271219" sldId="304"/>
        </pc:sldMkLst>
      </pc:sldChg>
      <pc:sldChg chg="del">
        <pc:chgData name="Rickermann, Connor" userId="9840cd41-e196-43c5-b10f-690ed416b90a" providerId="ADAL" clId="{93C28FE3-52B7-4C76-A5D1-65D5DCA1895F}" dt="2022-02-14T17:52:12.938" v="750" actId="47"/>
        <pc:sldMkLst>
          <pc:docMk/>
          <pc:sldMk cId="1856868926" sldId="305"/>
        </pc:sldMkLst>
      </pc:sldChg>
      <pc:sldChg chg="del">
        <pc:chgData name="Rickermann, Connor" userId="9840cd41-e196-43c5-b10f-690ed416b90a" providerId="ADAL" clId="{93C28FE3-52B7-4C76-A5D1-65D5DCA1895F}" dt="2022-02-14T17:52:12.938" v="750" actId="47"/>
        <pc:sldMkLst>
          <pc:docMk/>
          <pc:sldMk cId="4078104089" sldId="307"/>
        </pc:sldMkLst>
      </pc:sldChg>
      <pc:sldChg chg="del">
        <pc:chgData name="Rickermann, Connor" userId="9840cd41-e196-43c5-b10f-690ed416b90a" providerId="ADAL" clId="{93C28FE3-52B7-4C76-A5D1-65D5DCA1895F}" dt="2022-02-14T17:52:12.938" v="750" actId="47"/>
        <pc:sldMkLst>
          <pc:docMk/>
          <pc:sldMk cId="1199681108" sldId="315"/>
        </pc:sldMkLst>
      </pc:sldChg>
      <pc:sldChg chg="del">
        <pc:chgData name="Rickermann, Connor" userId="9840cd41-e196-43c5-b10f-690ed416b90a" providerId="ADAL" clId="{93C28FE3-52B7-4C76-A5D1-65D5DCA1895F}" dt="2022-02-14T17:52:12.938" v="750" actId="47"/>
        <pc:sldMkLst>
          <pc:docMk/>
          <pc:sldMk cId="138180711" sldId="316"/>
        </pc:sldMkLst>
      </pc:sldChg>
      <pc:sldChg chg="del">
        <pc:chgData name="Rickermann, Connor" userId="9840cd41-e196-43c5-b10f-690ed416b90a" providerId="ADAL" clId="{93C28FE3-52B7-4C76-A5D1-65D5DCA1895F}" dt="2022-02-14T17:52:12.938" v="750" actId="47"/>
        <pc:sldMkLst>
          <pc:docMk/>
          <pc:sldMk cId="4238515487" sldId="317"/>
        </pc:sldMkLst>
      </pc:sldChg>
      <pc:sldMasterChg chg="delSldLayout">
        <pc:chgData name="Rickermann, Connor" userId="9840cd41-e196-43c5-b10f-690ed416b90a" providerId="ADAL" clId="{93C28FE3-52B7-4C76-A5D1-65D5DCA1895F}" dt="2022-02-14T18:00:30.722" v="1435" actId="47"/>
        <pc:sldMasterMkLst>
          <pc:docMk/>
          <pc:sldMasterMk cId="1799849189" sldId="2147483673"/>
        </pc:sldMasterMkLst>
        <pc:sldLayoutChg chg="del">
          <pc:chgData name="Rickermann, Connor" userId="9840cd41-e196-43c5-b10f-690ed416b90a" providerId="ADAL" clId="{93C28FE3-52B7-4C76-A5D1-65D5DCA1895F}" dt="2022-02-14T18:00:30.722" v="1435" actId="47"/>
          <pc:sldLayoutMkLst>
            <pc:docMk/>
            <pc:sldMasterMk cId="1799849189" sldId="2147483673"/>
            <pc:sldLayoutMk cId="562051559" sldId="214748367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F1A1FB-8FE0-4479-B354-1620B9CF1809}" type="datetimeFigureOut">
              <a:rPr lang="en-US" smtClean="0"/>
              <a:t>9/26/2024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D8BC51-F6FE-496F-962C-88C6520089A0}" type="slidenum">
              <a:rPr lang="en-US" smtClean="0"/>
              <a:t>‹#›</a:t>
            </a:fld>
            <a:endParaRPr lang="en-US"/>
          </a:p>
        </p:txBody>
      </p:sp>
    </p:spTree>
    <p:extLst>
      <p:ext uri="{BB962C8B-B14F-4D97-AF65-F5344CB8AC3E}">
        <p14:creationId xmlns:p14="http://schemas.microsoft.com/office/powerpoint/2010/main" val="824895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B73F5187-1D31-4CD9-BB04-0E38F755204F}" type="datetime1">
              <a:rPr lang="en-US" smtClean="0"/>
              <a:t>9/26/2024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271238684"/>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891F5416-1B6A-4E8A-AE08-335FC1C4F379}" type="datetime1">
              <a:rPr lang="en-US" smtClean="0"/>
              <a:t>9/26/2024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032837386"/>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53AFE29-8B3B-4146-BFF1-4A8C6F46344A}" type="datetime1">
              <a:rPr lang="en-US" smtClean="0"/>
              <a:t>9/26/2024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00022228"/>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D9629410-37FC-4550-9A33-CEAAF104A76A}" type="datetime1">
              <a:rPr lang="en-US" smtClean="0"/>
              <a:t>9/26/2024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07908414"/>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FAE07D0D-6350-4639-BAAC-C12F0526CF66}" type="datetime1">
              <a:rPr lang="en-US" smtClean="0"/>
              <a:t>9/26/2024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04820964"/>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60A0F468-3AAE-43F3-92CF-761EAEA01C6F}" type="datetime1">
              <a:rPr lang="en-US" smtClean="0"/>
              <a:t>9/26/2024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977329491"/>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B28DBB90-1087-49E5-A1A1-7EDEE9871E26}" type="datetime1">
              <a:rPr lang="en-US" smtClean="0"/>
              <a:t>9/26/2024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159807111"/>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63505276-7D47-4433-A241-23D41F255E97}" type="datetime1">
              <a:rPr lang="en-US" smtClean="0"/>
              <a:t>9/26/2024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08220185"/>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EE686A1D-FA8B-4B30-B8C4-0069E632F8E8}" type="datetime1">
              <a:rPr lang="en-US" smtClean="0"/>
              <a:t>9/26/2024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79952088"/>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E72C7EB8-229B-4594-B450-776045E5B18A}" type="datetime1">
              <a:rPr lang="en-US" smtClean="0"/>
              <a:t>9/26/2024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878224913"/>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63332B73-8120-428E-819F-5D493414B8BD}" type="datetime1">
              <a:rPr lang="en-US" smtClean="0"/>
              <a:t>9/26/2024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11733212"/>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89E48058-4117-414A-BD28-96EC8C202AF8}" type="datetime1">
              <a:rPr lang="en-US" smtClean="0"/>
              <a:t>9/26/2024</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984918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77" r:id="rId6"/>
    <p:sldLayoutId id="2147483676" r:id="rId7"/>
    <p:sldLayoutId id="2147483664" r:id="rId8"/>
    <p:sldLayoutId id="2147483665" r:id="rId9"/>
    <p:sldLayoutId id="2147483675" r:id="rId10"/>
    <p:sldLayoutId id="2147483674" r:id="rId11"/>
  </p:sldLayoutIdLst>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hf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E52DF2-6802-459B-AC2A-AF976DEB1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7D0F3-612B-42E5-9550-C950C949E964}"/>
              </a:ext>
            </a:extLst>
          </p:cNvPr>
          <p:cNvSpPr>
            <a:spLocks noGrp="1"/>
          </p:cNvSpPr>
          <p:nvPr>
            <p:ph type="ctrTitle"/>
          </p:nvPr>
        </p:nvSpPr>
        <p:spPr>
          <a:xfrm>
            <a:off x="8002184" y="2386295"/>
            <a:ext cx="3730839" cy="3569150"/>
          </a:xfrm>
        </p:spPr>
        <p:txBody>
          <a:bodyPr anchor="b">
            <a:normAutofit/>
          </a:bodyPr>
          <a:lstStyle/>
          <a:p>
            <a:r>
              <a:rPr lang="en-US" sz="4000"/>
              <a:t>Lab 5:</a:t>
            </a:r>
            <a:br>
              <a:rPr lang="en-US" sz="4000" dirty="0"/>
            </a:br>
            <a:r>
              <a:rPr lang="en-US" sz="4000" dirty="0"/>
              <a:t>4-BIT ADDERS</a:t>
            </a:r>
          </a:p>
        </p:txBody>
      </p:sp>
      <p:sp>
        <p:nvSpPr>
          <p:cNvPr id="3" name="Subtitle 2">
            <a:extLst>
              <a:ext uri="{FF2B5EF4-FFF2-40B4-BE49-F238E27FC236}">
                <a16:creationId xmlns:a16="http://schemas.microsoft.com/office/drawing/2014/main" id="{C32518D4-A865-48C2-80AF-C30DB51C2BC3}"/>
              </a:ext>
            </a:extLst>
          </p:cNvPr>
          <p:cNvSpPr>
            <a:spLocks noGrp="1"/>
          </p:cNvSpPr>
          <p:nvPr>
            <p:ph type="subTitle" idx="1"/>
          </p:nvPr>
        </p:nvSpPr>
        <p:spPr>
          <a:xfrm>
            <a:off x="8115300" y="1208146"/>
            <a:ext cx="3137031" cy="979680"/>
          </a:xfrm>
        </p:spPr>
        <p:txBody>
          <a:bodyPr anchor="t">
            <a:normAutofit/>
          </a:bodyPr>
          <a:lstStyle/>
          <a:p>
            <a:r>
              <a:rPr lang="en-US" sz="1800" dirty="0"/>
              <a:t>CSE 2301 – Fall 2024</a:t>
            </a:r>
          </a:p>
        </p:txBody>
      </p:sp>
      <p:pic>
        <p:nvPicPr>
          <p:cNvPr id="5" name="Picture 3" descr="Mother Board">
            <a:extLst>
              <a:ext uri="{FF2B5EF4-FFF2-40B4-BE49-F238E27FC236}">
                <a16:creationId xmlns:a16="http://schemas.microsoft.com/office/drawing/2014/main" id="{7BB45BB8-D5E1-4263-B449-DFDDC867356E}"/>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074"/>
                    </a14:imgEffect>
                    <a14:imgEffect>
                      <a14:saturation sat="121000"/>
                    </a14:imgEffect>
                  </a14:imgLayer>
                </a14:imgProps>
              </a:ext>
            </a:extLst>
          </a:blip>
          <a:srcRect l="14426" r="14426"/>
          <a:stretch/>
        </p:blipFill>
        <p:spPr>
          <a:xfrm>
            <a:off x="20" y="10"/>
            <a:ext cx="7320707" cy="6857985"/>
          </a:xfrm>
          <a:prstGeom prst="rect">
            <a:avLst/>
          </a:prstGeom>
        </p:spPr>
      </p:pic>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8538BC8F-473A-DA90-E400-225930772674}"/>
              </a:ext>
            </a:extLst>
          </p:cNvPr>
          <p:cNvSpPr>
            <a:spLocks noGrp="1"/>
          </p:cNvSpPr>
          <p:nvPr>
            <p:ph type="sldNum" sz="quarter" idx="12"/>
          </p:nvPr>
        </p:nvSpPr>
        <p:spPr/>
        <p:txBody>
          <a:bodyPr/>
          <a:lstStyle/>
          <a:p>
            <a:fld id="{C3DB2ADC-AF19-4574-8C10-79B5B04FCA27}" type="slidenum">
              <a:rPr lang="en-US" smtClean="0"/>
              <a:t>1</a:t>
            </a:fld>
            <a:endParaRPr lang="en-US"/>
          </a:p>
        </p:txBody>
      </p:sp>
    </p:spTree>
    <p:extLst>
      <p:ext uri="{BB962C8B-B14F-4D97-AF65-F5344CB8AC3E}">
        <p14:creationId xmlns:p14="http://schemas.microsoft.com/office/powerpoint/2010/main" val="4179582630"/>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EA3EC-AAAC-4204-B12B-A829A04BC9DF}"/>
              </a:ext>
            </a:extLst>
          </p:cNvPr>
          <p:cNvSpPr>
            <a:spLocks noGrp="1"/>
          </p:cNvSpPr>
          <p:nvPr>
            <p:ph type="title"/>
          </p:nvPr>
        </p:nvSpPr>
        <p:spPr/>
        <p:txBody>
          <a:bodyPr/>
          <a:lstStyle/>
          <a:p>
            <a:r>
              <a:rPr lang="en-US" dirty="0"/>
              <a:t>Introduction:</a:t>
            </a:r>
            <a:br>
              <a:rPr lang="en-US" dirty="0"/>
            </a:br>
            <a:r>
              <a:rPr lang="en-US" sz="2000" dirty="0">
                <a:solidFill>
                  <a:schemeClr val="accent2"/>
                </a:solidFill>
              </a:rPr>
              <a:t>ADD and SUBTRACT BINARY</a:t>
            </a:r>
            <a:endParaRPr lang="en-US" dirty="0"/>
          </a:p>
        </p:txBody>
      </p:sp>
      <p:sp>
        <p:nvSpPr>
          <p:cNvPr id="4" name="Text Placeholder 3">
            <a:extLst>
              <a:ext uri="{FF2B5EF4-FFF2-40B4-BE49-F238E27FC236}">
                <a16:creationId xmlns:a16="http://schemas.microsoft.com/office/drawing/2014/main" id="{8EEC3F7F-5802-4D54-8456-B9719EB4E380}"/>
              </a:ext>
            </a:extLst>
          </p:cNvPr>
          <p:cNvSpPr>
            <a:spLocks noGrp="1"/>
          </p:cNvSpPr>
          <p:nvPr>
            <p:ph type="body" sz="half" idx="2"/>
          </p:nvPr>
        </p:nvSpPr>
        <p:spPr>
          <a:xfrm>
            <a:off x="683342" y="2552700"/>
            <a:ext cx="5075774" cy="3316288"/>
          </a:xfrm>
        </p:spPr>
        <p:txBody>
          <a:bodyPr/>
          <a:lstStyle/>
          <a:p>
            <a:pPr marL="285750" indent="-285750">
              <a:buFont typeface="Arial" panose="020B0604020202020204" pitchFamily="34" charset="0"/>
              <a:buChar char="•"/>
            </a:pPr>
            <a:r>
              <a:rPr lang="en-US" dirty="0"/>
              <a:t>As you know, we don’t really have “subtractors” in digital logic, and instead work by adding negative numbers, often in 2s Complement form.</a:t>
            </a:r>
          </a:p>
          <a:p>
            <a:pPr marL="285750" indent="-285750">
              <a:buFont typeface="Arial" panose="020B0604020202020204" pitchFamily="34" charset="0"/>
              <a:buChar char="•"/>
            </a:pPr>
            <a:r>
              <a:rPr lang="en-US" dirty="0"/>
              <a:t>To the right is a 4-bit full adder. You will find it as shown in LogicWorks.</a:t>
            </a:r>
          </a:p>
          <a:p>
            <a:pPr marL="742950" lvl="1" indent="-285750">
              <a:buFont typeface="Arial" panose="020B0604020202020204" pitchFamily="34" charset="0"/>
              <a:buChar char="•"/>
            </a:pPr>
            <a:r>
              <a:rPr lang="en-US" dirty="0"/>
              <a:t>A</a:t>
            </a:r>
            <a:r>
              <a:rPr lang="en-US" baseline="-25000" dirty="0"/>
              <a:t>3</a:t>
            </a:r>
            <a:r>
              <a:rPr lang="en-US" dirty="0"/>
              <a:t>A</a:t>
            </a:r>
            <a:r>
              <a:rPr lang="en-US" baseline="-25000" dirty="0"/>
              <a:t>2</a:t>
            </a:r>
            <a:r>
              <a:rPr lang="en-US" dirty="0"/>
              <a:t>A</a:t>
            </a:r>
            <a:r>
              <a:rPr lang="en-US" baseline="-25000" dirty="0"/>
              <a:t>1</a:t>
            </a:r>
            <a:r>
              <a:rPr lang="en-US" dirty="0"/>
              <a:t>A</a:t>
            </a:r>
            <a:r>
              <a:rPr lang="en-US" baseline="-25000" dirty="0"/>
              <a:t>0</a:t>
            </a:r>
            <a:r>
              <a:rPr lang="en-US" dirty="0"/>
              <a:t> and B</a:t>
            </a:r>
            <a:r>
              <a:rPr lang="en-US" baseline="-25000" dirty="0"/>
              <a:t>3</a:t>
            </a:r>
            <a:r>
              <a:rPr lang="en-US" dirty="0"/>
              <a:t>B</a:t>
            </a:r>
            <a:r>
              <a:rPr lang="en-US" baseline="-25000" dirty="0"/>
              <a:t>2</a:t>
            </a:r>
            <a:r>
              <a:rPr lang="en-US" dirty="0"/>
              <a:t>B</a:t>
            </a:r>
            <a:r>
              <a:rPr lang="en-US" baseline="-25000" dirty="0"/>
              <a:t>1</a:t>
            </a:r>
            <a:r>
              <a:rPr lang="en-US" dirty="0"/>
              <a:t>B</a:t>
            </a:r>
            <a:r>
              <a:rPr lang="en-US" baseline="-25000" dirty="0"/>
              <a:t>0</a:t>
            </a:r>
            <a:r>
              <a:rPr lang="en-US" dirty="0"/>
              <a:t> are the two 4-bit inputs</a:t>
            </a:r>
          </a:p>
          <a:p>
            <a:pPr marL="742950" lvl="1" indent="-285750">
              <a:buFont typeface="Arial" panose="020B0604020202020204" pitchFamily="34" charset="0"/>
              <a:buChar char="•"/>
            </a:pPr>
            <a:r>
              <a:rPr lang="en-US" dirty="0"/>
              <a:t>S</a:t>
            </a:r>
            <a:r>
              <a:rPr lang="en-US" baseline="-25000" dirty="0"/>
              <a:t>3</a:t>
            </a:r>
            <a:r>
              <a:rPr lang="en-US" dirty="0"/>
              <a:t>S</a:t>
            </a:r>
            <a:r>
              <a:rPr lang="en-US" baseline="-25000" dirty="0"/>
              <a:t>2</a:t>
            </a:r>
            <a:r>
              <a:rPr lang="en-US" dirty="0"/>
              <a:t>S</a:t>
            </a:r>
            <a:r>
              <a:rPr lang="en-US" baseline="-25000" dirty="0"/>
              <a:t>1</a:t>
            </a:r>
            <a:r>
              <a:rPr lang="en-US" dirty="0"/>
              <a:t>S</a:t>
            </a:r>
            <a:r>
              <a:rPr lang="en-US" baseline="-25000" dirty="0"/>
              <a:t>0</a:t>
            </a:r>
            <a:r>
              <a:rPr lang="en-US" dirty="0"/>
              <a:t> is the 4-bit output</a:t>
            </a:r>
          </a:p>
          <a:p>
            <a:pPr marL="742950" lvl="1" indent="-285750">
              <a:buFont typeface="Arial" panose="020B0604020202020204" pitchFamily="34" charset="0"/>
              <a:buChar char="•"/>
            </a:pPr>
            <a:r>
              <a:rPr lang="en-US" dirty="0"/>
              <a:t>CI is the carry in (1 bit)</a:t>
            </a:r>
          </a:p>
          <a:p>
            <a:pPr marL="742950" lvl="1" indent="-285750">
              <a:buFont typeface="Arial" panose="020B0604020202020204" pitchFamily="34" charset="0"/>
              <a:buChar char="•"/>
            </a:pPr>
            <a:r>
              <a:rPr lang="en-US" dirty="0"/>
              <a:t>CO is the carry out/overflow (1-bit)</a:t>
            </a:r>
          </a:p>
        </p:txBody>
      </p:sp>
      <p:pic>
        <p:nvPicPr>
          <p:cNvPr id="6" name="Picture 5" descr="Screen Shot 2016-09-24 at 12.14.36 PM.png">
            <a:extLst>
              <a:ext uri="{FF2B5EF4-FFF2-40B4-BE49-F238E27FC236}">
                <a16:creationId xmlns:a16="http://schemas.microsoft.com/office/drawing/2014/main" id="{AE536122-242C-4EF9-AEBA-5CEDB614CD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1414" y="1257711"/>
            <a:ext cx="3022818" cy="4336398"/>
          </a:xfrm>
          <a:prstGeom prst="rect">
            <a:avLst/>
          </a:prstGeom>
          <a:ln w="28575" cmpd="sng">
            <a:noFill/>
          </a:ln>
        </p:spPr>
      </p:pic>
      <p:sp>
        <p:nvSpPr>
          <p:cNvPr id="3" name="Slide Number Placeholder 2">
            <a:extLst>
              <a:ext uri="{FF2B5EF4-FFF2-40B4-BE49-F238E27FC236}">
                <a16:creationId xmlns:a16="http://schemas.microsoft.com/office/drawing/2014/main" id="{8FC9156B-29A7-A440-4B72-BDDC38DD51D3}"/>
              </a:ext>
            </a:extLst>
          </p:cNvPr>
          <p:cNvSpPr>
            <a:spLocks noGrp="1"/>
          </p:cNvSpPr>
          <p:nvPr>
            <p:ph type="sldNum" sz="quarter" idx="12"/>
          </p:nvPr>
        </p:nvSpPr>
        <p:spPr/>
        <p:txBody>
          <a:bodyPr/>
          <a:lstStyle/>
          <a:p>
            <a:fld id="{C3DB2ADC-AF19-4574-8C10-79B5B04FCA27}" type="slidenum">
              <a:rPr lang="en-US" smtClean="0"/>
              <a:t>2</a:t>
            </a:fld>
            <a:endParaRPr lang="en-US"/>
          </a:p>
        </p:txBody>
      </p:sp>
    </p:spTree>
    <p:extLst>
      <p:ext uri="{BB962C8B-B14F-4D97-AF65-F5344CB8AC3E}">
        <p14:creationId xmlns:p14="http://schemas.microsoft.com/office/powerpoint/2010/main" val="631914881"/>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EA3EC-AAAC-4204-B12B-A829A04BC9DF}"/>
              </a:ext>
            </a:extLst>
          </p:cNvPr>
          <p:cNvSpPr>
            <a:spLocks noGrp="1"/>
          </p:cNvSpPr>
          <p:nvPr>
            <p:ph type="title"/>
          </p:nvPr>
        </p:nvSpPr>
        <p:spPr/>
        <p:txBody>
          <a:bodyPr/>
          <a:lstStyle/>
          <a:p>
            <a:r>
              <a:rPr lang="en-US" dirty="0"/>
              <a:t>PART 1:</a:t>
            </a:r>
            <a:br>
              <a:rPr lang="en-US" dirty="0"/>
            </a:br>
            <a:r>
              <a:rPr lang="en-US" sz="2000" dirty="0">
                <a:solidFill>
                  <a:schemeClr val="accent2"/>
                </a:solidFill>
              </a:rPr>
              <a:t>ADD UNSIGNED NUMBERS</a:t>
            </a:r>
            <a:endParaRPr lang="en-US" dirty="0"/>
          </a:p>
        </p:txBody>
      </p:sp>
      <p:sp>
        <p:nvSpPr>
          <p:cNvPr id="4" name="Text Placeholder 3">
            <a:extLst>
              <a:ext uri="{FF2B5EF4-FFF2-40B4-BE49-F238E27FC236}">
                <a16:creationId xmlns:a16="http://schemas.microsoft.com/office/drawing/2014/main" id="{8EEC3F7F-5802-4D54-8456-B9719EB4E380}"/>
              </a:ext>
            </a:extLst>
          </p:cNvPr>
          <p:cNvSpPr>
            <a:spLocks noGrp="1"/>
          </p:cNvSpPr>
          <p:nvPr>
            <p:ph type="body" sz="half" idx="2"/>
          </p:nvPr>
        </p:nvSpPr>
        <p:spPr>
          <a:xfrm>
            <a:off x="683342" y="2552700"/>
            <a:ext cx="5075774" cy="3316288"/>
          </a:xfrm>
        </p:spPr>
        <p:txBody>
          <a:bodyPr/>
          <a:lstStyle/>
          <a:p>
            <a:pPr marL="285750" indent="-285750">
              <a:buFont typeface="Arial" panose="020B0604020202020204" pitchFamily="34" charset="0"/>
              <a:buChar char="•"/>
            </a:pPr>
            <a:r>
              <a:rPr lang="en-US" dirty="0"/>
              <a:t>You will start by attempting to add together three 4-bit unsigned binary numbers (positive only). These values will be input by hex keyboards.</a:t>
            </a:r>
          </a:p>
          <a:p>
            <a:pPr marL="285750" indent="-285750">
              <a:buFont typeface="Arial" panose="020B0604020202020204" pitchFamily="34" charset="0"/>
              <a:buChar char="•"/>
            </a:pPr>
            <a:r>
              <a:rPr lang="en-US" dirty="0"/>
              <a:t>Display an output of up to 45.</a:t>
            </a:r>
            <a:br>
              <a:rPr lang="en-US" dirty="0"/>
            </a:br>
            <a:r>
              <a:rPr lang="en-US" dirty="0"/>
              <a:t>HINT: What does CO represent?</a:t>
            </a:r>
            <a:br>
              <a:rPr lang="en-US" dirty="0"/>
            </a:br>
            <a:r>
              <a:rPr lang="en-US" dirty="0"/>
              <a:t>HINT: Addition A + B + C = (A + B) + C</a:t>
            </a:r>
          </a:p>
          <a:p>
            <a:pPr marL="285750" indent="-285750">
              <a:buFont typeface="Arial" panose="020B0604020202020204" pitchFamily="34" charset="0"/>
              <a:buChar char="•"/>
            </a:pPr>
            <a:r>
              <a:rPr lang="en-US" dirty="0"/>
              <a:t>You should only need two of the aforementioned adders (plus additional logic) to complete this task. </a:t>
            </a:r>
          </a:p>
        </p:txBody>
      </p:sp>
      <p:pic>
        <p:nvPicPr>
          <p:cNvPr id="5" name="Picture 4" descr="Screen Shot 2016-09-24 at 12.14.36 PM.png">
            <a:extLst>
              <a:ext uri="{FF2B5EF4-FFF2-40B4-BE49-F238E27FC236}">
                <a16:creationId xmlns:a16="http://schemas.microsoft.com/office/drawing/2014/main" id="{304EA69F-0380-49AB-B75F-9659673400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30" y="1357915"/>
            <a:ext cx="2887426" cy="4142169"/>
          </a:xfrm>
          <a:prstGeom prst="rect">
            <a:avLst/>
          </a:prstGeom>
          <a:ln w="28575" cmpd="sng">
            <a:noFill/>
          </a:ln>
        </p:spPr>
      </p:pic>
      <p:pic>
        <p:nvPicPr>
          <p:cNvPr id="7" name="Picture 6" descr="Screen Shot 2016-08-30 at 4.07.49 PM.png">
            <a:extLst>
              <a:ext uri="{FF2B5EF4-FFF2-40B4-BE49-F238E27FC236}">
                <a16:creationId xmlns:a16="http://schemas.microsoft.com/office/drawing/2014/main" id="{348D376C-A4C4-48B2-A5C8-4C837A1D40FD}"/>
              </a:ext>
            </a:extLst>
          </p:cNvPr>
          <p:cNvPicPr>
            <a:picLocks noChangeAspect="1"/>
          </p:cNvPicPr>
          <p:nvPr/>
        </p:nvPicPr>
        <p:blipFill rotWithShape="1">
          <a:blip r:embed="rId3">
            <a:extLst>
              <a:ext uri="{28A0092B-C50C-407E-A947-70E740481C1C}">
                <a14:useLocalDpi xmlns:a14="http://schemas.microsoft.com/office/drawing/2010/main" val="0"/>
              </a:ext>
            </a:extLst>
          </a:blip>
          <a:srcRect l="31572" t="64590" r="46331" b="6114"/>
          <a:stretch/>
        </p:blipFill>
        <p:spPr>
          <a:xfrm>
            <a:off x="6926505" y="3574928"/>
            <a:ext cx="1056807" cy="1093076"/>
          </a:xfrm>
          <a:prstGeom prst="rect">
            <a:avLst/>
          </a:prstGeom>
          <a:ln w="25400">
            <a:noFill/>
          </a:ln>
        </p:spPr>
      </p:pic>
      <p:pic>
        <p:nvPicPr>
          <p:cNvPr id="8" name="Picture 7" descr="Screen Shot 2016-08-30 at 4.07.49 PM.png">
            <a:extLst>
              <a:ext uri="{FF2B5EF4-FFF2-40B4-BE49-F238E27FC236}">
                <a16:creationId xmlns:a16="http://schemas.microsoft.com/office/drawing/2014/main" id="{E42DC095-249A-45BF-9443-E9976D08CD83}"/>
              </a:ext>
            </a:extLst>
          </p:cNvPr>
          <p:cNvPicPr>
            <a:picLocks noChangeAspect="1"/>
          </p:cNvPicPr>
          <p:nvPr/>
        </p:nvPicPr>
        <p:blipFill rotWithShape="1">
          <a:blip r:embed="rId3">
            <a:extLst>
              <a:ext uri="{28A0092B-C50C-407E-A947-70E740481C1C}">
                <a14:useLocalDpi xmlns:a14="http://schemas.microsoft.com/office/drawing/2010/main" val="0"/>
              </a:ext>
            </a:extLst>
          </a:blip>
          <a:srcRect l="28435" t="26674" r="42407" b="40554"/>
          <a:stretch/>
        </p:blipFill>
        <p:spPr>
          <a:xfrm>
            <a:off x="6774348" y="2089483"/>
            <a:ext cx="1361122" cy="1193590"/>
          </a:xfrm>
          <a:prstGeom prst="rect">
            <a:avLst/>
          </a:prstGeom>
          <a:ln w="25400">
            <a:noFill/>
          </a:ln>
        </p:spPr>
      </p:pic>
      <p:sp>
        <p:nvSpPr>
          <p:cNvPr id="3" name="Slide Number Placeholder 2">
            <a:extLst>
              <a:ext uri="{FF2B5EF4-FFF2-40B4-BE49-F238E27FC236}">
                <a16:creationId xmlns:a16="http://schemas.microsoft.com/office/drawing/2014/main" id="{3BC52D71-9179-D10A-E3FC-93E22F7453AC}"/>
              </a:ext>
            </a:extLst>
          </p:cNvPr>
          <p:cNvSpPr>
            <a:spLocks noGrp="1"/>
          </p:cNvSpPr>
          <p:nvPr>
            <p:ph type="sldNum" sz="quarter" idx="12"/>
          </p:nvPr>
        </p:nvSpPr>
        <p:spPr/>
        <p:txBody>
          <a:bodyPr/>
          <a:lstStyle/>
          <a:p>
            <a:fld id="{C3DB2ADC-AF19-4574-8C10-79B5B04FCA27}" type="slidenum">
              <a:rPr lang="en-US" smtClean="0"/>
              <a:t>3</a:t>
            </a:fld>
            <a:endParaRPr lang="en-US"/>
          </a:p>
        </p:txBody>
      </p:sp>
    </p:spTree>
    <p:extLst>
      <p:ext uri="{BB962C8B-B14F-4D97-AF65-F5344CB8AC3E}">
        <p14:creationId xmlns:p14="http://schemas.microsoft.com/office/powerpoint/2010/main" val="2500136373"/>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EA3EC-AAAC-4204-B12B-A829A04BC9DF}"/>
              </a:ext>
            </a:extLst>
          </p:cNvPr>
          <p:cNvSpPr>
            <a:spLocks noGrp="1"/>
          </p:cNvSpPr>
          <p:nvPr>
            <p:ph type="title"/>
          </p:nvPr>
        </p:nvSpPr>
        <p:spPr/>
        <p:txBody>
          <a:bodyPr/>
          <a:lstStyle/>
          <a:p>
            <a:r>
              <a:rPr lang="en-US" dirty="0"/>
              <a:t>PART 2:</a:t>
            </a:r>
            <a:br>
              <a:rPr lang="en-US" dirty="0"/>
            </a:br>
            <a:r>
              <a:rPr lang="en-US" sz="2000" dirty="0">
                <a:solidFill>
                  <a:schemeClr val="accent2"/>
                </a:solidFill>
              </a:rPr>
              <a:t>Convert to 2’s COMPLEMENT</a:t>
            </a:r>
            <a:endParaRPr lang="en-US" dirty="0"/>
          </a:p>
        </p:txBody>
      </p:sp>
      <p:sp>
        <p:nvSpPr>
          <p:cNvPr id="4" name="Text Placeholder 3">
            <a:extLst>
              <a:ext uri="{FF2B5EF4-FFF2-40B4-BE49-F238E27FC236}">
                <a16:creationId xmlns:a16="http://schemas.microsoft.com/office/drawing/2014/main" id="{8EEC3F7F-5802-4D54-8456-B9719EB4E380}"/>
              </a:ext>
            </a:extLst>
          </p:cNvPr>
          <p:cNvSpPr>
            <a:spLocks noGrp="1"/>
          </p:cNvSpPr>
          <p:nvPr>
            <p:ph type="body" sz="half" idx="2"/>
          </p:nvPr>
        </p:nvSpPr>
        <p:spPr>
          <a:xfrm>
            <a:off x="683341" y="2552700"/>
            <a:ext cx="4883269" cy="3316288"/>
          </a:xfrm>
        </p:spPr>
        <p:txBody>
          <a:bodyPr/>
          <a:lstStyle/>
          <a:p>
            <a:pPr marL="285750" indent="-285750">
              <a:buFont typeface="Arial" panose="020B0604020202020204" pitchFamily="34" charset="0"/>
              <a:buChar char="•"/>
            </a:pPr>
            <a:r>
              <a:rPr lang="en-US" dirty="0"/>
              <a:t>Before moving forward, you’re going to have to develop a circuit capable of converting an unsigned binary number to 2’s Complement based on the input of an auxiliary sign bit.</a:t>
            </a:r>
          </a:p>
          <a:p>
            <a:pPr marL="285750" indent="-285750">
              <a:buFont typeface="Arial" panose="020B0604020202020204" pitchFamily="34" charset="0"/>
              <a:buChar char="•"/>
            </a:pPr>
            <a:r>
              <a:rPr lang="en-US" dirty="0"/>
              <a:t>Recall that this conversion involves flipping every bit and then adding 1. How can we flip every bit, but only when the number is negative? And what about adding 1?</a:t>
            </a:r>
          </a:p>
          <a:p>
            <a:pPr marL="285750" indent="-285750">
              <a:buFont typeface="Arial" panose="020B0604020202020204" pitchFamily="34" charset="0"/>
              <a:buChar char="•"/>
            </a:pPr>
            <a:r>
              <a:rPr lang="en-US" dirty="0"/>
              <a:t>HINT: Think XORs and adders.</a:t>
            </a:r>
          </a:p>
        </p:txBody>
      </p:sp>
      <p:pic>
        <p:nvPicPr>
          <p:cNvPr id="16" name="Picture 15">
            <a:extLst>
              <a:ext uri="{FF2B5EF4-FFF2-40B4-BE49-F238E27FC236}">
                <a16:creationId xmlns:a16="http://schemas.microsoft.com/office/drawing/2014/main" id="{030E45FF-BC7C-41E8-B534-6F9A94829D25}"/>
              </a:ext>
            </a:extLst>
          </p:cNvPr>
          <p:cNvPicPr>
            <a:picLocks noChangeAspect="1"/>
          </p:cNvPicPr>
          <p:nvPr/>
        </p:nvPicPr>
        <p:blipFill>
          <a:blip r:embed="rId2"/>
          <a:stretch>
            <a:fillRect/>
          </a:stretch>
        </p:blipFill>
        <p:spPr>
          <a:xfrm>
            <a:off x="6096000" y="2191823"/>
            <a:ext cx="4933712" cy="2474354"/>
          </a:xfrm>
          <a:prstGeom prst="rect">
            <a:avLst/>
          </a:prstGeom>
        </p:spPr>
      </p:pic>
      <p:sp>
        <p:nvSpPr>
          <p:cNvPr id="3" name="Slide Number Placeholder 2">
            <a:extLst>
              <a:ext uri="{FF2B5EF4-FFF2-40B4-BE49-F238E27FC236}">
                <a16:creationId xmlns:a16="http://schemas.microsoft.com/office/drawing/2014/main" id="{99AE4B1C-67C1-20FB-28E9-6E87F961BF42}"/>
              </a:ext>
            </a:extLst>
          </p:cNvPr>
          <p:cNvSpPr>
            <a:spLocks noGrp="1"/>
          </p:cNvSpPr>
          <p:nvPr>
            <p:ph type="sldNum" sz="quarter" idx="12"/>
          </p:nvPr>
        </p:nvSpPr>
        <p:spPr/>
        <p:txBody>
          <a:bodyPr/>
          <a:lstStyle/>
          <a:p>
            <a:fld id="{C3DB2ADC-AF19-4574-8C10-79B5B04FCA27}" type="slidenum">
              <a:rPr lang="en-US" smtClean="0"/>
              <a:t>4</a:t>
            </a:fld>
            <a:endParaRPr lang="en-US"/>
          </a:p>
        </p:txBody>
      </p:sp>
    </p:spTree>
    <p:extLst>
      <p:ext uri="{BB962C8B-B14F-4D97-AF65-F5344CB8AC3E}">
        <p14:creationId xmlns:p14="http://schemas.microsoft.com/office/powerpoint/2010/main" val="3681190623"/>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EA3EC-AAAC-4204-B12B-A829A04BC9DF}"/>
              </a:ext>
            </a:extLst>
          </p:cNvPr>
          <p:cNvSpPr>
            <a:spLocks noGrp="1"/>
          </p:cNvSpPr>
          <p:nvPr>
            <p:ph type="title"/>
          </p:nvPr>
        </p:nvSpPr>
        <p:spPr/>
        <p:txBody>
          <a:bodyPr/>
          <a:lstStyle/>
          <a:p>
            <a:r>
              <a:rPr lang="en-US" dirty="0"/>
              <a:t>PART 2:</a:t>
            </a:r>
            <a:br>
              <a:rPr lang="en-US" dirty="0"/>
            </a:br>
            <a:r>
              <a:rPr lang="en-US" sz="2000" dirty="0">
                <a:solidFill>
                  <a:schemeClr val="accent2"/>
                </a:solidFill>
              </a:rPr>
              <a:t>CREATING SYMBOLS</a:t>
            </a:r>
            <a:endParaRPr lang="en-US" dirty="0"/>
          </a:p>
        </p:txBody>
      </p:sp>
      <p:sp>
        <p:nvSpPr>
          <p:cNvPr id="4" name="Text Placeholder 3">
            <a:extLst>
              <a:ext uri="{FF2B5EF4-FFF2-40B4-BE49-F238E27FC236}">
                <a16:creationId xmlns:a16="http://schemas.microsoft.com/office/drawing/2014/main" id="{8EEC3F7F-5802-4D54-8456-B9719EB4E380}"/>
              </a:ext>
            </a:extLst>
          </p:cNvPr>
          <p:cNvSpPr>
            <a:spLocks noGrp="1"/>
          </p:cNvSpPr>
          <p:nvPr>
            <p:ph type="body" sz="half" idx="2"/>
          </p:nvPr>
        </p:nvSpPr>
        <p:spPr>
          <a:xfrm>
            <a:off x="683341" y="2552700"/>
            <a:ext cx="4241585" cy="3316288"/>
          </a:xfrm>
        </p:spPr>
        <p:txBody>
          <a:bodyPr>
            <a:normAutofit lnSpcReduction="10000"/>
          </a:bodyPr>
          <a:lstStyle/>
          <a:p>
            <a:pPr marL="285750" indent="-285750">
              <a:buFont typeface="Arial" panose="020B0604020202020204" pitchFamily="34" charset="0"/>
              <a:buChar char="•"/>
            </a:pPr>
            <a:r>
              <a:rPr lang="en-US" dirty="0"/>
              <a:t>Symbols are extremely useful when developing larger circuits in LogicWorks, or multiple circuits with similar functionalities. A symbol is effectively a discrete subcircuit, but it can do whatever you design it for. Think of it as a function used to eliminate reused code.</a:t>
            </a:r>
          </a:p>
          <a:p>
            <a:pPr marL="285750" indent="-285750">
              <a:buFont typeface="Arial" panose="020B0604020202020204" pitchFamily="34" charset="0"/>
              <a:buChar char="•"/>
            </a:pPr>
            <a:r>
              <a:rPr lang="en-US" dirty="0"/>
              <a:t>Once you create a working 2’s Complement circuit, we’re going to convert it into a symbol. </a:t>
            </a:r>
            <a:r>
              <a:rPr lang="en-US" b="1" dirty="0"/>
              <a:t>The instructions detail this process in full.</a:t>
            </a:r>
          </a:p>
        </p:txBody>
      </p:sp>
      <p:pic>
        <p:nvPicPr>
          <p:cNvPr id="9" name="Picture 8">
            <a:extLst>
              <a:ext uri="{FF2B5EF4-FFF2-40B4-BE49-F238E27FC236}">
                <a16:creationId xmlns:a16="http://schemas.microsoft.com/office/drawing/2014/main" id="{CCA45EE2-C0FF-42BE-845D-C6190615BA45}"/>
              </a:ext>
            </a:extLst>
          </p:cNvPr>
          <p:cNvPicPr>
            <a:picLocks noChangeAspect="1"/>
          </p:cNvPicPr>
          <p:nvPr/>
        </p:nvPicPr>
        <p:blipFill rotWithShape="1">
          <a:blip r:embed="rId2">
            <a:extLst>
              <a:ext uri="{28A0092B-C50C-407E-A947-70E740481C1C}">
                <a14:useLocalDpi xmlns:a14="http://schemas.microsoft.com/office/drawing/2010/main" val="0"/>
              </a:ext>
            </a:extLst>
          </a:blip>
          <a:srcRect t="18340" b="6551"/>
          <a:stretch/>
        </p:blipFill>
        <p:spPr bwMode="auto">
          <a:xfrm>
            <a:off x="5197642" y="2522119"/>
            <a:ext cx="6079958" cy="1813761"/>
          </a:xfrm>
          <a:prstGeom prst="rect">
            <a:avLst/>
          </a:prstGeom>
          <a:noFill/>
          <a:ln>
            <a:noFill/>
          </a:ln>
          <a:extLst>
            <a:ext uri="{53640926-AAD7-44D8-BBD7-CCE9431645EC}">
              <a14:shadowObscured xmlns:a14="http://schemas.microsoft.com/office/drawing/2010/main"/>
            </a:ext>
          </a:extLst>
        </p:spPr>
      </p:pic>
      <p:sp>
        <p:nvSpPr>
          <p:cNvPr id="3" name="Slide Number Placeholder 2">
            <a:extLst>
              <a:ext uri="{FF2B5EF4-FFF2-40B4-BE49-F238E27FC236}">
                <a16:creationId xmlns:a16="http://schemas.microsoft.com/office/drawing/2014/main" id="{4B4E69BE-3B13-6FA2-786B-8B68447D0C6E}"/>
              </a:ext>
            </a:extLst>
          </p:cNvPr>
          <p:cNvSpPr>
            <a:spLocks noGrp="1"/>
          </p:cNvSpPr>
          <p:nvPr>
            <p:ph type="sldNum" sz="quarter" idx="12"/>
          </p:nvPr>
        </p:nvSpPr>
        <p:spPr/>
        <p:txBody>
          <a:bodyPr/>
          <a:lstStyle/>
          <a:p>
            <a:fld id="{C3DB2ADC-AF19-4574-8C10-79B5B04FCA27}" type="slidenum">
              <a:rPr lang="en-US" smtClean="0"/>
              <a:t>5</a:t>
            </a:fld>
            <a:endParaRPr lang="en-US"/>
          </a:p>
        </p:txBody>
      </p:sp>
    </p:spTree>
    <p:extLst>
      <p:ext uri="{BB962C8B-B14F-4D97-AF65-F5344CB8AC3E}">
        <p14:creationId xmlns:p14="http://schemas.microsoft.com/office/powerpoint/2010/main" val="1413355960"/>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EA3EC-AAAC-4204-B12B-A829A04BC9DF}"/>
              </a:ext>
            </a:extLst>
          </p:cNvPr>
          <p:cNvSpPr>
            <a:spLocks noGrp="1"/>
          </p:cNvSpPr>
          <p:nvPr>
            <p:ph type="title"/>
          </p:nvPr>
        </p:nvSpPr>
        <p:spPr/>
        <p:txBody>
          <a:bodyPr/>
          <a:lstStyle/>
          <a:p>
            <a:r>
              <a:rPr lang="en-US" dirty="0"/>
              <a:t>PART 3:</a:t>
            </a:r>
            <a:br>
              <a:rPr lang="en-US" dirty="0"/>
            </a:br>
            <a:r>
              <a:rPr lang="en-US" sz="2000" dirty="0">
                <a:solidFill>
                  <a:schemeClr val="accent2"/>
                </a:solidFill>
              </a:rPr>
              <a:t>TWO’s COMPLEMENT ADDER</a:t>
            </a:r>
            <a:endParaRPr lang="en-US" dirty="0"/>
          </a:p>
        </p:txBody>
      </p:sp>
      <p:sp>
        <p:nvSpPr>
          <p:cNvPr id="4" name="Text Placeholder 3">
            <a:extLst>
              <a:ext uri="{FF2B5EF4-FFF2-40B4-BE49-F238E27FC236}">
                <a16:creationId xmlns:a16="http://schemas.microsoft.com/office/drawing/2014/main" id="{8EEC3F7F-5802-4D54-8456-B9719EB4E380}"/>
              </a:ext>
            </a:extLst>
          </p:cNvPr>
          <p:cNvSpPr>
            <a:spLocks noGrp="1"/>
          </p:cNvSpPr>
          <p:nvPr>
            <p:ph type="body" sz="half" idx="2"/>
          </p:nvPr>
        </p:nvSpPr>
        <p:spPr>
          <a:xfrm>
            <a:off x="683341" y="2552700"/>
            <a:ext cx="5988392" cy="3316288"/>
          </a:xfrm>
        </p:spPr>
        <p:txBody>
          <a:bodyPr/>
          <a:lstStyle/>
          <a:p>
            <a:pPr marL="285750" indent="-285750">
              <a:buFont typeface="Arial" panose="020B0604020202020204" pitchFamily="34" charset="0"/>
              <a:buChar char="•"/>
            </a:pPr>
            <a:r>
              <a:rPr lang="en-US" dirty="0"/>
              <a:t>Using the converter that you just finished, you will now create a circuit that converts two numbers from unsigned binary into two’s complement, adds those together (using a 4-bit adder), and then provides three outputs:</a:t>
            </a:r>
          </a:p>
          <a:p>
            <a:pPr marL="742950" lvl="1" indent="-285750">
              <a:buFont typeface="Arial" panose="020B0604020202020204" pitchFamily="34" charset="0"/>
              <a:buChar char="•"/>
            </a:pPr>
            <a:r>
              <a:rPr lang="en-US" dirty="0"/>
              <a:t>The unsigned magnitude of the result (recall that converting back from 2’s Comp is the same as converting to it) as a hex display</a:t>
            </a:r>
          </a:p>
          <a:p>
            <a:pPr marL="742950" lvl="1" indent="-285750">
              <a:buFont typeface="Arial" panose="020B0604020202020204" pitchFamily="34" charset="0"/>
              <a:buChar char="•"/>
            </a:pPr>
            <a:r>
              <a:rPr lang="en-US" dirty="0"/>
              <a:t>The sign of the result as a binary probe</a:t>
            </a:r>
          </a:p>
          <a:p>
            <a:pPr marL="742950" lvl="1" indent="-285750">
              <a:buFont typeface="Arial" panose="020B0604020202020204" pitchFamily="34" charset="0"/>
              <a:buChar char="•"/>
            </a:pPr>
            <a:r>
              <a:rPr lang="en-US" dirty="0"/>
              <a:t>Whether or not overflow occurred as a binary probe</a:t>
            </a:r>
          </a:p>
          <a:p>
            <a:pPr marL="285750" indent="-285750">
              <a:buFont typeface="Arial" panose="020B0604020202020204" pitchFamily="34" charset="0"/>
              <a:buChar char="•"/>
            </a:pPr>
            <a:r>
              <a:rPr lang="en-US" dirty="0"/>
              <a:t>Create another symbol for the detection of overflow.</a:t>
            </a:r>
          </a:p>
        </p:txBody>
      </p:sp>
      <p:sp>
        <p:nvSpPr>
          <p:cNvPr id="3" name="Slide Number Placeholder 2">
            <a:extLst>
              <a:ext uri="{FF2B5EF4-FFF2-40B4-BE49-F238E27FC236}">
                <a16:creationId xmlns:a16="http://schemas.microsoft.com/office/drawing/2014/main" id="{AB5E0B91-486F-F6F0-5751-8DE91A6A0521}"/>
              </a:ext>
            </a:extLst>
          </p:cNvPr>
          <p:cNvSpPr>
            <a:spLocks noGrp="1"/>
          </p:cNvSpPr>
          <p:nvPr>
            <p:ph type="sldNum" sz="quarter" idx="12"/>
          </p:nvPr>
        </p:nvSpPr>
        <p:spPr/>
        <p:txBody>
          <a:bodyPr/>
          <a:lstStyle/>
          <a:p>
            <a:fld id="{C3DB2ADC-AF19-4574-8C10-79B5B04FCA27}" type="slidenum">
              <a:rPr lang="en-US" smtClean="0"/>
              <a:t>6</a:t>
            </a:fld>
            <a:endParaRPr lang="en-US"/>
          </a:p>
        </p:txBody>
      </p:sp>
    </p:spTree>
    <p:extLst>
      <p:ext uri="{BB962C8B-B14F-4D97-AF65-F5344CB8AC3E}">
        <p14:creationId xmlns:p14="http://schemas.microsoft.com/office/powerpoint/2010/main" val="3413485200"/>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EA3EC-AAAC-4204-B12B-A829A04BC9DF}"/>
              </a:ext>
            </a:extLst>
          </p:cNvPr>
          <p:cNvSpPr>
            <a:spLocks noGrp="1"/>
          </p:cNvSpPr>
          <p:nvPr>
            <p:ph type="title"/>
          </p:nvPr>
        </p:nvSpPr>
        <p:spPr/>
        <p:txBody>
          <a:bodyPr/>
          <a:lstStyle/>
          <a:p>
            <a:r>
              <a:rPr lang="en-US" dirty="0"/>
              <a:t>PART 3:</a:t>
            </a:r>
            <a:br>
              <a:rPr lang="en-US" dirty="0"/>
            </a:br>
            <a:r>
              <a:rPr lang="en-US" sz="2000" dirty="0">
                <a:solidFill>
                  <a:schemeClr val="accent2"/>
                </a:solidFill>
              </a:rPr>
              <a:t>TWO’s COMPLEMENT ADDER</a:t>
            </a:r>
            <a:endParaRPr lang="en-US" dirty="0"/>
          </a:p>
        </p:txBody>
      </p:sp>
      <p:sp>
        <p:nvSpPr>
          <p:cNvPr id="4" name="Text Placeholder 3">
            <a:extLst>
              <a:ext uri="{FF2B5EF4-FFF2-40B4-BE49-F238E27FC236}">
                <a16:creationId xmlns:a16="http://schemas.microsoft.com/office/drawing/2014/main" id="{8EEC3F7F-5802-4D54-8456-B9719EB4E380}"/>
              </a:ext>
            </a:extLst>
          </p:cNvPr>
          <p:cNvSpPr>
            <a:spLocks noGrp="1"/>
          </p:cNvSpPr>
          <p:nvPr>
            <p:ph type="body" sz="half" idx="2"/>
          </p:nvPr>
        </p:nvSpPr>
        <p:spPr>
          <a:xfrm>
            <a:off x="683341" y="2552700"/>
            <a:ext cx="6140792" cy="3316288"/>
          </a:xfrm>
        </p:spPr>
        <p:txBody>
          <a:bodyPr>
            <a:normAutofit/>
          </a:bodyPr>
          <a:lstStyle/>
          <a:p>
            <a:pPr marL="285750" indent="-285750">
              <a:buFont typeface="Arial" panose="020B0604020202020204" pitchFamily="34" charset="0"/>
              <a:buChar char="•"/>
            </a:pPr>
            <a:r>
              <a:rPr lang="en-US" dirty="0"/>
              <a:t>Recall that the sign of a 2’s Complement number is indicated by the MSB (denotes the negative weight).</a:t>
            </a:r>
          </a:p>
          <a:p>
            <a:pPr marL="285750" indent="-285750">
              <a:buFont typeface="Arial" panose="020B0604020202020204" pitchFamily="34" charset="0"/>
              <a:buChar char="•"/>
            </a:pPr>
            <a:r>
              <a:rPr lang="en-US" dirty="0"/>
              <a:t>A 4-bit 2’s Complement number can only account for values between -8 (1000</a:t>
            </a:r>
            <a:r>
              <a:rPr lang="en-US" baseline="-25000" dirty="0"/>
              <a:t>2</a:t>
            </a:r>
            <a:r>
              <a:rPr lang="en-US" dirty="0"/>
              <a:t>) and +7 (1111</a:t>
            </a:r>
            <a:r>
              <a:rPr lang="en-US" baseline="-25000" dirty="0"/>
              <a:t>2</a:t>
            </a:r>
            <a:r>
              <a:rPr lang="en-US" dirty="0"/>
              <a:t>) . Anything outside this range is considered an overflow.</a:t>
            </a:r>
          </a:p>
          <a:p>
            <a:pPr marL="285750" indent="-285750">
              <a:buFont typeface="Arial" panose="020B0604020202020204" pitchFamily="34" charset="0"/>
              <a:buChar char="•"/>
            </a:pPr>
            <a:r>
              <a:rPr lang="en-US"/>
              <a:t>** Overflow </a:t>
            </a:r>
            <a:r>
              <a:rPr lang="en-US" dirty="0"/>
              <a:t>is not indicated by </a:t>
            </a:r>
            <a:r>
              <a:rPr lang="en-US" dirty="0" err="1"/>
              <a:t>Cout</a:t>
            </a:r>
            <a:r>
              <a:rPr lang="en-US" dirty="0"/>
              <a:t> (CO) for signed values. Instead, recognize that if you add two positive numbers and get a negative as output, or two negative numbers and get a positive, you must have produced a result greater than 7 or less than -8.</a:t>
            </a:r>
          </a:p>
        </p:txBody>
      </p:sp>
      <p:sp>
        <p:nvSpPr>
          <p:cNvPr id="3" name="Slide Number Placeholder 2">
            <a:extLst>
              <a:ext uri="{FF2B5EF4-FFF2-40B4-BE49-F238E27FC236}">
                <a16:creationId xmlns:a16="http://schemas.microsoft.com/office/drawing/2014/main" id="{C1C99B3D-3F05-0C58-5F92-BAEA2CB24FAB}"/>
              </a:ext>
            </a:extLst>
          </p:cNvPr>
          <p:cNvSpPr>
            <a:spLocks noGrp="1"/>
          </p:cNvSpPr>
          <p:nvPr>
            <p:ph type="sldNum" sz="quarter" idx="12"/>
          </p:nvPr>
        </p:nvSpPr>
        <p:spPr/>
        <p:txBody>
          <a:bodyPr/>
          <a:lstStyle/>
          <a:p>
            <a:fld id="{C3DB2ADC-AF19-4574-8C10-79B5B04FCA27}" type="slidenum">
              <a:rPr lang="en-US" smtClean="0"/>
              <a:t>7</a:t>
            </a:fld>
            <a:endParaRPr lang="en-US"/>
          </a:p>
        </p:txBody>
      </p:sp>
    </p:spTree>
    <p:extLst>
      <p:ext uri="{BB962C8B-B14F-4D97-AF65-F5344CB8AC3E}">
        <p14:creationId xmlns:p14="http://schemas.microsoft.com/office/powerpoint/2010/main" val="741742179"/>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EA3EC-AAAC-4204-B12B-A829A04BC9DF}"/>
              </a:ext>
            </a:extLst>
          </p:cNvPr>
          <p:cNvSpPr>
            <a:spLocks noGrp="1"/>
          </p:cNvSpPr>
          <p:nvPr>
            <p:ph type="title"/>
          </p:nvPr>
        </p:nvSpPr>
        <p:spPr/>
        <p:txBody>
          <a:bodyPr/>
          <a:lstStyle/>
          <a:p>
            <a:r>
              <a:rPr lang="en-US" dirty="0"/>
              <a:t>REPORT REQs:</a:t>
            </a:r>
            <a:br>
              <a:rPr lang="en-US" dirty="0"/>
            </a:br>
            <a:r>
              <a:rPr lang="en-US" sz="2000" dirty="0">
                <a:solidFill>
                  <a:schemeClr val="accent2"/>
                </a:solidFill>
              </a:rPr>
              <a:t>Convert to 2’s COMPLEMENT</a:t>
            </a:r>
            <a:endParaRPr lang="en-US" dirty="0"/>
          </a:p>
        </p:txBody>
      </p:sp>
      <p:sp>
        <p:nvSpPr>
          <p:cNvPr id="4" name="Text Placeholder 3">
            <a:extLst>
              <a:ext uri="{FF2B5EF4-FFF2-40B4-BE49-F238E27FC236}">
                <a16:creationId xmlns:a16="http://schemas.microsoft.com/office/drawing/2014/main" id="{8EEC3F7F-5802-4D54-8456-B9719EB4E380}"/>
              </a:ext>
            </a:extLst>
          </p:cNvPr>
          <p:cNvSpPr>
            <a:spLocks noGrp="1"/>
          </p:cNvSpPr>
          <p:nvPr>
            <p:ph type="body" sz="half" idx="2"/>
          </p:nvPr>
        </p:nvSpPr>
        <p:spPr>
          <a:xfrm>
            <a:off x="683341" y="2552700"/>
            <a:ext cx="4883269" cy="3316288"/>
          </a:xfrm>
        </p:spPr>
        <p:txBody>
          <a:bodyPr/>
          <a:lstStyle/>
          <a:p>
            <a:pPr marL="285750" indent="-285750">
              <a:buFont typeface="Arial" panose="020B0604020202020204" pitchFamily="34" charset="0"/>
              <a:buChar char="•"/>
            </a:pPr>
            <a:r>
              <a:rPr lang="en-US" dirty="0"/>
              <a:t>In the report, you will be required to label your symbols (that is, the circuits that are turned into the symbols) with “reference designators”.</a:t>
            </a:r>
          </a:p>
          <a:p>
            <a:pPr marL="285750" indent="-285750">
              <a:buFont typeface="Arial" panose="020B0604020202020204" pitchFamily="34" charset="0"/>
              <a:buChar char="•"/>
            </a:pPr>
            <a:r>
              <a:rPr lang="en-US" dirty="0"/>
              <a:t>Label the pins according to how they would appear on a physical chip. In the image shown, U1 represents an inverter (7404). The first INV/NOT gate would have input pin 1 and output pin 2 on a 7404. The second gate takes pins 3 and 4.</a:t>
            </a:r>
          </a:p>
          <a:p>
            <a:pPr marL="285750" indent="-285750">
              <a:buFont typeface="Arial" panose="020B0604020202020204" pitchFamily="34" charset="0"/>
              <a:buChar char="•"/>
            </a:pPr>
            <a:r>
              <a:rPr lang="en-US" dirty="0"/>
              <a:t>Be careful! U2-c would be 9, 8 </a:t>
            </a:r>
            <a:r>
              <a:rPr lang="en-US" dirty="0">
                <a:sym typeface="Wingdings" panose="05000000000000000000" pitchFamily="2" charset="2"/>
              </a:rPr>
              <a:t></a:t>
            </a:r>
            <a:r>
              <a:rPr lang="en-US" dirty="0"/>
              <a:t> 7!</a:t>
            </a:r>
          </a:p>
        </p:txBody>
      </p:sp>
      <p:pic>
        <p:nvPicPr>
          <p:cNvPr id="5" name="Picture 4">
            <a:extLst>
              <a:ext uri="{FF2B5EF4-FFF2-40B4-BE49-F238E27FC236}">
                <a16:creationId xmlns:a16="http://schemas.microsoft.com/office/drawing/2014/main" id="{51E2743C-2FA1-4630-9F7A-1D0C206A00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3852" y="2242317"/>
            <a:ext cx="5474806" cy="2373366"/>
          </a:xfrm>
          <a:prstGeom prst="rect">
            <a:avLst/>
          </a:prstGeom>
          <a:noFill/>
          <a:ln>
            <a:noFill/>
          </a:ln>
        </p:spPr>
      </p:pic>
      <p:sp>
        <p:nvSpPr>
          <p:cNvPr id="3" name="Slide Number Placeholder 2">
            <a:extLst>
              <a:ext uri="{FF2B5EF4-FFF2-40B4-BE49-F238E27FC236}">
                <a16:creationId xmlns:a16="http://schemas.microsoft.com/office/drawing/2014/main" id="{AFEE0902-A0F7-B257-7670-77B33F87B4CA}"/>
              </a:ext>
            </a:extLst>
          </p:cNvPr>
          <p:cNvSpPr>
            <a:spLocks noGrp="1"/>
          </p:cNvSpPr>
          <p:nvPr>
            <p:ph type="sldNum" sz="quarter" idx="12"/>
          </p:nvPr>
        </p:nvSpPr>
        <p:spPr/>
        <p:txBody>
          <a:bodyPr/>
          <a:lstStyle/>
          <a:p>
            <a:fld id="{C3DB2ADC-AF19-4574-8C10-79B5B04FCA27}" type="slidenum">
              <a:rPr lang="en-US" smtClean="0"/>
              <a:t>8</a:t>
            </a:fld>
            <a:endParaRPr lang="en-US"/>
          </a:p>
        </p:txBody>
      </p:sp>
    </p:spTree>
    <p:extLst>
      <p:ext uri="{BB962C8B-B14F-4D97-AF65-F5344CB8AC3E}">
        <p14:creationId xmlns:p14="http://schemas.microsoft.com/office/powerpoint/2010/main" val="897460032"/>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A69E0-47BC-45F7-A4CE-725CD706A265}"/>
              </a:ext>
            </a:extLst>
          </p:cNvPr>
          <p:cNvSpPr>
            <a:spLocks noGrp="1"/>
          </p:cNvSpPr>
          <p:nvPr>
            <p:ph type="title"/>
          </p:nvPr>
        </p:nvSpPr>
        <p:spPr>
          <a:xfrm>
            <a:off x="683343" y="1066800"/>
            <a:ext cx="3340018" cy="1317523"/>
          </a:xfrm>
        </p:spPr>
        <p:txBody>
          <a:bodyPr/>
          <a:lstStyle/>
          <a:p>
            <a:r>
              <a:rPr lang="en-US" dirty="0"/>
              <a:t>Other notes</a:t>
            </a:r>
            <a:br>
              <a:rPr lang="en-US" dirty="0"/>
            </a:br>
            <a:r>
              <a:rPr lang="en-US" sz="2000" dirty="0">
                <a:solidFill>
                  <a:schemeClr val="accent2"/>
                </a:solidFill>
              </a:rPr>
              <a:t>AND report information</a:t>
            </a:r>
            <a:endParaRPr lang="en-US" dirty="0">
              <a:solidFill>
                <a:schemeClr val="accent2"/>
              </a:solidFill>
            </a:endParaRPr>
          </a:p>
        </p:txBody>
      </p:sp>
      <p:sp>
        <p:nvSpPr>
          <p:cNvPr id="4" name="Text Placeholder 3">
            <a:extLst>
              <a:ext uri="{FF2B5EF4-FFF2-40B4-BE49-F238E27FC236}">
                <a16:creationId xmlns:a16="http://schemas.microsoft.com/office/drawing/2014/main" id="{3E3BE511-775A-482D-AD21-3C4F031ADDC0}"/>
              </a:ext>
            </a:extLst>
          </p:cNvPr>
          <p:cNvSpPr>
            <a:spLocks noGrp="1"/>
          </p:cNvSpPr>
          <p:nvPr>
            <p:ph type="body" sz="half" idx="2"/>
          </p:nvPr>
        </p:nvSpPr>
        <p:spPr>
          <a:xfrm>
            <a:off x="4480560" y="1531620"/>
            <a:ext cx="7027250" cy="4345396"/>
          </a:xfrm>
        </p:spPr>
        <p:txBody>
          <a:bodyPr>
            <a:normAutofit/>
          </a:bodyPr>
          <a:lstStyle/>
          <a:p>
            <a:pPr marL="285750" indent="-285750">
              <a:buFont typeface="Courier New" panose="02070309020205020404" pitchFamily="49" charset="0"/>
              <a:buChar char="o"/>
            </a:pPr>
            <a:r>
              <a:rPr lang="en-US" sz="1800" b="1" dirty="0">
                <a:solidFill>
                  <a:schemeClr val="accent2"/>
                </a:solidFill>
              </a:rPr>
              <a:t>Remember to make your circuits tidy and clear. It may help to use integrated circuits in you LogicWorks design to assist with labelling. For example, instead of having individual AND gates, you could place a 74_08 component, which has 4 ANDs.</a:t>
            </a:r>
          </a:p>
          <a:p>
            <a:pPr marL="285750" indent="-285750">
              <a:buFont typeface="Courier New" panose="02070309020205020404" pitchFamily="49" charset="0"/>
              <a:buChar char="o"/>
            </a:pPr>
            <a:r>
              <a:rPr lang="en-US" sz="1800" dirty="0"/>
              <a:t>This lab assignment is due next Thursday/Friday, as usual.</a:t>
            </a:r>
          </a:p>
        </p:txBody>
      </p:sp>
      <p:pic>
        <p:nvPicPr>
          <p:cNvPr id="5" name="Graphic 4" descr="Document outline">
            <a:extLst>
              <a:ext uri="{FF2B5EF4-FFF2-40B4-BE49-F238E27FC236}">
                <a16:creationId xmlns:a16="http://schemas.microsoft.com/office/drawing/2014/main" id="{20A36AE7-CF5E-4892-B8E4-5B9294621F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3343" y="2384323"/>
            <a:ext cx="1602657" cy="1602657"/>
          </a:xfrm>
          <a:prstGeom prst="rect">
            <a:avLst/>
          </a:prstGeom>
        </p:spPr>
      </p:pic>
      <p:sp>
        <p:nvSpPr>
          <p:cNvPr id="3" name="Slide Number Placeholder 2">
            <a:extLst>
              <a:ext uri="{FF2B5EF4-FFF2-40B4-BE49-F238E27FC236}">
                <a16:creationId xmlns:a16="http://schemas.microsoft.com/office/drawing/2014/main" id="{E58C500F-D461-BB9F-5E97-77A7654B5DF4}"/>
              </a:ext>
            </a:extLst>
          </p:cNvPr>
          <p:cNvSpPr>
            <a:spLocks noGrp="1"/>
          </p:cNvSpPr>
          <p:nvPr>
            <p:ph type="sldNum" sz="quarter" idx="12"/>
          </p:nvPr>
        </p:nvSpPr>
        <p:spPr/>
        <p:txBody>
          <a:bodyPr/>
          <a:lstStyle/>
          <a:p>
            <a:fld id="{C3DB2ADC-AF19-4574-8C10-79B5B04FCA27}" type="slidenum">
              <a:rPr lang="en-US" smtClean="0"/>
              <a:t>9</a:t>
            </a:fld>
            <a:endParaRPr lang="en-US"/>
          </a:p>
        </p:txBody>
      </p:sp>
    </p:spTree>
    <p:extLst>
      <p:ext uri="{BB962C8B-B14F-4D97-AF65-F5344CB8AC3E}">
        <p14:creationId xmlns:p14="http://schemas.microsoft.com/office/powerpoint/2010/main" val="1499433701"/>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theme/theme1.xml><?xml version="1.0" encoding="utf-8"?>
<a:theme xmlns:a="http://schemas.openxmlformats.org/drawingml/2006/main" name="ChronicleVTI">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616</TotalTime>
  <Words>736</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Calisto MT</vt:lpstr>
      <vt:lpstr>Courier New</vt:lpstr>
      <vt:lpstr>Univers Condensed</vt:lpstr>
      <vt:lpstr>Wingdings</vt:lpstr>
      <vt:lpstr>ChronicleVTI</vt:lpstr>
      <vt:lpstr>Lab 5: 4-BIT ADDERS</vt:lpstr>
      <vt:lpstr>Introduction: ADD and SUBTRACT BINARY</vt:lpstr>
      <vt:lpstr>PART 1: ADD UNSIGNED NUMBERS</vt:lpstr>
      <vt:lpstr>PART 2: Convert to 2’s COMPLEMENT</vt:lpstr>
      <vt:lpstr>PART 2: CREATING SYMBOLS</vt:lpstr>
      <vt:lpstr>PART 3: TWO’s COMPLEMENT ADDER</vt:lpstr>
      <vt:lpstr>PART 3: TWO’s COMPLEMENT ADDER</vt:lpstr>
      <vt:lpstr>REPORT REQs: Convert to 2’s COMPLEMENT</vt:lpstr>
      <vt:lpstr>Other notes AND report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2310 – Hardware 3</dc:title>
  <dc:creator>Connor Rickermann</dc:creator>
  <cp:lastModifiedBy>Park, Cheon</cp:lastModifiedBy>
  <cp:revision>16</cp:revision>
  <dcterms:created xsi:type="dcterms:W3CDTF">2021-10-08T12:26:57Z</dcterms:created>
  <dcterms:modified xsi:type="dcterms:W3CDTF">2024-09-26T13:29:46Z</dcterms:modified>
</cp:coreProperties>
</file>