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09" d="100"/>
          <a:sy n="109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9BC0-37D2-4887-877D-EA65C9EFD40A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4FA1-2511-4D9C-9321-328B4F8CD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1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2AA1793-D77C-3A44-B160-36208BEF7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1B029A-A202-4CD7-A0D9-659CB0C7BD0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1F09EAB-1BFD-0DEB-DED3-DA2B3BEB7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12E155A-D980-4579-BE54-8A2D1A0D5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E0F3-994F-A7AF-B743-B581CDD7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D350-717F-2534-0B59-48257E4B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31CF-717F-758A-C9F9-3DA139F6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02BD-3F3A-5888-EDFD-1A7223CA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1BE4-C37B-C46C-A726-488CBA9A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9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5FCA-5560-D76C-10FC-4F17578A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9745E-4002-20BB-3EFD-57C291857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C460-E181-FECE-0830-02A677FA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C0B9-10F1-D392-81AD-6162E13B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E1C1-4820-177A-F643-66AF906E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6236-AB8A-3A3F-69C5-A09949E3A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4FA1A-25A6-6EC6-272E-0C55915DE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11E9-7EB1-7A19-0384-B5260A3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DDF8-5B23-B0D4-DAD1-04B064B4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6609-2BD0-43A1-944B-5CFD23AC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0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11379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219200"/>
            <a:ext cx="5588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A238A-E275-DF4B-6740-764B81AA9A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564BF-C909-71EE-DEB7-34D1630508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09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BD8-010C-2944-C11D-5C1C73C0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89AD-F66C-CAA8-AB3F-8D480681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2656-6259-7682-A969-CFDC02A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2BA1-F922-09FB-97C8-1E62FC4D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E815-65C9-7F07-16FB-988D4D3E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59C-66C8-0A00-5C6D-B23027C4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7430-89E7-831D-C0A3-9F2DEFCC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9F9A-C218-E0DD-F51A-11956070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7CEB-2EE0-6B6C-54B6-06C4632D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03CE-9398-319A-0781-6CA04B8B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3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EB85-343C-25A9-F026-660197FA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A6FE-5D4F-4064-2259-1534FF6C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8E5FD-D5F2-EBEC-7943-52266992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E6122-A6D8-CDB0-B476-A332DC37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17EF-2EF7-3A82-1F66-A49CD63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BD3E-ACB4-B484-6DA4-A272B5A6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57BC-5CA9-126D-4520-1FE01208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F4B3-E56E-50B7-E81C-1E05592A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7243-A0E7-EC8A-76B2-6BB48D133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B234-B985-FE78-D019-F18F169AE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DBA32-B083-DE6C-4912-466AD43F9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FAE37-160B-1E11-A803-FBF604B4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8AF8-E58D-0D99-3BDF-60263F7C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65124-FDB9-12D3-DEFD-7CDACD1E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8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9E4-36C1-40CE-0409-5AB241CD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087E8-1CCE-41BA-0ECD-BC4229E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A2A9D-54EA-771D-8662-3D5B573E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2670-95C8-1968-7C65-7875888C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3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C3024-4FDF-99D5-F3FA-FBF3F1AD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C0DB8-2B5B-C306-F496-414F8530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CBF1-8E2A-F7CC-5770-C6E6D26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2518-FF3E-C5C4-D837-208094E5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964F-6F44-2E22-6E35-303B5B2C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DDAA-F3C1-2454-1F7F-59E0B11A7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191C-83D9-7454-570C-B076B8CC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AF9C-FDB1-480C-5F51-CE143C63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B9426-8C2A-11B2-E5D1-4C8790A8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032B-38DD-3F90-611D-6747244B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1D34C-9BED-282B-1730-49EED9774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44357-F93B-00D4-1E30-1AAF3474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F1ED0-34AE-5D9D-289D-D539D7B7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1945-059C-E0AD-8D0F-E7BF9752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344F6-AB9F-B5A7-8065-129105F2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4263-253D-3B84-0D05-CF7DCD4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2F989-FE00-9A56-C824-9E07DDBB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8CB1-408F-802E-DE66-39ACB268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26F05-A783-4792-996E-BAD13705DACF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F469-BE97-9F15-B34C-AE353ED4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8FAC-0B8D-694E-91F6-B45C518AF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AD2EB-3FC2-4EF2-B9F8-00ED985BE6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5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A7B9-E187-CEA0-9E53-C0B04709B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340919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K-map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233784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05256" cy="4351338"/>
          </a:xfrm>
        </p:spPr>
        <p:txBody>
          <a:bodyPr/>
          <a:lstStyle/>
          <a:p>
            <a:pPr latinLnBrk="0"/>
            <a:r>
              <a:rPr lang="en-US" dirty="0"/>
              <a:t>Now, there is no </a:t>
            </a:r>
            <a:r>
              <a:rPr lang="en-US" dirty="0" err="1"/>
              <a:t>uncoverd</a:t>
            </a:r>
            <a:r>
              <a:rPr lang="en-US" dirty="0"/>
              <a:t> ‘1’ on left table, let’s cover ‘1’ on right table.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We can start with left top ‘1’ on right table (green box)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624969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FDA6A0-23A9-E08D-E85E-7A01B805F805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30C222-8094-E31B-1577-6E9E1B482403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963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5579" cy="4351338"/>
          </a:xfrm>
        </p:spPr>
        <p:txBody>
          <a:bodyPr/>
          <a:lstStyle/>
          <a:p>
            <a:pPr latinLnBrk="0"/>
            <a:r>
              <a:rPr lang="en-US" dirty="0"/>
              <a:t>Green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1?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624969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AD043-A211-E82D-5C27-A98A6EF83903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904913-7142-923C-4718-EF50368FE89B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67546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51108" cy="4351338"/>
          </a:xfrm>
        </p:spPr>
        <p:txBody>
          <a:bodyPr/>
          <a:lstStyle/>
          <a:p>
            <a:pPr latinLnBrk="0"/>
            <a:r>
              <a:rPr lang="en-US" dirty="0"/>
              <a:t>Green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2?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2" y="3691181"/>
            <a:ext cx="598590" cy="1203981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CBCB3F-50FD-F33C-043F-2C865AB4FDFD}"/>
              </a:ext>
            </a:extLst>
          </p:cNvPr>
          <p:cNvSpPr/>
          <p:nvPr/>
        </p:nvSpPr>
        <p:spPr>
          <a:xfrm>
            <a:off x="8873178" y="4315694"/>
            <a:ext cx="598590" cy="1203981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600620-7213-77E4-D17D-AE6F015F0006}"/>
              </a:ext>
            </a:extLst>
          </p:cNvPr>
          <p:cNvSpPr/>
          <p:nvPr/>
        </p:nvSpPr>
        <p:spPr>
          <a:xfrm rot="16200000">
            <a:off x="9183476" y="4006876"/>
            <a:ext cx="598590" cy="1203981"/>
          </a:xfrm>
          <a:prstGeom prst="rect">
            <a:avLst/>
          </a:prstGeom>
          <a:solidFill>
            <a:srgbClr val="00B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1EED4A-98C1-5471-4571-7714D6D97AE0}"/>
              </a:ext>
            </a:extLst>
          </p:cNvPr>
          <p:cNvSpPr/>
          <p:nvPr/>
        </p:nvSpPr>
        <p:spPr>
          <a:xfrm rot="16200000">
            <a:off x="10748787" y="4290146"/>
            <a:ext cx="599300" cy="610732"/>
          </a:xfrm>
          <a:prstGeom prst="rect">
            <a:avLst/>
          </a:prstGeom>
          <a:solidFill>
            <a:srgbClr val="0070C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018EA-AD7A-AB79-CB00-AE31A4B8A6C7}"/>
              </a:ext>
            </a:extLst>
          </p:cNvPr>
          <p:cNvSpPr/>
          <p:nvPr/>
        </p:nvSpPr>
        <p:spPr>
          <a:xfrm rot="16200000">
            <a:off x="8848914" y="4286461"/>
            <a:ext cx="599300" cy="610732"/>
          </a:xfrm>
          <a:prstGeom prst="rect">
            <a:avLst/>
          </a:prstGeom>
          <a:solidFill>
            <a:srgbClr val="0070C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96E0DD-6D4C-8B0E-4954-4A51B8C8007E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CFDAC9-3834-1938-6586-8BC13038DD6B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7853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51108" cy="4351338"/>
          </a:xfrm>
        </p:spPr>
        <p:txBody>
          <a:bodyPr/>
          <a:lstStyle/>
          <a:p>
            <a:pPr latinLnBrk="0"/>
            <a:r>
              <a:rPr lang="en-US" dirty="0"/>
              <a:t>Green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4?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490029" cy="65470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A43EF1-03A7-DE1D-F748-BC57BC25F766}"/>
              </a:ext>
            </a:extLst>
          </p:cNvPr>
          <p:cNvSpPr/>
          <p:nvPr/>
        </p:nvSpPr>
        <p:spPr>
          <a:xfrm rot="5400000">
            <a:off x="7935255" y="3960159"/>
            <a:ext cx="2490029" cy="654709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E3AED6-9DB4-7798-18EF-E33216267AFD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589C3-716F-AE0C-36DF-ECAEC1A46E31}"/>
              </a:ext>
            </a:extLst>
          </p:cNvPr>
          <p:cNvSpPr/>
          <p:nvPr/>
        </p:nvSpPr>
        <p:spPr>
          <a:xfrm>
            <a:off x="8846983" y="4301308"/>
            <a:ext cx="638821" cy="1182351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996A49-1210-8D10-6B11-2EFA7551D237}"/>
              </a:ext>
            </a:extLst>
          </p:cNvPr>
          <p:cNvSpPr/>
          <p:nvPr/>
        </p:nvSpPr>
        <p:spPr>
          <a:xfrm>
            <a:off x="10724497" y="4307595"/>
            <a:ext cx="638821" cy="1182351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F94AA4-6DCE-D996-05A4-CAA83E46B7EF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0913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5201" cy="4351338"/>
          </a:xfrm>
        </p:spPr>
        <p:txBody>
          <a:bodyPr>
            <a:normAutofit fontScale="70000" lnSpcReduction="20000"/>
          </a:bodyPr>
          <a:lstStyle/>
          <a:p>
            <a:pPr latinLnBrk="0"/>
            <a:r>
              <a:rPr lang="en-US" dirty="0"/>
              <a:t>Green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8?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If we can cover exact same area from each table, we can count them as same group.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There is no 16 size box possible, we can select this box.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90EA7-D10F-C8F7-341B-FDB20E37A5A1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83DEFE-3E86-0674-76DC-7E54A13BDEE5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9344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5201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Again Cover ‘1’ that is not in box.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We can start with right bottom ‘1’ on right table (blue box)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727963" y="4905205"/>
            <a:ext cx="653411" cy="66626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FF921-7A95-D5C2-823B-FA0B97617921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2B00A0-B673-599A-8387-06743972E781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1827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5579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Blue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1?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727963" y="4905205"/>
            <a:ext cx="653411" cy="66626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5FB397-6F66-5D50-3D64-217E00BDDD9F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C82904-77D3-554D-BECD-A9C09AFCFB65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85621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2359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Blue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2?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17453" y="4946503"/>
            <a:ext cx="1263922" cy="624969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F35451-9E5F-D543-9338-7D1C6A9455EB}"/>
              </a:ext>
            </a:extLst>
          </p:cNvPr>
          <p:cNvSpPr/>
          <p:nvPr/>
        </p:nvSpPr>
        <p:spPr>
          <a:xfrm rot="5400000">
            <a:off x="10425420" y="4615105"/>
            <a:ext cx="1263922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72B29D-19FD-4DE6-287C-1564CC4B47D6}"/>
              </a:ext>
            </a:extLst>
          </p:cNvPr>
          <p:cNvSpPr/>
          <p:nvPr/>
        </p:nvSpPr>
        <p:spPr>
          <a:xfrm rot="5400000">
            <a:off x="10743073" y="4975141"/>
            <a:ext cx="631963" cy="612912"/>
          </a:xfrm>
          <a:prstGeom prst="rect">
            <a:avLst/>
          </a:prstGeom>
          <a:solidFill>
            <a:srgbClr val="C0000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4EFF34-B89A-844C-94FC-04D90180FAA0}"/>
              </a:ext>
            </a:extLst>
          </p:cNvPr>
          <p:cNvSpPr/>
          <p:nvPr/>
        </p:nvSpPr>
        <p:spPr>
          <a:xfrm rot="5400000">
            <a:off x="10735370" y="3039343"/>
            <a:ext cx="631963" cy="612912"/>
          </a:xfrm>
          <a:prstGeom prst="rect">
            <a:avLst/>
          </a:prstGeom>
          <a:solidFill>
            <a:srgbClr val="C0000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64B68-5CAE-D8E2-95F7-8BF328779D05}"/>
              </a:ext>
            </a:extLst>
          </p:cNvPr>
          <p:cNvSpPr/>
          <p:nvPr/>
        </p:nvSpPr>
        <p:spPr>
          <a:xfrm rot="5400000">
            <a:off x="8848051" y="4915436"/>
            <a:ext cx="631963" cy="612912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ADF001-F7CD-F658-A753-67B2CD9F9014}"/>
              </a:ext>
            </a:extLst>
          </p:cNvPr>
          <p:cNvSpPr/>
          <p:nvPr/>
        </p:nvSpPr>
        <p:spPr>
          <a:xfrm rot="5400000">
            <a:off x="10741399" y="4956029"/>
            <a:ext cx="631963" cy="612912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8F6F52-8B12-6C80-E9EE-969955C7DDCA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B5E5A-B097-F2B8-D00D-C8CA0F626EB2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1073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51108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Blue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4?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22119" y="4278583"/>
            <a:ext cx="1259255" cy="1292890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8AC1FF-23D4-F2D5-263D-B39B2FF36F51}"/>
              </a:ext>
            </a:extLst>
          </p:cNvPr>
          <p:cNvSpPr/>
          <p:nvPr/>
        </p:nvSpPr>
        <p:spPr>
          <a:xfrm>
            <a:off x="10726143" y="4253373"/>
            <a:ext cx="624970" cy="1292890"/>
          </a:xfrm>
          <a:prstGeom prst="rect">
            <a:avLst/>
          </a:prstGeom>
          <a:solidFill>
            <a:srgbClr val="C0000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97F898-C8D9-9CEF-7351-BB507B015273}"/>
              </a:ext>
            </a:extLst>
          </p:cNvPr>
          <p:cNvSpPr/>
          <p:nvPr/>
        </p:nvSpPr>
        <p:spPr>
          <a:xfrm>
            <a:off x="8852704" y="4280569"/>
            <a:ext cx="624970" cy="1292890"/>
          </a:xfrm>
          <a:prstGeom prst="rect">
            <a:avLst/>
          </a:prstGeom>
          <a:solidFill>
            <a:srgbClr val="C0000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E078D8-FE62-EAFA-0D6E-179515F02828}"/>
              </a:ext>
            </a:extLst>
          </p:cNvPr>
          <p:cNvSpPr/>
          <p:nvPr/>
        </p:nvSpPr>
        <p:spPr>
          <a:xfrm>
            <a:off x="8883097" y="3021747"/>
            <a:ext cx="615743" cy="659391"/>
          </a:xfrm>
          <a:prstGeom prst="rect">
            <a:avLst/>
          </a:prstGeom>
          <a:solidFill>
            <a:srgbClr val="7030A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C79AC5-EC76-7256-AB42-605910FE28DD}"/>
              </a:ext>
            </a:extLst>
          </p:cNvPr>
          <p:cNvSpPr/>
          <p:nvPr/>
        </p:nvSpPr>
        <p:spPr>
          <a:xfrm>
            <a:off x="8865291" y="4887703"/>
            <a:ext cx="615743" cy="659391"/>
          </a:xfrm>
          <a:prstGeom prst="rect">
            <a:avLst/>
          </a:prstGeom>
          <a:solidFill>
            <a:srgbClr val="7030A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943183-5326-1660-585F-CBFFFF33C36E}"/>
              </a:ext>
            </a:extLst>
          </p:cNvPr>
          <p:cNvSpPr/>
          <p:nvPr/>
        </p:nvSpPr>
        <p:spPr>
          <a:xfrm>
            <a:off x="10762559" y="4891778"/>
            <a:ext cx="615743" cy="659391"/>
          </a:xfrm>
          <a:prstGeom prst="rect">
            <a:avLst/>
          </a:prstGeom>
          <a:solidFill>
            <a:srgbClr val="7030A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EFB4DD-DCA3-D883-B2B4-637BF61914AA}"/>
              </a:ext>
            </a:extLst>
          </p:cNvPr>
          <p:cNvSpPr/>
          <p:nvPr/>
        </p:nvSpPr>
        <p:spPr>
          <a:xfrm>
            <a:off x="10756802" y="3027195"/>
            <a:ext cx="615743" cy="659391"/>
          </a:xfrm>
          <a:prstGeom prst="rect">
            <a:avLst/>
          </a:prstGeom>
          <a:solidFill>
            <a:srgbClr val="7030A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314CA6-7A55-7064-0556-5E54EDE0112F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8DF627-BD71-055A-26EE-4EB12DB6B2ED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2980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5201" cy="4351338"/>
          </a:xfrm>
        </p:spPr>
        <p:txBody>
          <a:bodyPr>
            <a:normAutofit fontScale="70000" lnSpcReduction="20000"/>
          </a:bodyPr>
          <a:lstStyle/>
          <a:p>
            <a:pPr latinLnBrk="0"/>
            <a:r>
              <a:rPr lang="en-US" dirty="0"/>
              <a:t>Blue Box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Can we make a box that size is 8?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If we can cover exact same area from each table, we can count them as same group.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There is no 16 size box possible, we can select this box.</a:t>
            </a:r>
          </a:p>
          <a:p>
            <a:pPr latinLnBrk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22119" y="4292235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6558D8-BF23-C81D-1E6C-7B38A675A89E}"/>
              </a:ext>
            </a:extLst>
          </p:cNvPr>
          <p:cNvSpPr/>
          <p:nvPr/>
        </p:nvSpPr>
        <p:spPr>
          <a:xfrm>
            <a:off x="6395580" y="4276954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4ED530-EB9D-4FF7-C219-F3E5DEAE6A3F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A89CF9-0035-9210-F9F2-5ED2A5739BBE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1368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E149-4B99-A6CA-F844-1F4A995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From our lab slide (lab 3 – slide 22)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19FA-E54E-E529-DE23-931A1FDF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03" y="1825625"/>
            <a:ext cx="351769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Here is our k-map for D.</a:t>
            </a:r>
          </a:p>
          <a:p>
            <a:r>
              <a:rPr lang="en-US" altLang="ko-KR" dirty="0"/>
              <a:t>Let’s see how we can draw box!</a:t>
            </a:r>
          </a:p>
          <a:p>
            <a:r>
              <a:rPr lang="en-US" altLang="ko-KR" dirty="0"/>
              <a:t>Detail description is in module 6 slide.</a:t>
            </a:r>
          </a:p>
          <a:p>
            <a:r>
              <a:rPr lang="en-US" altLang="ko-KR" dirty="0"/>
              <a:t>X is don’t care state (it can treat as 1 or 0)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EAB09-4224-63D2-3DD5-3347CE4595B4}"/>
              </a:ext>
            </a:extLst>
          </p:cNvPr>
          <p:cNvSpPr/>
          <p:nvPr/>
        </p:nvSpPr>
        <p:spPr>
          <a:xfrm>
            <a:off x="474585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606E7-4309-46F0-565D-D6C9C035851A}"/>
              </a:ext>
            </a:extLst>
          </p:cNvPr>
          <p:cNvSpPr/>
          <p:nvPr/>
        </p:nvSpPr>
        <p:spPr>
          <a:xfrm>
            <a:off x="537614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961A3-BE52-1B38-9F3F-5527B7C06713}"/>
              </a:ext>
            </a:extLst>
          </p:cNvPr>
          <p:cNvSpPr/>
          <p:nvPr/>
        </p:nvSpPr>
        <p:spPr>
          <a:xfrm>
            <a:off x="600642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91E16-A080-1FE8-2450-BD52CE7B2A80}"/>
              </a:ext>
            </a:extLst>
          </p:cNvPr>
          <p:cNvSpPr/>
          <p:nvPr/>
        </p:nvSpPr>
        <p:spPr>
          <a:xfrm>
            <a:off x="663671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96F66-D2C0-C36D-207D-87D2A9653279}"/>
              </a:ext>
            </a:extLst>
          </p:cNvPr>
          <p:cNvSpPr/>
          <p:nvPr/>
        </p:nvSpPr>
        <p:spPr>
          <a:xfrm>
            <a:off x="474647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3E8F7-1ED5-0F72-17D3-9AD8EAA5A41B}"/>
              </a:ext>
            </a:extLst>
          </p:cNvPr>
          <p:cNvSpPr/>
          <p:nvPr/>
        </p:nvSpPr>
        <p:spPr>
          <a:xfrm>
            <a:off x="537675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BFF5F-7B45-B5A8-E605-0C9BB0241DC3}"/>
              </a:ext>
            </a:extLst>
          </p:cNvPr>
          <p:cNvSpPr/>
          <p:nvPr/>
        </p:nvSpPr>
        <p:spPr>
          <a:xfrm>
            <a:off x="600704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9C8AE9-2BB0-E903-4C95-1B7271842F1C}"/>
              </a:ext>
            </a:extLst>
          </p:cNvPr>
          <p:cNvSpPr/>
          <p:nvPr/>
        </p:nvSpPr>
        <p:spPr>
          <a:xfrm>
            <a:off x="663732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38B07-4BB9-87B1-4352-F089CC25101A}"/>
              </a:ext>
            </a:extLst>
          </p:cNvPr>
          <p:cNvSpPr/>
          <p:nvPr/>
        </p:nvSpPr>
        <p:spPr>
          <a:xfrm>
            <a:off x="474709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EA510-E751-46F5-3272-BD1A102C143B}"/>
              </a:ext>
            </a:extLst>
          </p:cNvPr>
          <p:cNvSpPr/>
          <p:nvPr/>
        </p:nvSpPr>
        <p:spPr>
          <a:xfrm>
            <a:off x="537737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AA970F-F503-01AA-CEED-F21FC921B0D3}"/>
              </a:ext>
            </a:extLst>
          </p:cNvPr>
          <p:cNvSpPr/>
          <p:nvPr/>
        </p:nvSpPr>
        <p:spPr>
          <a:xfrm>
            <a:off x="600766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1024CD-ADE4-4938-D588-824518711613}"/>
              </a:ext>
            </a:extLst>
          </p:cNvPr>
          <p:cNvSpPr/>
          <p:nvPr/>
        </p:nvSpPr>
        <p:spPr>
          <a:xfrm>
            <a:off x="663794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F0752-CA57-2996-1EE8-1E0363F7DD4F}"/>
              </a:ext>
            </a:extLst>
          </p:cNvPr>
          <p:cNvSpPr/>
          <p:nvPr/>
        </p:nvSpPr>
        <p:spPr>
          <a:xfrm>
            <a:off x="474770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221D7-C1CD-028F-8E8A-A2CCAC71A381}"/>
              </a:ext>
            </a:extLst>
          </p:cNvPr>
          <p:cNvSpPr/>
          <p:nvPr/>
        </p:nvSpPr>
        <p:spPr>
          <a:xfrm>
            <a:off x="537799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65EE09-E2FF-9EF1-1071-DC662E3BDB1E}"/>
              </a:ext>
            </a:extLst>
          </p:cNvPr>
          <p:cNvSpPr/>
          <p:nvPr/>
        </p:nvSpPr>
        <p:spPr>
          <a:xfrm>
            <a:off x="600827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DBA19-0A1B-9150-1D2C-17C40EEE1B32}"/>
              </a:ext>
            </a:extLst>
          </p:cNvPr>
          <p:cNvSpPr/>
          <p:nvPr/>
        </p:nvSpPr>
        <p:spPr>
          <a:xfrm>
            <a:off x="663856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0CB1D4-A2BC-DDA7-BA33-BEB89E0D1D59}"/>
              </a:ext>
            </a:extLst>
          </p:cNvPr>
          <p:cNvCxnSpPr/>
          <p:nvPr/>
        </p:nvCxnSpPr>
        <p:spPr>
          <a:xfrm flipH="1" flipV="1">
            <a:off x="428660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C469D-F1D8-52E9-B72D-EFB20618C8FF}"/>
              </a:ext>
            </a:extLst>
          </p:cNvPr>
          <p:cNvSpPr txBox="1"/>
          <p:nvPr/>
        </p:nvSpPr>
        <p:spPr>
          <a:xfrm>
            <a:off x="416762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7CC929-6B1D-AA5A-0FC2-CEAF2F0D191C}"/>
              </a:ext>
            </a:extLst>
          </p:cNvPr>
          <p:cNvSpPr txBox="1"/>
          <p:nvPr/>
        </p:nvSpPr>
        <p:spPr>
          <a:xfrm>
            <a:off x="475952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C8296-EA10-F247-DCF0-C315BF588652}"/>
              </a:ext>
            </a:extLst>
          </p:cNvPr>
          <p:cNvSpPr txBox="1"/>
          <p:nvPr/>
        </p:nvSpPr>
        <p:spPr>
          <a:xfrm>
            <a:off x="539000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22018-4A08-AC83-2772-5967D2669BF6}"/>
              </a:ext>
            </a:extLst>
          </p:cNvPr>
          <p:cNvSpPr txBox="1"/>
          <p:nvPr/>
        </p:nvSpPr>
        <p:spPr>
          <a:xfrm>
            <a:off x="602048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52E1CE-C92E-1120-8B1D-D2D4B900930A}"/>
              </a:ext>
            </a:extLst>
          </p:cNvPr>
          <p:cNvSpPr txBox="1"/>
          <p:nvPr/>
        </p:nvSpPr>
        <p:spPr>
          <a:xfrm>
            <a:off x="665096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076F2-31D2-4B5C-5A54-751A55E58717}"/>
              </a:ext>
            </a:extLst>
          </p:cNvPr>
          <p:cNvSpPr txBox="1"/>
          <p:nvPr/>
        </p:nvSpPr>
        <p:spPr>
          <a:xfrm>
            <a:off x="413992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D8103A-ADD9-5561-AFF0-89CD76DC5A36}"/>
              </a:ext>
            </a:extLst>
          </p:cNvPr>
          <p:cNvSpPr txBox="1"/>
          <p:nvPr/>
        </p:nvSpPr>
        <p:spPr>
          <a:xfrm>
            <a:off x="414099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A19C70-15E5-4CF4-1082-CA47FD1870C7}"/>
              </a:ext>
            </a:extLst>
          </p:cNvPr>
          <p:cNvSpPr txBox="1"/>
          <p:nvPr/>
        </p:nvSpPr>
        <p:spPr>
          <a:xfrm>
            <a:off x="414207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9F853-5A1E-FE8C-F947-6292821BE47E}"/>
              </a:ext>
            </a:extLst>
          </p:cNvPr>
          <p:cNvSpPr txBox="1"/>
          <p:nvPr/>
        </p:nvSpPr>
        <p:spPr>
          <a:xfrm>
            <a:off x="414314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C32E54-6FDA-A22D-0FC8-D5258E90E538}"/>
              </a:ext>
            </a:extLst>
          </p:cNvPr>
          <p:cNvSpPr txBox="1"/>
          <p:nvPr/>
        </p:nvSpPr>
        <p:spPr>
          <a:xfrm>
            <a:off x="740084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E3F9A0-DA00-26F3-00F5-71B5F8E597F8}"/>
              </a:ext>
            </a:extLst>
          </p:cNvPr>
          <p:cNvSpPr/>
          <p:nvPr/>
        </p:nvSpPr>
        <p:spPr>
          <a:xfrm>
            <a:off x="844811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586C92-B89D-5931-18F8-08C02D7EAB55}"/>
              </a:ext>
            </a:extLst>
          </p:cNvPr>
          <p:cNvSpPr/>
          <p:nvPr/>
        </p:nvSpPr>
        <p:spPr>
          <a:xfrm>
            <a:off x="907839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B66BB9-6785-023C-4AC4-359C9EEA360D}"/>
              </a:ext>
            </a:extLst>
          </p:cNvPr>
          <p:cNvSpPr/>
          <p:nvPr/>
        </p:nvSpPr>
        <p:spPr>
          <a:xfrm>
            <a:off x="970868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47577A-562E-9BA2-28DB-D1BEE1694F2E}"/>
              </a:ext>
            </a:extLst>
          </p:cNvPr>
          <p:cNvSpPr/>
          <p:nvPr/>
        </p:nvSpPr>
        <p:spPr>
          <a:xfrm>
            <a:off x="1033896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984EB2-59D7-CFB0-721D-69F5B7389328}"/>
              </a:ext>
            </a:extLst>
          </p:cNvPr>
          <p:cNvSpPr/>
          <p:nvPr/>
        </p:nvSpPr>
        <p:spPr>
          <a:xfrm>
            <a:off x="844873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E03759-460F-B636-7DED-02F7980F1E3F}"/>
              </a:ext>
            </a:extLst>
          </p:cNvPr>
          <p:cNvSpPr/>
          <p:nvPr/>
        </p:nvSpPr>
        <p:spPr>
          <a:xfrm>
            <a:off x="907901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FF9D80-1813-156A-8B5D-2C1B1CC3F4FC}"/>
              </a:ext>
            </a:extLst>
          </p:cNvPr>
          <p:cNvSpPr/>
          <p:nvPr/>
        </p:nvSpPr>
        <p:spPr>
          <a:xfrm>
            <a:off x="970930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746B70-E3E7-FDA5-A1FE-8029449A4E5F}"/>
              </a:ext>
            </a:extLst>
          </p:cNvPr>
          <p:cNvSpPr/>
          <p:nvPr/>
        </p:nvSpPr>
        <p:spPr>
          <a:xfrm>
            <a:off x="1033958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F734CB-720B-9077-D527-6FDEFD14E3A0}"/>
              </a:ext>
            </a:extLst>
          </p:cNvPr>
          <p:cNvSpPr/>
          <p:nvPr/>
        </p:nvSpPr>
        <p:spPr>
          <a:xfrm>
            <a:off x="844934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A41CCC-7610-6A9F-3A96-F4E6CA5E9F80}"/>
              </a:ext>
            </a:extLst>
          </p:cNvPr>
          <p:cNvSpPr/>
          <p:nvPr/>
        </p:nvSpPr>
        <p:spPr>
          <a:xfrm>
            <a:off x="907963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140F44-A7AE-6F69-7FC0-EAB76D43CB55}"/>
              </a:ext>
            </a:extLst>
          </p:cNvPr>
          <p:cNvSpPr/>
          <p:nvPr/>
        </p:nvSpPr>
        <p:spPr>
          <a:xfrm>
            <a:off x="970991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65880A-C307-50FA-F63B-AEFFE703525B}"/>
              </a:ext>
            </a:extLst>
          </p:cNvPr>
          <p:cNvSpPr/>
          <p:nvPr/>
        </p:nvSpPr>
        <p:spPr>
          <a:xfrm>
            <a:off x="1034020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F2D248-407F-6D49-9BB6-B19495CF48A2}"/>
              </a:ext>
            </a:extLst>
          </p:cNvPr>
          <p:cNvSpPr/>
          <p:nvPr/>
        </p:nvSpPr>
        <p:spPr>
          <a:xfrm>
            <a:off x="844996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958F81-5B0C-6B43-1AC4-9DF42A20AC18}"/>
              </a:ext>
            </a:extLst>
          </p:cNvPr>
          <p:cNvSpPr/>
          <p:nvPr/>
        </p:nvSpPr>
        <p:spPr>
          <a:xfrm>
            <a:off x="908025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14798-9EC8-47C3-62A2-AA31737C0247}"/>
              </a:ext>
            </a:extLst>
          </p:cNvPr>
          <p:cNvSpPr/>
          <p:nvPr/>
        </p:nvSpPr>
        <p:spPr>
          <a:xfrm>
            <a:off x="971053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0E7048-23CF-61A7-8F9E-1C9342C7456E}"/>
              </a:ext>
            </a:extLst>
          </p:cNvPr>
          <p:cNvSpPr/>
          <p:nvPr/>
        </p:nvSpPr>
        <p:spPr>
          <a:xfrm>
            <a:off x="1034081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06E550-B223-EA33-CF86-2868B5AFA12A}"/>
              </a:ext>
            </a:extLst>
          </p:cNvPr>
          <p:cNvCxnSpPr/>
          <p:nvPr/>
        </p:nvCxnSpPr>
        <p:spPr>
          <a:xfrm flipH="1" flipV="1">
            <a:off x="798886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D76A5-8BCE-04FD-D2FB-9C55E02FD76E}"/>
              </a:ext>
            </a:extLst>
          </p:cNvPr>
          <p:cNvSpPr txBox="1"/>
          <p:nvPr/>
        </p:nvSpPr>
        <p:spPr>
          <a:xfrm>
            <a:off x="792403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F6FFAF-5CE6-9FC8-B3D8-76B9B0A6B510}"/>
              </a:ext>
            </a:extLst>
          </p:cNvPr>
          <p:cNvSpPr txBox="1"/>
          <p:nvPr/>
        </p:nvSpPr>
        <p:spPr>
          <a:xfrm>
            <a:off x="846178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2AE46D-47A6-30D4-5929-D7B1C26ADEA8}"/>
              </a:ext>
            </a:extLst>
          </p:cNvPr>
          <p:cNvSpPr txBox="1"/>
          <p:nvPr/>
        </p:nvSpPr>
        <p:spPr>
          <a:xfrm>
            <a:off x="909226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442B37-2E77-6880-8850-B4E9DD780016}"/>
              </a:ext>
            </a:extLst>
          </p:cNvPr>
          <p:cNvSpPr txBox="1"/>
          <p:nvPr/>
        </p:nvSpPr>
        <p:spPr>
          <a:xfrm>
            <a:off x="972273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87171D-7015-1934-A57A-D35BAD2F5228}"/>
              </a:ext>
            </a:extLst>
          </p:cNvPr>
          <p:cNvSpPr txBox="1"/>
          <p:nvPr/>
        </p:nvSpPr>
        <p:spPr>
          <a:xfrm>
            <a:off x="1035321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CB540-49DB-B879-BFBA-9C44C26661B3}"/>
              </a:ext>
            </a:extLst>
          </p:cNvPr>
          <p:cNvSpPr txBox="1"/>
          <p:nvPr/>
        </p:nvSpPr>
        <p:spPr>
          <a:xfrm>
            <a:off x="784218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F40609-C88F-335B-1472-97B917ADA14E}"/>
              </a:ext>
            </a:extLst>
          </p:cNvPr>
          <p:cNvSpPr txBox="1"/>
          <p:nvPr/>
        </p:nvSpPr>
        <p:spPr>
          <a:xfrm>
            <a:off x="784325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24B412-8AD6-9A1A-99F0-4AA779489C8F}"/>
              </a:ext>
            </a:extLst>
          </p:cNvPr>
          <p:cNvSpPr txBox="1"/>
          <p:nvPr/>
        </p:nvSpPr>
        <p:spPr>
          <a:xfrm>
            <a:off x="784432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2BE5A-3D2C-9100-C8DF-ADAED12D8637}"/>
              </a:ext>
            </a:extLst>
          </p:cNvPr>
          <p:cNvSpPr txBox="1"/>
          <p:nvPr/>
        </p:nvSpPr>
        <p:spPr>
          <a:xfrm>
            <a:off x="784539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8ECAC-278A-DA86-057F-E1F615D26338}"/>
              </a:ext>
            </a:extLst>
          </p:cNvPr>
          <p:cNvSpPr txBox="1"/>
          <p:nvPr/>
        </p:nvSpPr>
        <p:spPr>
          <a:xfrm>
            <a:off x="540656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7C268B-22F7-C90D-B1E6-1B91E5647E43}"/>
              </a:ext>
            </a:extLst>
          </p:cNvPr>
          <p:cNvSpPr txBox="1"/>
          <p:nvPr/>
        </p:nvSpPr>
        <p:spPr>
          <a:xfrm>
            <a:off x="912209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073F44D-EC22-1623-A49F-D52A16C4DB6E}"/>
              </a:ext>
            </a:extLst>
          </p:cNvPr>
          <p:cNvGrpSpPr/>
          <p:nvPr/>
        </p:nvGrpSpPr>
        <p:grpSpPr>
          <a:xfrm>
            <a:off x="3698704" y="2250361"/>
            <a:ext cx="7291610" cy="3877106"/>
            <a:chOff x="4098158" y="2245760"/>
            <a:chExt cx="7291610" cy="387710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708B6F-0266-AA16-F826-8B374094013F}"/>
                </a:ext>
              </a:extLst>
            </p:cNvPr>
            <p:cNvSpPr txBox="1"/>
            <p:nvPr/>
          </p:nvSpPr>
          <p:spPr>
            <a:xfrm>
              <a:off x="4098158" y="2644828"/>
              <a:ext cx="944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WX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185B97-A1AE-5EC2-74B8-9413DE45B58B}"/>
                </a:ext>
              </a:extLst>
            </p:cNvPr>
            <p:cNvSpPr/>
            <p:nvPr/>
          </p:nvSpPr>
          <p:spPr>
            <a:xfrm>
              <a:off x="5145237" y="3025819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DE737E3-FFF4-9FF1-D0E8-F62D3FE9F6CF}"/>
                </a:ext>
              </a:extLst>
            </p:cNvPr>
            <p:cNvSpPr/>
            <p:nvPr/>
          </p:nvSpPr>
          <p:spPr>
            <a:xfrm>
              <a:off x="5775522" y="3022210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42429-E003-E2F7-AFC0-E4B8419C38B9}"/>
                </a:ext>
              </a:extLst>
            </p:cNvPr>
            <p:cNvSpPr/>
            <p:nvPr/>
          </p:nvSpPr>
          <p:spPr>
            <a:xfrm>
              <a:off x="6405807" y="3018601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BE80181-8AC1-FE8E-B630-5B18BB6ABA7D}"/>
                </a:ext>
              </a:extLst>
            </p:cNvPr>
            <p:cNvSpPr/>
            <p:nvPr/>
          </p:nvSpPr>
          <p:spPr>
            <a:xfrm>
              <a:off x="7036091" y="3014992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836EC9B-7A89-337B-D860-6DE91D9C13DE}"/>
                </a:ext>
              </a:extLst>
            </p:cNvPr>
            <p:cNvSpPr/>
            <p:nvPr/>
          </p:nvSpPr>
          <p:spPr>
            <a:xfrm>
              <a:off x="5145854" y="3656050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39250D-C8D9-4012-1049-CEF934EB6441}"/>
                </a:ext>
              </a:extLst>
            </p:cNvPr>
            <p:cNvSpPr/>
            <p:nvPr/>
          </p:nvSpPr>
          <p:spPr>
            <a:xfrm>
              <a:off x="5776139" y="3652441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FC38BD-98DD-D221-4670-B4352AE7978A}"/>
                </a:ext>
              </a:extLst>
            </p:cNvPr>
            <p:cNvSpPr/>
            <p:nvPr/>
          </p:nvSpPr>
          <p:spPr>
            <a:xfrm>
              <a:off x="6406423" y="3648832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E56AFC5-6F4E-48B5-C7E8-6CEA8373C52E}"/>
                </a:ext>
              </a:extLst>
            </p:cNvPr>
            <p:cNvSpPr/>
            <p:nvPr/>
          </p:nvSpPr>
          <p:spPr>
            <a:xfrm>
              <a:off x="7036708" y="3645224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F76BC10-D396-FB53-981E-292BA44EBBED}"/>
                </a:ext>
              </a:extLst>
            </p:cNvPr>
            <p:cNvSpPr/>
            <p:nvPr/>
          </p:nvSpPr>
          <p:spPr>
            <a:xfrm>
              <a:off x="5146471" y="4286281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D21D396-38D9-D1D9-6EFC-344675E92299}"/>
                </a:ext>
              </a:extLst>
            </p:cNvPr>
            <p:cNvSpPr/>
            <p:nvPr/>
          </p:nvSpPr>
          <p:spPr>
            <a:xfrm>
              <a:off x="5776756" y="4282673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604403-9CB9-39F3-5BD0-2C6BD4A88F22}"/>
                </a:ext>
              </a:extLst>
            </p:cNvPr>
            <p:cNvSpPr/>
            <p:nvPr/>
          </p:nvSpPr>
          <p:spPr>
            <a:xfrm>
              <a:off x="6407040" y="4279064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4E666E3-8EFB-6A5B-773F-7B3A0BEEB643}"/>
                </a:ext>
              </a:extLst>
            </p:cNvPr>
            <p:cNvSpPr/>
            <p:nvPr/>
          </p:nvSpPr>
          <p:spPr>
            <a:xfrm>
              <a:off x="7037325" y="4275455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BD3261-9840-B5F7-07AA-1D913CD6BE7C}"/>
                </a:ext>
              </a:extLst>
            </p:cNvPr>
            <p:cNvSpPr/>
            <p:nvPr/>
          </p:nvSpPr>
          <p:spPr>
            <a:xfrm>
              <a:off x="5147088" y="4916513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9E42C3-D74F-E6B1-2C87-F46393480EEF}"/>
                </a:ext>
              </a:extLst>
            </p:cNvPr>
            <p:cNvSpPr/>
            <p:nvPr/>
          </p:nvSpPr>
          <p:spPr>
            <a:xfrm>
              <a:off x="5777372" y="4912904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04A517-76EA-FFE4-7F8E-49A7C317F567}"/>
                </a:ext>
              </a:extLst>
            </p:cNvPr>
            <p:cNvSpPr/>
            <p:nvPr/>
          </p:nvSpPr>
          <p:spPr>
            <a:xfrm>
              <a:off x="6407657" y="4909295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464910-F7AC-7C9A-652F-97FE303C2F1F}"/>
                </a:ext>
              </a:extLst>
            </p:cNvPr>
            <p:cNvSpPr/>
            <p:nvPr/>
          </p:nvSpPr>
          <p:spPr>
            <a:xfrm>
              <a:off x="7037942" y="4905686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4A915D-0CC8-B184-6C44-1A7837907EF7}"/>
                </a:ext>
              </a:extLst>
            </p:cNvPr>
            <p:cNvCxnSpPr/>
            <p:nvPr/>
          </p:nvCxnSpPr>
          <p:spPr>
            <a:xfrm flipH="1" flipV="1">
              <a:off x="4685989" y="2559353"/>
              <a:ext cx="459248" cy="45924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AA9C028-7B51-5FF2-666E-0EF814267B0C}"/>
                </a:ext>
              </a:extLst>
            </p:cNvPr>
            <p:cNvSpPr txBox="1"/>
            <p:nvPr/>
          </p:nvSpPr>
          <p:spPr>
            <a:xfrm>
              <a:off x="4567006" y="2245760"/>
              <a:ext cx="944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YZ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B6513D2-913B-1EB3-D68B-EF401364B91C}"/>
                </a:ext>
              </a:extLst>
            </p:cNvPr>
            <p:cNvSpPr txBox="1"/>
            <p:nvPr/>
          </p:nvSpPr>
          <p:spPr>
            <a:xfrm>
              <a:off x="5158902" y="2589241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1434A95-C426-2C66-6F95-4AF6FC998AA9}"/>
                </a:ext>
              </a:extLst>
            </p:cNvPr>
            <p:cNvSpPr txBox="1"/>
            <p:nvPr/>
          </p:nvSpPr>
          <p:spPr>
            <a:xfrm>
              <a:off x="5789382" y="2591708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A3EBBB-E0E1-9448-2877-C8AE7204B452}"/>
                </a:ext>
              </a:extLst>
            </p:cNvPr>
            <p:cNvSpPr txBox="1"/>
            <p:nvPr/>
          </p:nvSpPr>
          <p:spPr>
            <a:xfrm>
              <a:off x="6419862" y="2594175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5F1054-2AA1-BBE9-D548-F32ED3A2192A}"/>
                </a:ext>
              </a:extLst>
            </p:cNvPr>
            <p:cNvSpPr txBox="1"/>
            <p:nvPr/>
          </p:nvSpPr>
          <p:spPr>
            <a:xfrm>
              <a:off x="7050342" y="2596642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50D49E-3142-4D3A-FA66-8BDBE514200B}"/>
                </a:ext>
              </a:extLst>
            </p:cNvPr>
            <p:cNvSpPr txBox="1"/>
            <p:nvPr/>
          </p:nvSpPr>
          <p:spPr>
            <a:xfrm>
              <a:off x="4539309" y="3137887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32DBACB-DF48-9883-B6E5-7FCD892ABF7C}"/>
                </a:ext>
              </a:extLst>
            </p:cNvPr>
            <p:cNvSpPr txBox="1"/>
            <p:nvPr/>
          </p:nvSpPr>
          <p:spPr>
            <a:xfrm>
              <a:off x="4540379" y="3771029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E0D29FC-316D-C582-FDA9-3FE32AAC8530}"/>
                </a:ext>
              </a:extLst>
            </p:cNvPr>
            <p:cNvSpPr txBox="1"/>
            <p:nvPr/>
          </p:nvSpPr>
          <p:spPr>
            <a:xfrm>
              <a:off x="4541450" y="4404170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427C50-68E0-A04D-B262-7A4C022C79CB}"/>
                </a:ext>
              </a:extLst>
            </p:cNvPr>
            <p:cNvSpPr txBox="1"/>
            <p:nvPr/>
          </p:nvSpPr>
          <p:spPr>
            <a:xfrm>
              <a:off x="4542520" y="5021995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12E22F-89B3-7E45-623B-74EEAEC96B0B}"/>
                </a:ext>
              </a:extLst>
            </p:cNvPr>
            <p:cNvSpPr txBox="1"/>
            <p:nvPr/>
          </p:nvSpPr>
          <p:spPr>
            <a:xfrm>
              <a:off x="7800229" y="2667974"/>
              <a:ext cx="944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WX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791964C-F316-38E6-29FA-0F2D76F44FAB}"/>
                </a:ext>
              </a:extLst>
            </p:cNvPr>
            <p:cNvSpPr/>
            <p:nvPr/>
          </p:nvSpPr>
          <p:spPr>
            <a:xfrm>
              <a:off x="8847495" y="3030600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954542F-97EA-73D7-F2A2-C64019FAAE01}"/>
                </a:ext>
              </a:extLst>
            </p:cNvPr>
            <p:cNvSpPr/>
            <p:nvPr/>
          </p:nvSpPr>
          <p:spPr>
            <a:xfrm>
              <a:off x="9477779" y="3026991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55B1853-91B7-D897-551B-29A156CF527F}"/>
                </a:ext>
              </a:extLst>
            </p:cNvPr>
            <p:cNvSpPr/>
            <p:nvPr/>
          </p:nvSpPr>
          <p:spPr>
            <a:xfrm>
              <a:off x="10108064" y="3023382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352F48A-0496-61C9-E456-1809AF72D2B0}"/>
                </a:ext>
              </a:extLst>
            </p:cNvPr>
            <p:cNvSpPr/>
            <p:nvPr/>
          </p:nvSpPr>
          <p:spPr>
            <a:xfrm>
              <a:off x="10738349" y="3019773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34D508-55FB-A7E7-ED9F-1568DAE0526A}"/>
                </a:ext>
              </a:extLst>
            </p:cNvPr>
            <p:cNvSpPr/>
            <p:nvPr/>
          </p:nvSpPr>
          <p:spPr>
            <a:xfrm>
              <a:off x="8848112" y="3660831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DD60F-EEF7-A671-AF07-A3815DAECCB6}"/>
                </a:ext>
              </a:extLst>
            </p:cNvPr>
            <p:cNvSpPr/>
            <p:nvPr/>
          </p:nvSpPr>
          <p:spPr>
            <a:xfrm>
              <a:off x="9478396" y="3657222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6512072-02E5-9E48-FE23-3C34D1AE71D4}"/>
                </a:ext>
              </a:extLst>
            </p:cNvPr>
            <p:cNvSpPr/>
            <p:nvPr/>
          </p:nvSpPr>
          <p:spPr>
            <a:xfrm>
              <a:off x="10108681" y="3653614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C6C0D5A-E52E-5EF0-6C39-CD921D7DF39A}"/>
                </a:ext>
              </a:extLst>
            </p:cNvPr>
            <p:cNvSpPr/>
            <p:nvPr/>
          </p:nvSpPr>
          <p:spPr>
            <a:xfrm>
              <a:off x="10738965" y="3650005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D6D3A1-01FF-7639-4E7B-0273A0581C33}"/>
                </a:ext>
              </a:extLst>
            </p:cNvPr>
            <p:cNvSpPr/>
            <p:nvPr/>
          </p:nvSpPr>
          <p:spPr>
            <a:xfrm>
              <a:off x="8848728" y="4291063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D4CFAF8-2C68-0DE2-1998-F373DCA5D170}"/>
                </a:ext>
              </a:extLst>
            </p:cNvPr>
            <p:cNvSpPr/>
            <p:nvPr/>
          </p:nvSpPr>
          <p:spPr>
            <a:xfrm>
              <a:off x="9479013" y="4287454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69D3B03-6A7F-EE56-CE73-B8BDA4691195}"/>
                </a:ext>
              </a:extLst>
            </p:cNvPr>
            <p:cNvSpPr/>
            <p:nvPr/>
          </p:nvSpPr>
          <p:spPr>
            <a:xfrm>
              <a:off x="10109298" y="4283845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31AAEF1-9366-565C-D86D-AFF811E556CF}"/>
                </a:ext>
              </a:extLst>
            </p:cNvPr>
            <p:cNvSpPr/>
            <p:nvPr/>
          </p:nvSpPr>
          <p:spPr>
            <a:xfrm>
              <a:off x="10739582" y="4280236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890A5B-34DD-EC17-96C3-6FCC1D9F9E0B}"/>
                </a:ext>
              </a:extLst>
            </p:cNvPr>
            <p:cNvSpPr/>
            <p:nvPr/>
          </p:nvSpPr>
          <p:spPr>
            <a:xfrm>
              <a:off x="8849345" y="4921294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76B831-FA55-F798-F31E-8497BB445A42}"/>
                </a:ext>
              </a:extLst>
            </p:cNvPr>
            <p:cNvSpPr/>
            <p:nvPr/>
          </p:nvSpPr>
          <p:spPr>
            <a:xfrm>
              <a:off x="9479630" y="4917685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67DF71-C911-AA89-AF9B-E983CE96D339}"/>
                </a:ext>
              </a:extLst>
            </p:cNvPr>
            <p:cNvSpPr/>
            <p:nvPr/>
          </p:nvSpPr>
          <p:spPr>
            <a:xfrm>
              <a:off x="10109914" y="4914076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4082E9-01ED-DC35-97D5-3C3841EB4A7C}"/>
                </a:ext>
              </a:extLst>
            </p:cNvPr>
            <p:cNvSpPr/>
            <p:nvPr/>
          </p:nvSpPr>
          <p:spPr>
            <a:xfrm>
              <a:off x="10740199" y="4910468"/>
              <a:ext cx="624969" cy="624969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2A5350B-6452-07C4-FFB2-0344E6ACADB4}"/>
                </a:ext>
              </a:extLst>
            </p:cNvPr>
            <p:cNvCxnSpPr/>
            <p:nvPr/>
          </p:nvCxnSpPr>
          <p:spPr>
            <a:xfrm flipH="1" flipV="1">
              <a:off x="8388247" y="2564134"/>
              <a:ext cx="459248" cy="45924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FAFF9F8-007E-8FD6-43CE-F41455A6B2F9}"/>
                </a:ext>
              </a:extLst>
            </p:cNvPr>
            <p:cNvSpPr txBox="1"/>
            <p:nvPr/>
          </p:nvSpPr>
          <p:spPr>
            <a:xfrm>
              <a:off x="8323413" y="2267945"/>
              <a:ext cx="944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YZ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69FD436-09AA-90D2-EE37-09BBE6BA8DA6}"/>
                </a:ext>
              </a:extLst>
            </p:cNvPr>
            <p:cNvSpPr txBox="1"/>
            <p:nvPr/>
          </p:nvSpPr>
          <p:spPr>
            <a:xfrm>
              <a:off x="8861160" y="2594022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088B6F4-459F-6FD8-AC54-9760A1A13C86}"/>
                </a:ext>
              </a:extLst>
            </p:cNvPr>
            <p:cNvSpPr txBox="1"/>
            <p:nvPr/>
          </p:nvSpPr>
          <p:spPr>
            <a:xfrm>
              <a:off x="9491640" y="2596489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64FACE7-1522-2AEE-377D-CE73BFABDA1A}"/>
                </a:ext>
              </a:extLst>
            </p:cNvPr>
            <p:cNvSpPr txBox="1"/>
            <p:nvPr/>
          </p:nvSpPr>
          <p:spPr>
            <a:xfrm>
              <a:off x="10122119" y="2598956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8EDDA3-483D-BE90-BB43-E2157BD51D5C}"/>
                </a:ext>
              </a:extLst>
            </p:cNvPr>
            <p:cNvSpPr txBox="1"/>
            <p:nvPr/>
          </p:nvSpPr>
          <p:spPr>
            <a:xfrm>
              <a:off x="10752599" y="2601424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9DC53C-FD1D-5AB5-04B7-10F8F04E8F8B}"/>
                </a:ext>
              </a:extLst>
            </p:cNvPr>
            <p:cNvSpPr txBox="1"/>
            <p:nvPr/>
          </p:nvSpPr>
          <p:spPr>
            <a:xfrm>
              <a:off x="8241566" y="3142669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5CE9F0E-AA8C-BEF4-2A63-FA186CC67204}"/>
                </a:ext>
              </a:extLst>
            </p:cNvPr>
            <p:cNvSpPr txBox="1"/>
            <p:nvPr/>
          </p:nvSpPr>
          <p:spPr>
            <a:xfrm>
              <a:off x="8242637" y="3775810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01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100D75-58E9-FE1C-044B-DDE4E563055D}"/>
                </a:ext>
              </a:extLst>
            </p:cNvPr>
            <p:cNvSpPr txBox="1"/>
            <p:nvPr/>
          </p:nvSpPr>
          <p:spPr>
            <a:xfrm>
              <a:off x="8243707" y="4408951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9A6437-250C-9110-0AAC-5F66949D4419}"/>
                </a:ext>
              </a:extLst>
            </p:cNvPr>
            <p:cNvSpPr txBox="1"/>
            <p:nvPr/>
          </p:nvSpPr>
          <p:spPr>
            <a:xfrm>
              <a:off x="8244777" y="5026777"/>
              <a:ext cx="592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E1CD8A4-4C24-21E1-5A41-BCA88F7F752F}"/>
                </a:ext>
              </a:extLst>
            </p:cNvPr>
            <p:cNvSpPr txBox="1"/>
            <p:nvPr/>
          </p:nvSpPr>
          <p:spPr>
            <a:xfrm>
              <a:off x="5805947" y="5591820"/>
              <a:ext cx="115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V</a:t>
              </a:r>
              <a:endParaRPr lang="en-US" sz="36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6D9BFB-9BA0-F292-F873-5A493884B8CC}"/>
                </a:ext>
              </a:extLst>
            </p:cNvPr>
            <p:cNvSpPr txBox="1"/>
            <p:nvPr/>
          </p:nvSpPr>
          <p:spPr>
            <a:xfrm>
              <a:off x="9521479" y="5599646"/>
              <a:ext cx="115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3"/>
                  </a:solidFill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Arial"/>
                  <a:cs typeface="Arial"/>
                </a:rPr>
                <a:t>V’</a:t>
              </a:r>
              <a:endParaRPr lang="en-US" sz="36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4F967A0-6BE9-2B38-4D7A-FCDA63A855A5}"/>
                </a:ext>
              </a:extLst>
            </p:cNvPr>
            <p:cNvSpPr/>
            <p:nvPr/>
          </p:nvSpPr>
          <p:spPr>
            <a:xfrm>
              <a:off x="5132311" y="3064133"/>
              <a:ext cx="2535298" cy="1189608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389C1FD-B189-A16A-6900-6A740ECBE22F}"/>
                </a:ext>
              </a:extLst>
            </p:cNvPr>
            <p:cNvSpPr/>
            <p:nvPr/>
          </p:nvSpPr>
          <p:spPr>
            <a:xfrm>
              <a:off x="5125762" y="4270192"/>
              <a:ext cx="2535298" cy="633840"/>
            </a:xfrm>
            <a:prstGeom prst="rect">
              <a:avLst/>
            </a:prstGeom>
            <a:solidFill>
              <a:srgbClr val="92D050">
                <a:alpha val="25098"/>
              </a:srgbClr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7548289-3DAF-9465-22B0-B36B29E49749}"/>
                </a:ext>
              </a:extLst>
            </p:cNvPr>
            <p:cNvSpPr/>
            <p:nvPr/>
          </p:nvSpPr>
          <p:spPr>
            <a:xfrm>
              <a:off x="8854470" y="4293447"/>
              <a:ext cx="2535298" cy="633840"/>
            </a:xfrm>
            <a:prstGeom prst="rect">
              <a:avLst/>
            </a:prstGeom>
            <a:solidFill>
              <a:srgbClr val="92D050">
                <a:alpha val="25098"/>
              </a:srgbClr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AB7E162-C6EE-D4D8-12DA-791AA751BE7D}"/>
                </a:ext>
              </a:extLst>
            </p:cNvPr>
            <p:cNvSpPr/>
            <p:nvPr/>
          </p:nvSpPr>
          <p:spPr>
            <a:xfrm>
              <a:off x="6381824" y="4235487"/>
              <a:ext cx="1271034" cy="1313389"/>
            </a:xfrm>
            <a:prstGeom prst="rect">
              <a:avLst/>
            </a:prstGeom>
            <a:solidFill>
              <a:srgbClr val="00B0F0">
                <a:alpha val="25098"/>
              </a:srgb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C4DFBC0-1D66-2E5D-0157-F91FDBBAC769}"/>
                </a:ext>
              </a:extLst>
            </p:cNvPr>
            <p:cNvSpPr/>
            <p:nvPr/>
          </p:nvSpPr>
          <p:spPr>
            <a:xfrm>
              <a:off x="10110341" y="4258083"/>
              <a:ext cx="1271034" cy="1313389"/>
            </a:xfrm>
            <a:prstGeom prst="rect">
              <a:avLst/>
            </a:prstGeom>
            <a:solidFill>
              <a:srgbClr val="00B0F0">
                <a:alpha val="25098"/>
              </a:srgb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2E4CDCC8-8C5B-56DE-9A74-3F1E52869B9D}"/>
              </a:ext>
            </a:extLst>
          </p:cNvPr>
          <p:cNvSpPr txBox="1"/>
          <p:nvPr/>
        </p:nvSpPr>
        <p:spPr>
          <a:xfrm>
            <a:off x="3682333" y="2654557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</p:spTree>
    <p:extLst>
      <p:ext uri="{BB962C8B-B14F-4D97-AF65-F5344CB8AC3E}">
        <p14:creationId xmlns:p14="http://schemas.microsoft.com/office/powerpoint/2010/main" val="33309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1825625"/>
            <a:ext cx="3708190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From this k-map</a:t>
            </a:r>
          </a:p>
          <a:p>
            <a:pPr latinLnBrk="0"/>
            <a:r>
              <a:rPr lang="en-US" dirty="0"/>
              <a:t>Now get the equation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Red box =&gt; VW’</a:t>
            </a:r>
          </a:p>
          <a:p>
            <a:pPr lvl="1" latinLnBrk="0"/>
            <a:r>
              <a:rPr lang="en-US" dirty="0"/>
              <a:t>Only left side -&gt; V</a:t>
            </a:r>
          </a:p>
          <a:p>
            <a:pPr lvl="1" latinLnBrk="0"/>
            <a:r>
              <a:rPr lang="en-US" dirty="0"/>
              <a:t>W is always 0 -&gt; W’</a:t>
            </a:r>
          </a:p>
          <a:p>
            <a:pPr lvl="1" latinLnBrk="0"/>
            <a:r>
              <a:rPr lang="en-US" dirty="0"/>
              <a:t>X, Y, Z are 0 or 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22119" y="4292235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6558D8-BF23-C81D-1E6C-7B38A675A89E}"/>
              </a:ext>
            </a:extLst>
          </p:cNvPr>
          <p:cNvSpPr/>
          <p:nvPr/>
        </p:nvSpPr>
        <p:spPr>
          <a:xfrm>
            <a:off x="6395580" y="4276954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9609A-F4BF-5DD5-3DDB-256715190E52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B130AF-2E60-D557-1EBA-9E572AB0342A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572900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54" y="1825625"/>
            <a:ext cx="3804905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From this k-map</a:t>
            </a:r>
          </a:p>
          <a:p>
            <a:pPr latinLnBrk="0"/>
            <a:r>
              <a:rPr lang="en-US" dirty="0"/>
              <a:t>Now get the equation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Green = WX</a:t>
            </a:r>
          </a:p>
          <a:p>
            <a:pPr lvl="1" latinLnBrk="0"/>
            <a:r>
              <a:rPr lang="en-US" dirty="0"/>
              <a:t>Both table (V or V’)</a:t>
            </a:r>
          </a:p>
          <a:p>
            <a:pPr lvl="1" latinLnBrk="0"/>
            <a:r>
              <a:rPr lang="en-US" dirty="0"/>
              <a:t>W and X are always 1 -&gt; WX</a:t>
            </a:r>
          </a:p>
          <a:p>
            <a:pPr lvl="1" latinLnBrk="0"/>
            <a:r>
              <a:rPr lang="en-US" dirty="0"/>
              <a:t>Y, Z are 0 or 1 </a:t>
            </a:r>
          </a:p>
          <a:p>
            <a:pPr latinLnBrk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22119" y="4292235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6558D8-BF23-C81D-1E6C-7B38A675A89E}"/>
              </a:ext>
            </a:extLst>
          </p:cNvPr>
          <p:cNvSpPr/>
          <p:nvPr/>
        </p:nvSpPr>
        <p:spPr>
          <a:xfrm>
            <a:off x="6395580" y="4276954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9609A-F4BF-5DD5-3DDB-256715190E52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6785C8-1C48-A3C6-B2F6-80331556C043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19728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3743359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From this k-map</a:t>
            </a:r>
          </a:p>
          <a:p>
            <a:pPr latinLnBrk="0"/>
            <a:r>
              <a:rPr lang="en-US" dirty="0"/>
              <a:t>Now get the equation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Blue = WY</a:t>
            </a:r>
          </a:p>
          <a:p>
            <a:pPr lvl="1" latinLnBrk="0"/>
            <a:r>
              <a:rPr lang="en-US" dirty="0"/>
              <a:t>Both table (V or V’)</a:t>
            </a:r>
          </a:p>
          <a:p>
            <a:pPr lvl="1" latinLnBrk="0"/>
            <a:r>
              <a:rPr lang="en-US" dirty="0"/>
              <a:t>W and Y are always 1 -&gt; WY</a:t>
            </a:r>
          </a:p>
          <a:p>
            <a:pPr lvl="1" latinLnBrk="0"/>
            <a:r>
              <a:rPr lang="en-US" dirty="0"/>
              <a:t>X, Z are 0 or 1 </a:t>
            </a:r>
          </a:p>
          <a:p>
            <a:pPr latinLnBrk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22119" y="4292235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6558D8-BF23-C81D-1E6C-7B38A675A89E}"/>
              </a:ext>
            </a:extLst>
          </p:cNvPr>
          <p:cNvSpPr/>
          <p:nvPr/>
        </p:nvSpPr>
        <p:spPr>
          <a:xfrm>
            <a:off x="6395580" y="4276954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9609A-F4BF-5DD5-3DDB-256715190E52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9E507E-351C-7C50-1820-FE348BC260C9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24525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2359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From this k-map</a:t>
            </a:r>
          </a:p>
          <a:p>
            <a:pPr latinLnBrk="0"/>
            <a:r>
              <a:rPr lang="en-US" dirty="0"/>
              <a:t>Now get the equation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So our equation will be</a:t>
            </a:r>
          </a:p>
          <a:p>
            <a:pPr marL="0" indent="0" latinLnBrk="0">
              <a:buNone/>
            </a:pPr>
            <a:endParaRPr lang="en-US" dirty="0"/>
          </a:p>
          <a:p>
            <a:pPr marL="0" indent="0" latinLnBrk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VW’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WX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B48BF6-55FF-8508-44E9-33F1FFC4AAC8}"/>
              </a:ext>
            </a:extLst>
          </p:cNvPr>
          <p:cNvSpPr/>
          <p:nvPr/>
        </p:nvSpPr>
        <p:spPr>
          <a:xfrm>
            <a:off x="8855031" y="4270193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E3B765-D20E-6CF4-00B5-1832B33D287F}"/>
              </a:ext>
            </a:extLst>
          </p:cNvPr>
          <p:cNvSpPr/>
          <p:nvPr/>
        </p:nvSpPr>
        <p:spPr>
          <a:xfrm>
            <a:off x="5149736" y="4286838"/>
            <a:ext cx="2508287" cy="624969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122119" y="4292235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6558D8-BF23-C81D-1E6C-7B38A675A89E}"/>
              </a:ext>
            </a:extLst>
          </p:cNvPr>
          <p:cNvSpPr/>
          <p:nvPr/>
        </p:nvSpPr>
        <p:spPr>
          <a:xfrm>
            <a:off x="6395580" y="4276954"/>
            <a:ext cx="1259255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9609A-F4BF-5DD5-3DDB-256715190E52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D391CF-2ADD-5F61-4142-B7C1D2B83AC1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29438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2359" cy="4351338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Other k-map with only 2 box!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From this k-map</a:t>
            </a:r>
          </a:p>
          <a:p>
            <a:pPr latinLnBrk="0"/>
            <a:r>
              <a:rPr lang="en-US" dirty="0"/>
              <a:t>Equation is </a:t>
            </a:r>
          </a:p>
          <a:p>
            <a:pPr marL="0" indent="0" latinLnBrk="0">
              <a:buNone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VW’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+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V’WZ’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53930" y="3065426"/>
            <a:ext cx="2488873" cy="121481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FE899-7FC9-71B4-995F-900DA9FABD33}"/>
              </a:ext>
            </a:extLst>
          </p:cNvPr>
          <p:cNvSpPr/>
          <p:nvPr/>
        </p:nvSpPr>
        <p:spPr>
          <a:xfrm>
            <a:off x="10673271" y="4292235"/>
            <a:ext cx="708103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B9609A-F4BF-5DD5-3DDB-256715190E52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BF82D7-E99A-2B0A-5AF5-8D4CBA59F97B}"/>
              </a:ext>
            </a:extLst>
          </p:cNvPr>
          <p:cNvSpPr/>
          <p:nvPr/>
        </p:nvSpPr>
        <p:spPr>
          <a:xfrm>
            <a:off x="8837987" y="4257591"/>
            <a:ext cx="708103" cy="1279237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A1A3D1-9EDA-2F15-D396-CA9DDE98696A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72377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F3D-DC3F-A0A9-C740-5304BA3C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Box (grouping cells)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5E07-AF98-8BB7-37DA-B0F68693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Basic Rule</a:t>
            </a:r>
          </a:p>
          <a:p>
            <a:pPr lvl="1"/>
            <a:r>
              <a:rPr lang="en-US" altLang="ko-KR" dirty="0"/>
              <a:t>At least one ‘1’ should be in group. ‘0’ should not in group.</a:t>
            </a:r>
          </a:p>
          <a:p>
            <a:pPr lvl="1"/>
            <a:r>
              <a:rPr lang="en-US" altLang="ko-KR" dirty="0"/>
              <a:t>After grouping is done, all ‘1’ should be in at least 1 group.</a:t>
            </a:r>
          </a:p>
          <a:p>
            <a:pPr lvl="1"/>
            <a:r>
              <a:rPr lang="en-US" altLang="ko-KR" dirty="0"/>
              <a:t>The size of box should be power of 2. (1, 2, 4, … 2^n)</a:t>
            </a:r>
          </a:p>
          <a:p>
            <a:endParaRPr lang="en-US" altLang="ko-KR" dirty="0"/>
          </a:p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X is not same as ‘0’ it can treat as both 0 and 1</a:t>
            </a:r>
          </a:p>
        </p:txBody>
      </p:sp>
    </p:spTree>
    <p:extLst>
      <p:ext uri="{BB962C8B-B14F-4D97-AF65-F5344CB8AC3E}">
        <p14:creationId xmlns:p14="http://schemas.microsoft.com/office/powerpoint/2010/main" val="108996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D22DA06-0574-421C-2024-EF5AB984A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113792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Merging cells(drawing box)  </a:t>
            </a:r>
            <a:br>
              <a:rPr lang="en-US" altLang="en-US" dirty="0"/>
            </a:br>
            <a:r>
              <a:rPr lang="en-US" altLang="en-US" dirty="0"/>
              <a:t>from module 6 slide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08866E15-ED0E-0867-C14F-480C04F6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1"/>
            <a:ext cx="243205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3">
            <a:extLst>
              <a:ext uri="{FF2B5EF4-FFF2-40B4-BE49-F238E27FC236}">
                <a16:creationId xmlns:a16="http://schemas.microsoft.com/office/drawing/2014/main" id="{6A597E21-FACB-C4BF-A5B3-4DF5689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143000"/>
            <a:ext cx="24225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4">
            <a:extLst>
              <a:ext uri="{FF2B5EF4-FFF2-40B4-BE49-F238E27FC236}">
                <a16:creationId xmlns:a16="http://schemas.microsoft.com/office/drawing/2014/main" id="{7ADB87C7-43F5-686E-31AA-EDCA697B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1143000"/>
            <a:ext cx="24225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7">
            <a:extLst>
              <a:ext uri="{FF2B5EF4-FFF2-40B4-BE49-F238E27FC236}">
                <a16:creationId xmlns:a16="http://schemas.microsoft.com/office/drawing/2014/main" id="{7DB52A32-2185-F00D-9BF8-171508C0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3735388"/>
            <a:ext cx="24225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6">
            <a:extLst>
              <a:ext uri="{FF2B5EF4-FFF2-40B4-BE49-F238E27FC236}">
                <a16:creationId xmlns:a16="http://schemas.microsoft.com/office/drawing/2014/main" id="{99F453A9-1CB4-744D-E4EA-F4E3FCAE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735388"/>
            <a:ext cx="24225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4763" name="Rectangle 11">
            <a:extLst>
              <a:ext uri="{FF2B5EF4-FFF2-40B4-BE49-F238E27FC236}">
                <a16:creationId xmlns:a16="http://schemas.microsoft.com/office/drawing/2014/main" id="{E2F85C43-F506-0548-B0C6-0A92F0D2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1" name="Rectangle 19">
            <a:extLst>
              <a:ext uri="{FF2B5EF4-FFF2-40B4-BE49-F238E27FC236}">
                <a16:creationId xmlns:a16="http://schemas.microsoft.com/office/drawing/2014/main" id="{BAA1AEA3-C53B-B72F-8658-7C55ABF6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8288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2" name="Rectangle 20">
            <a:extLst>
              <a:ext uri="{FF2B5EF4-FFF2-40B4-BE49-F238E27FC236}">
                <a16:creationId xmlns:a16="http://schemas.microsoft.com/office/drawing/2014/main" id="{C9837505-1276-7485-49B3-C58229E8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288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3" name="Rectangle 21">
            <a:extLst>
              <a:ext uri="{FF2B5EF4-FFF2-40B4-BE49-F238E27FC236}">
                <a16:creationId xmlns:a16="http://schemas.microsoft.com/office/drawing/2014/main" id="{4CB1C7A8-8247-F346-EE22-95BED09B810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24200" y="23622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4" name="Rectangle 22">
            <a:extLst>
              <a:ext uri="{FF2B5EF4-FFF2-40B4-BE49-F238E27FC236}">
                <a16:creationId xmlns:a16="http://schemas.microsoft.com/office/drawing/2014/main" id="{839F02E1-4C0B-DFF7-DD28-88BFF179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5" name="Rectangle 23">
            <a:extLst>
              <a:ext uri="{FF2B5EF4-FFF2-40B4-BE49-F238E27FC236}">
                <a16:creationId xmlns:a16="http://schemas.microsoft.com/office/drawing/2014/main" id="{AAF1C1FE-282B-71D3-E9FC-4011588F3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194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6" name="Rectangle 24">
            <a:extLst>
              <a:ext uri="{FF2B5EF4-FFF2-40B4-BE49-F238E27FC236}">
                <a16:creationId xmlns:a16="http://schemas.microsoft.com/office/drawing/2014/main" id="{493DAB31-A1DE-F564-CD07-21C3D230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12954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7" name="Rectangle 25">
            <a:extLst>
              <a:ext uri="{FF2B5EF4-FFF2-40B4-BE49-F238E27FC236}">
                <a16:creationId xmlns:a16="http://schemas.microsoft.com/office/drawing/2014/main" id="{562578B1-B471-284D-6CDD-107D712E67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91200" y="2324100"/>
            <a:ext cx="12954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8" name="Rectangle 26">
            <a:extLst>
              <a:ext uri="{FF2B5EF4-FFF2-40B4-BE49-F238E27FC236}">
                <a16:creationId xmlns:a16="http://schemas.microsoft.com/office/drawing/2014/main" id="{60431616-EF4C-A429-D53F-1077E16E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4478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79" name="Rectangle 27">
            <a:extLst>
              <a:ext uri="{FF2B5EF4-FFF2-40B4-BE49-F238E27FC236}">
                <a16:creationId xmlns:a16="http://schemas.microsoft.com/office/drawing/2014/main" id="{DF9D1FBC-C399-3068-9B60-FD6D62C9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14478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0" name="Rectangle 28">
            <a:extLst>
              <a:ext uri="{FF2B5EF4-FFF2-40B4-BE49-F238E27FC236}">
                <a16:creationId xmlns:a16="http://schemas.microsoft.com/office/drawing/2014/main" id="{991D65D2-778D-B4D1-C9FF-0143859EE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1" name="Rectangle 29">
            <a:extLst>
              <a:ext uri="{FF2B5EF4-FFF2-40B4-BE49-F238E27FC236}">
                <a16:creationId xmlns:a16="http://schemas.microsoft.com/office/drawing/2014/main" id="{5C7EE2E1-3885-D170-045C-0F4219B7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2895600"/>
            <a:ext cx="4572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2" name="Rectangle 30">
            <a:extLst>
              <a:ext uri="{FF2B5EF4-FFF2-40B4-BE49-F238E27FC236}">
                <a16:creationId xmlns:a16="http://schemas.microsoft.com/office/drawing/2014/main" id="{5C26A0C3-D24B-BD1A-AB99-06F9E3F1A4A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34000" y="48006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3" name="Rectangle 31">
            <a:extLst>
              <a:ext uri="{FF2B5EF4-FFF2-40B4-BE49-F238E27FC236}">
                <a16:creationId xmlns:a16="http://schemas.microsoft.com/office/drawing/2014/main" id="{15BE7984-E59A-7833-CC3D-7A618EEE332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24800" y="48006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4" name="Rectangle 32">
            <a:extLst>
              <a:ext uri="{FF2B5EF4-FFF2-40B4-BE49-F238E27FC236}">
                <a16:creationId xmlns:a16="http://schemas.microsoft.com/office/drawing/2014/main" id="{5D860079-6E1E-4598-7935-1D502D14D0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72600" y="48006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5" name="Rectangle 33">
            <a:extLst>
              <a:ext uri="{FF2B5EF4-FFF2-40B4-BE49-F238E27FC236}">
                <a16:creationId xmlns:a16="http://schemas.microsoft.com/office/drawing/2014/main" id="{48F6581A-A2A0-ECB2-EAAE-9CB19CFB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148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6" name="Rectangle 34">
            <a:extLst>
              <a:ext uri="{FF2B5EF4-FFF2-40B4-BE49-F238E27FC236}">
                <a16:creationId xmlns:a16="http://schemas.microsoft.com/office/drawing/2014/main" id="{90B36F4E-EB94-0BF0-8E67-E2400B7C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4864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7" name="Rectangle 35">
            <a:extLst>
              <a:ext uri="{FF2B5EF4-FFF2-40B4-BE49-F238E27FC236}">
                <a16:creationId xmlns:a16="http://schemas.microsoft.com/office/drawing/2014/main" id="{11A6A373-2BEC-89EF-54BD-D03F598D6B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8400" y="16002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4789" name="Rectangle 37">
            <a:extLst>
              <a:ext uri="{FF2B5EF4-FFF2-40B4-BE49-F238E27FC236}">
                <a16:creationId xmlns:a16="http://schemas.microsoft.com/office/drawing/2014/main" id="{D7D970C7-D852-38EB-8C58-AD01E0F5698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8400" y="3048000"/>
            <a:ext cx="4572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3" grpId="0" animBg="1"/>
      <p:bldP spid="714771" grpId="0" animBg="1"/>
      <p:bldP spid="714772" grpId="0" animBg="1"/>
      <p:bldP spid="714773" grpId="0" animBg="1"/>
      <p:bldP spid="714774" grpId="0" animBg="1"/>
      <p:bldP spid="714775" grpId="0" animBg="1"/>
      <p:bldP spid="714776" grpId="0" animBg="1"/>
      <p:bldP spid="714777" grpId="0" animBg="1"/>
      <p:bldP spid="714778" grpId="0" animBg="1"/>
      <p:bldP spid="714779" grpId="0" animBg="1"/>
      <p:bldP spid="714780" grpId="0" animBg="1"/>
      <p:bldP spid="714781" grpId="0" animBg="1"/>
      <p:bldP spid="714782" grpId="0" animBg="1"/>
      <p:bldP spid="714783" grpId="0" animBg="1"/>
      <p:bldP spid="714783" grpId="1" animBg="1"/>
      <p:bldP spid="714784" grpId="0" animBg="1"/>
      <p:bldP spid="714784" grpId="1" animBg="1"/>
      <p:bldP spid="714785" grpId="0" animBg="1"/>
      <p:bldP spid="714786" grpId="0" animBg="1"/>
      <p:bldP spid="714787" grpId="0" animBg="1"/>
      <p:bldP spid="7147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6D3CE0-FD96-CE41-F9F8-ADAD6B37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draw this boxes?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F4411-70F6-4D51-92B6-614E4E1D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2359" cy="4351338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This is 5 variable k-map</a:t>
            </a:r>
          </a:p>
          <a:p>
            <a:pPr latinLnBrk="0"/>
            <a:r>
              <a:rPr lang="en-US" dirty="0"/>
              <a:t>This is one of answer.</a:t>
            </a:r>
          </a:p>
          <a:p>
            <a:pPr latinLnBrk="0"/>
            <a:r>
              <a:rPr lang="en-US" dirty="0"/>
              <a:t>There are many possible answer for k-map</a:t>
            </a:r>
          </a:p>
          <a:p>
            <a:pPr latinLnBrk="0"/>
            <a:r>
              <a:rPr lang="en-US" dirty="0"/>
              <a:t>The answer will be reduced enough to use but it could not be the simplest one.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D7275-A74B-CE64-ED09-2AC20EC380FE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D7E57-1023-705C-C31B-0B5775F69C3C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4A68D-6F61-A162-6302-79715A056388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757FA-F5E5-843C-B585-75EBF5E945AF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37F526-CB4C-F7BB-B12C-545310C4FA2D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16DB2-5780-14AE-C6B1-B549BF8E4F2D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1A22A7-B778-5A60-8594-F2BD1391D19C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324AF-D218-AC3C-4E05-A2A06853E585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9A635-776E-4DFA-08EC-733A0C3F05FD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2C092-1184-E209-FFB0-B90EA16DD502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BD0956-8F9E-6449-8E72-1FC7B916AB12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40699D-C601-0ED1-B001-80C54B2EC816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DBA0FA-C0CD-365E-C842-14A1A11DD27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AD6535-E995-47BF-3789-E764185B3E11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66EA6-F04D-1972-F3D2-CA214E7A30C8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5C425-DCE7-FE96-B5FA-3B4A0942508E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87C956-779C-AF8B-02D0-A7C99CA395DB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516947-70AE-CF82-E0F1-B0E9E0C1B1CB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1D348E-6CA3-F6BF-E61F-22ACD275A5A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38F041-3D58-7881-4233-F73955F840F7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923A9-CB39-D1A9-8226-1ED6F6D83C3F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638745-1D61-60C8-7104-95E65FA0BDA8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25125-895B-3159-E3F7-BDC06B491E79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2DFF4E-3557-03EF-D864-0E688B6EAF47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9FEBD-50F4-9B74-6AD4-C50ABA104E7F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8C26F-D4AC-6B59-DFA5-1A7FAE2568E8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CE32BA-5064-184A-2B40-4BD0EEAD7EE6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15402F-CCE0-2ABA-00AD-2188821EC099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74123-C8AA-FB40-6253-3C52B7DD2F66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548629-CBC0-66F4-F8D9-C4575909C552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7F442D-9E6D-100E-FDEA-46AC77DB65AB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DA19CB-5A5B-3B00-8EDF-723E9C88F2F2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FD7EE9-DF88-CC87-1E73-06AFE509C6C0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AA9996-EC82-9922-BADC-39925DECB3BB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67B916-B84E-7E88-842E-DE3900D0BAC6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88586C-EFCE-89B4-8EA3-D40CF6C7001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72B7EB-CA42-D9EB-6E0D-E3606EDE6267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C94F0-CFD3-E67D-4BB4-388858EA58C9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EEAEB9-E956-6D59-6A75-2C83C0CB0ADA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DA8F53-417D-9798-B11B-20080E0E719C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7A9E10-BE2D-72A4-1D2D-1AA146DB7950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674D42-3200-032E-5D77-3C686D959CEC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86C60C-BFA5-814E-3EE1-A16DD5E332E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64174-4DDE-3551-3669-508591D127AC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CA74A5-2863-D9A4-4340-FAFE72C6C464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3814E0-D8F7-69EC-EEC1-CE240C1559D2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C4946B-9D57-0123-CF3B-2CC5D739C2E6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7C13A-C715-7523-CD03-5158085E47F6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0D8BB6-7AA2-E752-BFE4-C413994BC875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8C9FD9-AFCE-E369-9B32-54CFD82A5232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AFF20-F5A7-CC21-8B64-95B3D65D7500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61343C-F042-E6E5-A39A-D647C94E5308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1D00F4-8264-25CC-4FBB-3B3CBE47CAE4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374076-73F6-B5DA-3AAD-151F475A2168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CF04D-5DE6-483A-8555-833DFD764A72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0262EE-2BDB-5217-DCA3-C06257B2E78C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E9C43B-D428-D1E3-E40A-EA66D0A7DDD4}"/>
              </a:ext>
            </a:extLst>
          </p:cNvPr>
          <p:cNvSpPr/>
          <p:nvPr/>
        </p:nvSpPr>
        <p:spPr>
          <a:xfrm>
            <a:off x="5132311" y="3064133"/>
            <a:ext cx="2535298" cy="1189608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AD7E4D-9E36-FB3B-EDE7-66B5EB0F2577}"/>
              </a:ext>
            </a:extLst>
          </p:cNvPr>
          <p:cNvSpPr/>
          <p:nvPr/>
        </p:nvSpPr>
        <p:spPr>
          <a:xfrm>
            <a:off x="5125762" y="4270192"/>
            <a:ext cx="2535298" cy="633840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0C2ADE-6DE1-CB9B-09B0-DD194542869F}"/>
              </a:ext>
            </a:extLst>
          </p:cNvPr>
          <p:cNvSpPr/>
          <p:nvPr/>
        </p:nvSpPr>
        <p:spPr>
          <a:xfrm>
            <a:off x="8854470" y="4293447"/>
            <a:ext cx="2535298" cy="633840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B1F74E-1AA2-28C3-0837-2A75FDB25A99}"/>
              </a:ext>
            </a:extLst>
          </p:cNvPr>
          <p:cNvSpPr/>
          <p:nvPr/>
        </p:nvSpPr>
        <p:spPr>
          <a:xfrm>
            <a:off x="6381824" y="4235487"/>
            <a:ext cx="1271034" cy="1313389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54C34C-CD98-BD27-1E22-071E53DD1177}"/>
              </a:ext>
            </a:extLst>
          </p:cNvPr>
          <p:cNvSpPr/>
          <p:nvPr/>
        </p:nvSpPr>
        <p:spPr>
          <a:xfrm>
            <a:off x="10110341" y="4258083"/>
            <a:ext cx="1271034" cy="1313389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5201" cy="4351338"/>
          </a:xfrm>
        </p:spPr>
        <p:txBody>
          <a:bodyPr/>
          <a:lstStyle/>
          <a:p>
            <a:pPr latinLnBrk="0"/>
            <a:r>
              <a:rPr lang="en-US" dirty="0"/>
              <a:t>Let’s start with ’1’ on left top.</a:t>
            </a:r>
          </a:p>
          <a:p>
            <a:pPr latinLnBrk="0"/>
            <a:r>
              <a:rPr lang="en-US" dirty="0"/>
              <a:t>Can this cover itself? (making box with size 1)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773644" y="3065426"/>
            <a:ext cx="629743" cy="575828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B17695-FE38-F16D-D3CC-6B07FD8EEAA8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309B47-0EAC-6D61-781F-7B54EEAAF60E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34781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61940" cy="4351338"/>
          </a:xfrm>
        </p:spPr>
        <p:txBody>
          <a:bodyPr/>
          <a:lstStyle/>
          <a:p>
            <a:pPr latinLnBrk="0"/>
            <a:r>
              <a:rPr lang="en-US" dirty="0"/>
              <a:t>Let’s start with ’1’ on left top.</a:t>
            </a:r>
          </a:p>
          <a:p>
            <a:pPr latinLnBrk="0"/>
            <a:r>
              <a:rPr lang="en-US" dirty="0"/>
              <a:t>Can we make a box that size is 2?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63908" y="3065426"/>
            <a:ext cx="1239480" cy="569903"/>
          </a:xfrm>
          <a:prstGeom prst="rect">
            <a:avLst/>
          </a:prstGeom>
          <a:solidFill>
            <a:srgbClr val="C0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A50C6-860D-B022-FAD5-B9B19E87B113}"/>
              </a:ext>
            </a:extLst>
          </p:cNvPr>
          <p:cNvSpPr/>
          <p:nvPr/>
        </p:nvSpPr>
        <p:spPr>
          <a:xfrm>
            <a:off x="5767224" y="3039117"/>
            <a:ext cx="1239480" cy="569903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7FDD9F-4F7B-9429-5115-A5109BD94C61}"/>
              </a:ext>
            </a:extLst>
          </p:cNvPr>
          <p:cNvSpPr/>
          <p:nvPr/>
        </p:nvSpPr>
        <p:spPr>
          <a:xfrm rot="5400000">
            <a:off x="5467656" y="3370618"/>
            <a:ext cx="1239480" cy="569903"/>
          </a:xfrm>
          <a:prstGeom prst="rect">
            <a:avLst/>
          </a:prstGeom>
          <a:solidFill>
            <a:srgbClr val="92D05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E75E6C-AB4A-4777-4165-1BFAD262571A}"/>
              </a:ext>
            </a:extLst>
          </p:cNvPr>
          <p:cNvSpPr/>
          <p:nvPr/>
        </p:nvSpPr>
        <p:spPr>
          <a:xfrm rot="5400000">
            <a:off x="5770434" y="4939989"/>
            <a:ext cx="624971" cy="569904"/>
          </a:xfrm>
          <a:prstGeom prst="rect">
            <a:avLst/>
          </a:prstGeom>
          <a:solidFill>
            <a:srgbClr val="00B05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63CD7A-9B1C-C19D-EFEE-042912647A8B}"/>
              </a:ext>
            </a:extLst>
          </p:cNvPr>
          <p:cNvSpPr/>
          <p:nvPr/>
        </p:nvSpPr>
        <p:spPr>
          <a:xfrm rot="5400000">
            <a:off x="5787871" y="3064937"/>
            <a:ext cx="624971" cy="569904"/>
          </a:xfrm>
          <a:prstGeom prst="rect">
            <a:avLst/>
          </a:prstGeom>
          <a:solidFill>
            <a:srgbClr val="00B05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86F65B-DF64-62F3-4DF3-2475789C6A0F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E897A-2115-6983-A63F-3BBF33BF187E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13431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84856" cy="4351338"/>
          </a:xfrm>
        </p:spPr>
        <p:txBody>
          <a:bodyPr/>
          <a:lstStyle/>
          <a:p>
            <a:pPr latinLnBrk="0"/>
            <a:r>
              <a:rPr lang="en-US" dirty="0"/>
              <a:t>Let’s start with ’1’ on left top.</a:t>
            </a:r>
          </a:p>
          <a:p>
            <a:pPr latinLnBrk="0"/>
            <a:r>
              <a:rPr lang="en-US" dirty="0"/>
              <a:t>Can we make a box that size is 4?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169788" y="3065425"/>
            <a:ext cx="1233599" cy="1172049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B242FA-7575-4F41-8FC8-A01234C058AA}"/>
              </a:ext>
            </a:extLst>
          </p:cNvPr>
          <p:cNvSpPr/>
          <p:nvPr/>
        </p:nvSpPr>
        <p:spPr>
          <a:xfrm>
            <a:off x="5773287" y="3049459"/>
            <a:ext cx="1233599" cy="1172049"/>
          </a:xfrm>
          <a:prstGeom prst="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D9F052-F10B-E5F2-20D5-EB82E5F922F3}"/>
              </a:ext>
            </a:extLst>
          </p:cNvPr>
          <p:cNvSpPr/>
          <p:nvPr/>
        </p:nvSpPr>
        <p:spPr>
          <a:xfrm>
            <a:off x="5792236" y="4942992"/>
            <a:ext cx="1233599" cy="624970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4A4189-3D9D-5807-4E9F-9E2EABB47D45}"/>
              </a:ext>
            </a:extLst>
          </p:cNvPr>
          <p:cNvSpPr/>
          <p:nvPr/>
        </p:nvSpPr>
        <p:spPr>
          <a:xfrm>
            <a:off x="5799027" y="3055659"/>
            <a:ext cx="1233599" cy="624970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3F23FB-97B3-4CBF-664A-D1BCAF249998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5BBB63-79AB-48CE-0024-47940B5F770A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7821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350-C583-507A-2A61-98B6110C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2476-4C18-0CA4-DC66-C567A3D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61430" cy="4351338"/>
          </a:xfrm>
        </p:spPr>
        <p:txBody>
          <a:bodyPr>
            <a:normAutofit fontScale="92500"/>
          </a:bodyPr>
          <a:lstStyle/>
          <a:p>
            <a:pPr latinLnBrk="0"/>
            <a:r>
              <a:rPr lang="en-US" dirty="0"/>
              <a:t>Let’s start with ’1’ on left top.</a:t>
            </a:r>
          </a:p>
          <a:p>
            <a:pPr latinLnBrk="0"/>
            <a:r>
              <a:rPr lang="en-US" dirty="0"/>
              <a:t>Can we make a box that size is 8?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Yes!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We select blue box because blue box contain more ’1’s.</a:t>
            </a:r>
          </a:p>
          <a:p>
            <a:pPr latinLnBrk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9D481-4DF8-CEEA-B985-71E2F288D0F4}"/>
              </a:ext>
            </a:extLst>
          </p:cNvPr>
          <p:cNvSpPr/>
          <p:nvPr/>
        </p:nvSpPr>
        <p:spPr>
          <a:xfrm>
            <a:off x="5145237" y="3025819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A2A59-2510-7900-DC86-5BD999BC519B}"/>
              </a:ext>
            </a:extLst>
          </p:cNvPr>
          <p:cNvSpPr/>
          <p:nvPr/>
        </p:nvSpPr>
        <p:spPr>
          <a:xfrm>
            <a:off x="5775522" y="302221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338BB-A3C5-3543-E56B-58D4C1E29453}"/>
              </a:ext>
            </a:extLst>
          </p:cNvPr>
          <p:cNvSpPr/>
          <p:nvPr/>
        </p:nvSpPr>
        <p:spPr>
          <a:xfrm>
            <a:off x="6405807" y="301860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0BCF-D814-5CE3-B802-AAA30FBA8ECF}"/>
              </a:ext>
            </a:extLst>
          </p:cNvPr>
          <p:cNvSpPr/>
          <p:nvPr/>
        </p:nvSpPr>
        <p:spPr>
          <a:xfrm>
            <a:off x="7036091" y="301499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ACB18-3A75-43DB-6851-41E742E65D35}"/>
              </a:ext>
            </a:extLst>
          </p:cNvPr>
          <p:cNvSpPr/>
          <p:nvPr/>
        </p:nvSpPr>
        <p:spPr>
          <a:xfrm>
            <a:off x="5145854" y="365605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D2422-2F81-D819-F046-CF0F738452C9}"/>
              </a:ext>
            </a:extLst>
          </p:cNvPr>
          <p:cNvSpPr/>
          <p:nvPr/>
        </p:nvSpPr>
        <p:spPr>
          <a:xfrm>
            <a:off x="5776139" y="365244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BF315-F7FD-A379-980B-6F0405E16B5C}"/>
              </a:ext>
            </a:extLst>
          </p:cNvPr>
          <p:cNvSpPr/>
          <p:nvPr/>
        </p:nvSpPr>
        <p:spPr>
          <a:xfrm>
            <a:off x="6406423" y="364883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DA6C-DC7C-5510-9B14-A0CF8CE8CF36}"/>
              </a:ext>
            </a:extLst>
          </p:cNvPr>
          <p:cNvSpPr/>
          <p:nvPr/>
        </p:nvSpPr>
        <p:spPr>
          <a:xfrm>
            <a:off x="7036708" y="364522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94074-BF78-D5AF-813B-8825C1AD008E}"/>
              </a:ext>
            </a:extLst>
          </p:cNvPr>
          <p:cNvSpPr/>
          <p:nvPr/>
        </p:nvSpPr>
        <p:spPr>
          <a:xfrm>
            <a:off x="5146471" y="428628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ED0EB-556E-DCAE-C571-E8863C7B1F7D}"/>
              </a:ext>
            </a:extLst>
          </p:cNvPr>
          <p:cNvSpPr/>
          <p:nvPr/>
        </p:nvSpPr>
        <p:spPr>
          <a:xfrm>
            <a:off x="5776756" y="42826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2BA85-3C51-C154-DF47-85909EF3AB89}"/>
              </a:ext>
            </a:extLst>
          </p:cNvPr>
          <p:cNvSpPr/>
          <p:nvPr/>
        </p:nvSpPr>
        <p:spPr>
          <a:xfrm>
            <a:off x="6407040" y="427906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793FF-F360-A481-3AC8-F87ADC97D6F4}"/>
              </a:ext>
            </a:extLst>
          </p:cNvPr>
          <p:cNvSpPr/>
          <p:nvPr/>
        </p:nvSpPr>
        <p:spPr>
          <a:xfrm>
            <a:off x="7037325" y="427545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EBFCA-1CF4-20E1-224B-7D3BB92F93EE}"/>
              </a:ext>
            </a:extLst>
          </p:cNvPr>
          <p:cNvSpPr/>
          <p:nvPr/>
        </p:nvSpPr>
        <p:spPr>
          <a:xfrm>
            <a:off x="5147088" y="491651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13BFD-6DE0-6A51-6231-5416DFCF86C3}"/>
              </a:ext>
            </a:extLst>
          </p:cNvPr>
          <p:cNvSpPr/>
          <p:nvPr/>
        </p:nvSpPr>
        <p:spPr>
          <a:xfrm>
            <a:off x="5777372" y="491290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D4E05-D62D-233B-665F-F26CCE09344F}"/>
              </a:ext>
            </a:extLst>
          </p:cNvPr>
          <p:cNvSpPr/>
          <p:nvPr/>
        </p:nvSpPr>
        <p:spPr>
          <a:xfrm>
            <a:off x="6407657" y="490929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DF73-ADD7-4B57-1467-499A413D4A45}"/>
              </a:ext>
            </a:extLst>
          </p:cNvPr>
          <p:cNvSpPr/>
          <p:nvPr/>
        </p:nvSpPr>
        <p:spPr>
          <a:xfrm>
            <a:off x="7037942" y="490568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F7032E-F0E1-D413-A94B-D7AE9DD776D0}"/>
              </a:ext>
            </a:extLst>
          </p:cNvPr>
          <p:cNvCxnSpPr/>
          <p:nvPr/>
        </p:nvCxnSpPr>
        <p:spPr>
          <a:xfrm flipH="1" flipV="1">
            <a:off x="4685989" y="2559353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58DD13-B3FC-841A-98E4-FDEBAFF08037}"/>
              </a:ext>
            </a:extLst>
          </p:cNvPr>
          <p:cNvSpPr txBox="1"/>
          <p:nvPr/>
        </p:nvSpPr>
        <p:spPr>
          <a:xfrm>
            <a:off x="4567006" y="2245760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BBDD6-8C2C-D07F-ADC3-F2ACF8505F29}"/>
              </a:ext>
            </a:extLst>
          </p:cNvPr>
          <p:cNvSpPr txBox="1"/>
          <p:nvPr/>
        </p:nvSpPr>
        <p:spPr>
          <a:xfrm>
            <a:off x="5158902" y="258924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87692-40AF-74E3-8F83-370985E26DC6}"/>
              </a:ext>
            </a:extLst>
          </p:cNvPr>
          <p:cNvSpPr txBox="1"/>
          <p:nvPr/>
        </p:nvSpPr>
        <p:spPr>
          <a:xfrm>
            <a:off x="5789382" y="2591708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6C5B-7651-5EB1-A690-349A6F28814F}"/>
              </a:ext>
            </a:extLst>
          </p:cNvPr>
          <p:cNvSpPr txBox="1"/>
          <p:nvPr/>
        </p:nvSpPr>
        <p:spPr>
          <a:xfrm>
            <a:off x="6419862" y="259417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B2292-F98E-F4E8-57D4-9EA3BFDB4462}"/>
              </a:ext>
            </a:extLst>
          </p:cNvPr>
          <p:cNvSpPr txBox="1"/>
          <p:nvPr/>
        </p:nvSpPr>
        <p:spPr>
          <a:xfrm>
            <a:off x="7050342" y="259664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4DBD4E-1CB2-8770-3D2C-B8DE76E79A9C}"/>
              </a:ext>
            </a:extLst>
          </p:cNvPr>
          <p:cNvSpPr txBox="1"/>
          <p:nvPr/>
        </p:nvSpPr>
        <p:spPr>
          <a:xfrm>
            <a:off x="4539309" y="313788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34977-1BEB-05AA-3DAB-2D0908BB6A93}"/>
              </a:ext>
            </a:extLst>
          </p:cNvPr>
          <p:cNvSpPr txBox="1"/>
          <p:nvPr/>
        </p:nvSpPr>
        <p:spPr>
          <a:xfrm>
            <a:off x="4540379" y="377102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1660F0-DF0C-E17C-9583-A4195934440E}"/>
              </a:ext>
            </a:extLst>
          </p:cNvPr>
          <p:cNvSpPr txBox="1"/>
          <p:nvPr/>
        </p:nvSpPr>
        <p:spPr>
          <a:xfrm>
            <a:off x="4541450" y="440417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869160-4E4A-5A15-8438-9E44E4AA6538}"/>
              </a:ext>
            </a:extLst>
          </p:cNvPr>
          <p:cNvSpPr txBox="1"/>
          <p:nvPr/>
        </p:nvSpPr>
        <p:spPr>
          <a:xfrm>
            <a:off x="4542520" y="5021995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B096EC-5F43-4A34-B101-E300DC65CCD5}"/>
              </a:ext>
            </a:extLst>
          </p:cNvPr>
          <p:cNvSpPr txBox="1"/>
          <p:nvPr/>
        </p:nvSpPr>
        <p:spPr>
          <a:xfrm>
            <a:off x="7800229" y="2667974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9F5B4-665B-95AF-7502-7ED4A4DCB074}"/>
              </a:ext>
            </a:extLst>
          </p:cNvPr>
          <p:cNvSpPr/>
          <p:nvPr/>
        </p:nvSpPr>
        <p:spPr>
          <a:xfrm>
            <a:off x="8847495" y="3030600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2B71F-78A3-490A-1280-304A913059AB}"/>
              </a:ext>
            </a:extLst>
          </p:cNvPr>
          <p:cNvSpPr/>
          <p:nvPr/>
        </p:nvSpPr>
        <p:spPr>
          <a:xfrm>
            <a:off x="9477779" y="302699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728D8-F16D-2ED4-235A-39E5E35C1D97}"/>
              </a:ext>
            </a:extLst>
          </p:cNvPr>
          <p:cNvSpPr/>
          <p:nvPr/>
        </p:nvSpPr>
        <p:spPr>
          <a:xfrm>
            <a:off x="10108064" y="302338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E7628B-7FF7-5889-9129-8506AF758811}"/>
              </a:ext>
            </a:extLst>
          </p:cNvPr>
          <p:cNvSpPr/>
          <p:nvPr/>
        </p:nvSpPr>
        <p:spPr>
          <a:xfrm>
            <a:off x="10738349" y="301977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60-B9A4-B4AE-D813-FD46F7508BD4}"/>
              </a:ext>
            </a:extLst>
          </p:cNvPr>
          <p:cNvSpPr/>
          <p:nvPr/>
        </p:nvSpPr>
        <p:spPr>
          <a:xfrm>
            <a:off x="8848112" y="3660831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ACF46-A6C4-5F8F-19C1-38DF0888E7A8}"/>
              </a:ext>
            </a:extLst>
          </p:cNvPr>
          <p:cNvSpPr/>
          <p:nvPr/>
        </p:nvSpPr>
        <p:spPr>
          <a:xfrm>
            <a:off x="9478396" y="3657222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B02C3B-D244-64A4-61A2-533AAD4D3752}"/>
              </a:ext>
            </a:extLst>
          </p:cNvPr>
          <p:cNvSpPr/>
          <p:nvPr/>
        </p:nvSpPr>
        <p:spPr>
          <a:xfrm>
            <a:off x="10108681" y="365361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4045E4-32F3-2656-4D4B-5309FD601090}"/>
              </a:ext>
            </a:extLst>
          </p:cNvPr>
          <p:cNvSpPr/>
          <p:nvPr/>
        </p:nvSpPr>
        <p:spPr>
          <a:xfrm>
            <a:off x="10738965" y="365000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30013B-4E96-09A2-12E0-4C4D279D41A6}"/>
              </a:ext>
            </a:extLst>
          </p:cNvPr>
          <p:cNvSpPr/>
          <p:nvPr/>
        </p:nvSpPr>
        <p:spPr>
          <a:xfrm>
            <a:off x="8848728" y="4291063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DD90-871F-44D8-84AF-D22EC0C36FA3}"/>
              </a:ext>
            </a:extLst>
          </p:cNvPr>
          <p:cNvSpPr/>
          <p:nvPr/>
        </p:nvSpPr>
        <p:spPr>
          <a:xfrm>
            <a:off x="9479013" y="428745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3026E-ADCE-F6D2-743E-400F23DF4EB7}"/>
              </a:ext>
            </a:extLst>
          </p:cNvPr>
          <p:cNvSpPr/>
          <p:nvPr/>
        </p:nvSpPr>
        <p:spPr>
          <a:xfrm>
            <a:off x="10109298" y="428384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460F8-79CC-52E6-21DB-CD9FB75BC54E}"/>
              </a:ext>
            </a:extLst>
          </p:cNvPr>
          <p:cNvSpPr/>
          <p:nvPr/>
        </p:nvSpPr>
        <p:spPr>
          <a:xfrm>
            <a:off x="10739582" y="428023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48F2A2-FCA7-998D-5D31-72112EAA0095}"/>
              </a:ext>
            </a:extLst>
          </p:cNvPr>
          <p:cNvSpPr/>
          <p:nvPr/>
        </p:nvSpPr>
        <p:spPr>
          <a:xfrm>
            <a:off x="8849345" y="4921294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A4C3EB-7F63-4BB7-AEE2-16E75D81F2A3}"/>
              </a:ext>
            </a:extLst>
          </p:cNvPr>
          <p:cNvSpPr/>
          <p:nvPr/>
        </p:nvSpPr>
        <p:spPr>
          <a:xfrm>
            <a:off x="9479630" y="4917685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48AAD3-EDED-C47A-BE91-EC458BD1D453}"/>
              </a:ext>
            </a:extLst>
          </p:cNvPr>
          <p:cNvSpPr/>
          <p:nvPr/>
        </p:nvSpPr>
        <p:spPr>
          <a:xfrm>
            <a:off x="10109914" y="4914076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EDB96F-2CF5-47AD-7986-D1A78FCE5D15}"/>
              </a:ext>
            </a:extLst>
          </p:cNvPr>
          <p:cNvSpPr/>
          <p:nvPr/>
        </p:nvSpPr>
        <p:spPr>
          <a:xfrm>
            <a:off x="10740199" y="4910468"/>
            <a:ext cx="624969" cy="6249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C78C62-A433-6B05-EBB6-85387FB83CE0}"/>
              </a:ext>
            </a:extLst>
          </p:cNvPr>
          <p:cNvCxnSpPr/>
          <p:nvPr/>
        </p:nvCxnSpPr>
        <p:spPr>
          <a:xfrm flipH="1" flipV="1">
            <a:off x="8388247" y="2564134"/>
            <a:ext cx="459248" cy="459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660EB7-442D-0D0E-1A2F-EA23299B812C}"/>
              </a:ext>
            </a:extLst>
          </p:cNvPr>
          <p:cNvSpPr txBox="1"/>
          <p:nvPr/>
        </p:nvSpPr>
        <p:spPr>
          <a:xfrm>
            <a:off x="8323413" y="2267945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YZ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AAB333-DA30-14B1-2190-6ADE4B32FB5A}"/>
              </a:ext>
            </a:extLst>
          </p:cNvPr>
          <p:cNvSpPr txBox="1"/>
          <p:nvPr/>
        </p:nvSpPr>
        <p:spPr>
          <a:xfrm>
            <a:off x="8861160" y="2594022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D4CF5-8C05-52EC-434D-281477EB7D8F}"/>
              </a:ext>
            </a:extLst>
          </p:cNvPr>
          <p:cNvSpPr txBox="1"/>
          <p:nvPr/>
        </p:nvSpPr>
        <p:spPr>
          <a:xfrm>
            <a:off x="9491640" y="259648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E7EE39-A63A-C2F5-F899-BCF48956E856}"/>
              </a:ext>
            </a:extLst>
          </p:cNvPr>
          <p:cNvSpPr txBox="1"/>
          <p:nvPr/>
        </p:nvSpPr>
        <p:spPr>
          <a:xfrm>
            <a:off x="10122119" y="2598956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A508FF-6636-48BD-383C-183E80071F83}"/>
              </a:ext>
            </a:extLst>
          </p:cNvPr>
          <p:cNvSpPr txBox="1"/>
          <p:nvPr/>
        </p:nvSpPr>
        <p:spPr>
          <a:xfrm>
            <a:off x="10752599" y="2601424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D39A67-58D7-1E45-A57B-5D73B6325A36}"/>
              </a:ext>
            </a:extLst>
          </p:cNvPr>
          <p:cNvSpPr txBox="1"/>
          <p:nvPr/>
        </p:nvSpPr>
        <p:spPr>
          <a:xfrm>
            <a:off x="8241566" y="3142669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4718A-0316-2E6D-EF21-0ED593793EC3}"/>
              </a:ext>
            </a:extLst>
          </p:cNvPr>
          <p:cNvSpPr txBox="1"/>
          <p:nvPr/>
        </p:nvSpPr>
        <p:spPr>
          <a:xfrm>
            <a:off x="8242637" y="3775810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F57E3-35E2-3D0C-D104-E8BC2E01E068}"/>
              </a:ext>
            </a:extLst>
          </p:cNvPr>
          <p:cNvSpPr txBox="1"/>
          <p:nvPr/>
        </p:nvSpPr>
        <p:spPr>
          <a:xfrm>
            <a:off x="8243707" y="4408951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864DA0-36FC-90C5-4E3B-33545450D287}"/>
              </a:ext>
            </a:extLst>
          </p:cNvPr>
          <p:cNvSpPr txBox="1"/>
          <p:nvPr/>
        </p:nvSpPr>
        <p:spPr>
          <a:xfrm>
            <a:off x="8244777" y="5026777"/>
            <a:ext cx="59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11D2AE-B05F-5C62-D8EF-5D9D2810CACB}"/>
              </a:ext>
            </a:extLst>
          </p:cNvPr>
          <p:cNvSpPr txBox="1"/>
          <p:nvPr/>
        </p:nvSpPr>
        <p:spPr>
          <a:xfrm>
            <a:off x="5805947" y="5591820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DE596F-3A43-7A60-EA05-03C10A762A02}"/>
              </a:ext>
            </a:extLst>
          </p:cNvPr>
          <p:cNvSpPr txBox="1"/>
          <p:nvPr/>
        </p:nvSpPr>
        <p:spPr>
          <a:xfrm>
            <a:off x="9521479" y="5599646"/>
            <a:ext cx="115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V’</a:t>
            </a:r>
            <a:endParaRPr lang="en-US" sz="3600" dirty="0">
              <a:solidFill>
                <a:schemeClr val="accent3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23A04D-0436-34EE-EA4D-110CCDEF7BDA}"/>
              </a:ext>
            </a:extLst>
          </p:cNvPr>
          <p:cNvSpPr/>
          <p:nvPr/>
        </p:nvSpPr>
        <p:spPr>
          <a:xfrm>
            <a:off x="5773644" y="3065426"/>
            <a:ext cx="1245228" cy="2418234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3B4AC6-6A15-6DDA-A8E4-1052682C7C8D}"/>
              </a:ext>
            </a:extLst>
          </p:cNvPr>
          <p:cNvSpPr/>
          <p:nvPr/>
        </p:nvSpPr>
        <p:spPr>
          <a:xfrm rot="16200000">
            <a:off x="5778238" y="2441520"/>
            <a:ext cx="1245228" cy="2418234"/>
          </a:xfrm>
          <a:prstGeom prst="rect">
            <a:avLst/>
          </a:prstGeom>
          <a:solidFill>
            <a:srgbClr val="00B0F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3957F5-E0EF-1F1D-5183-05A3BC73938C}"/>
              </a:ext>
            </a:extLst>
          </p:cNvPr>
          <p:cNvSpPr txBox="1"/>
          <p:nvPr/>
        </p:nvSpPr>
        <p:spPr>
          <a:xfrm>
            <a:off x="4098158" y="2644828"/>
            <a:ext cx="9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WX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5EF346-F779-7020-A9A6-DC45EB72709F}"/>
              </a:ext>
            </a:extLst>
          </p:cNvPr>
          <p:cNvSpPr txBox="1"/>
          <p:nvPr/>
        </p:nvSpPr>
        <p:spPr>
          <a:xfrm>
            <a:off x="5579162" y="525264"/>
            <a:ext cx="591726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Draw Box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Large box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Include Many ‘1’ as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Draw small number of Boxes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8342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2366</Words>
  <Application>Microsoft Office PowerPoint</Application>
  <PresentationFormat>Widescreen</PresentationFormat>
  <Paragraphs>1412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Tahoma</vt:lpstr>
      <vt:lpstr>Office Theme</vt:lpstr>
      <vt:lpstr>K-map</vt:lpstr>
      <vt:lpstr>From our lab slide (lab 3 – slide 22)</vt:lpstr>
      <vt:lpstr>Drawing Box (grouping cells)</vt:lpstr>
      <vt:lpstr>Merging cells(drawing box)   from module 6 slide</vt:lpstr>
      <vt:lpstr>How can we draw this boxes?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Draw box</vt:lpstr>
      <vt:lpstr>Derive Equation</vt:lpstr>
      <vt:lpstr>Derive Equation</vt:lpstr>
      <vt:lpstr>Derive Equation</vt:lpstr>
      <vt:lpstr>Derive Equation</vt:lpstr>
      <vt:lpstr>Derive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K-map</dc:title>
  <dc:creator>Park, Cheon</dc:creator>
  <cp:lastModifiedBy>Park, Cheon</cp:lastModifiedBy>
  <cp:revision>7</cp:revision>
  <dcterms:created xsi:type="dcterms:W3CDTF">2024-09-12T13:12:36Z</dcterms:created>
  <dcterms:modified xsi:type="dcterms:W3CDTF">2024-09-13T02:42:26Z</dcterms:modified>
</cp:coreProperties>
</file>