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AB85C-49A4-42F0-A404-6940932553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D12C27-54A4-4A95-98F4-72377BBD645C}">
      <dgm:prSet/>
      <dgm:spPr/>
      <dgm:t>
        <a:bodyPr/>
        <a:lstStyle/>
        <a:p>
          <a:r>
            <a:rPr lang="fr-FR"/>
            <a:t>Web storage</a:t>
          </a:r>
          <a:endParaRPr lang="en-US"/>
        </a:p>
      </dgm:t>
    </dgm:pt>
    <dgm:pt modelId="{A4D50702-13B9-4800-A143-0AE60879A978}" type="parTrans" cxnId="{56C900A8-28AD-4008-85E1-B8611BB88620}">
      <dgm:prSet/>
      <dgm:spPr/>
      <dgm:t>
        <a:bodyPr/>
        <a:lstStyle/>
        <a:p>
          <a:endParaRPr lang="en-US"/>
        </a:p>
      </dgm:t>
    </dgm:pt>
    <dgm:pt modelId="{BEDC8813-E04D-4D45-BD04-AA47101E3996}" type="sibTrans" cxnId="{56C900A8-28AD-4008-85E1-B8611BB88620}">
      <dgm:prSet/>
      <dgm:spPr/>
      <dgm:t>
        <a:bodyPr/>
        <a:lstStyle/>
        <a:p>
          <a:endParaRPr lang="en-US"/>
        </a:p>
      </dgm:t>
    </dgm:pt>
    <dgm:pt modelId="{4AD0C0A5-EDD3-4460-92E5-A4868F3DE834}">
      <dgm:prSet/>
      <dgm:spPr/>
      <dgm:t>
        <a:bodyPr/>
        <a:lstStyle/>
        <a:p>
          <a:r>
            <a:rPr lang="fr-FR"/>
            <a:t>InexedDB</a:t>
          </a:r>
          <a:endParaRPr lang="en-US"/>
        </a:p>
      </dgm:t>
    </dgm:pt>
    <dgm:pt modelId="{ACE889EC-8BD9-403C-BBA3-EFCFA17107A2}" type="parTrans" cxnId="{FC182437-E2B4-4136-8EBE-0AA67108FC81}">
      <dgm:prSet/>
      <dgm:spPr/>
      <dgm:t>
        <a:bodyPr/>
        <a:lstStyle/>
        <a:p>
          <a:endParaRPr lang="en-US"/>
        </a:p>
      </dgm:t>
    </dgm:pt>
    <dgm:pt modelId="{BABA6712-6424-4DB7-A94C-51B304873595}" type="sibTrans" cxnId="{FC182437-E2B4-4136-8EBE-0AA67108FC81}">
      <dgm:prSet/>
      <dgm:spPr/>
      <dgm:t>
        <a:bodyPr/>
        <a:lstStyle/>
        <a:p>
          <a:endParaRPr lang="en-US"/>
        </a:p>
      </dgm:t>
    </dgm:pt>
    <dgm:pt modelId="{29478A4B-2025-4691-AF82-D1FD141CB206}" type="pres">
      <dgm:prSet presAssocID="{9EFAB85C-49A4-42F0-A404-6940932553C0}" presName="linear" presStyleCnt="0">
        <dgm:presLayoutVars>
          <dgm:dir/>
          <dgm:animLvl val="lvl"/>
          <dgm:resizeHandles val="exact"/>
        </dgm:presLayoutVars>
      </dgm:prSet>
      <dgm:spPr/>
    </dgm:pt>
    <dgm:pt modelId="{8DB79658-9FD5-4041-B849-F9D8B27BE0AA}" type="pres">
      <dgm:prSet presAssocID="{E9D12C27-54A4-4A95-98F4-72377BBD645C}" presName="parentLin" presStyleCnt="0"/>
      <dgm:spPr/>
    </dgm:pt>
    <dgm:pt modelId="{E1F6A667-E20B-42C4-A4B8-69DEC44199DE}" type="pres">
      <dgm:prSet presAssocID="{E9D12C27-54A4-4A95-98F4-72377BBD645C}" presName="parentLeftMargin" presStyleLbl="node1" presStyleIdx="0" presStyleCnt="2"/>
      <dgm:spPr/>
    </dgm:pt>
    <dgm:pt modelId="{F49939D7-CCAC-46E0-86A1-BBA6D8CB1488}" type="pres">
      <dgm:prSet presAssocID="{E9D12C27-54A4-4A95-98F4-72377BBD64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E17A8C-69C5-4720-84A8-823EF8758A26}" type="pres">
      <dgm:prSet presAssocID="{E9D12C27-54A4-4A95-98F4-72377BBD645C}" presName="negativeSpace" presStyleCnt="0"/>
      <dgm:spPr/>
    </dgm:pt>
    <dgm:pt modelId="{2F695AA4-7C89-4C17-958F-E53C1A3D7613}" type="pres">
      <dgm:prSet presAssocID="{E9D12C27-54A4-4A95-98F4-72377BBD645C}" presName="childText" presStyleLbl="conFgAcc1" presStyleIdx="0" presStyleCnt="2">
        <dgm:presLayoutVars>
          <dgm:bulletEnabled val="1"/>
        </dgm:presLayoutVars>
      </dgm:prSet>
      <dgm:spPr/>
    </dgm:pt>
    <dgm:pt modelId="{70B4236D-A8E1-4E7C-B778-A290E95CB7BF}" type="pres">
      <dgm:prSet presAssocID="{BEDC8813-E04D-4D45-BD04-AA47101E3996}" presName="spaceBetweenRectangles" presStyleCnt="0"/>
      <dgm:spPr/>
    </dgm:pt>
    <dgm:pt modelId="{9F3591B3-238C-46E6-9519-54E76A885518}" type="pres">
      <dgm:prSet presAssocID="{4AD0C0A5-EDD3-4460-92E5-A4868F3DE834}" presName="parentLin" presStyleCnt="0"/>
      <dgm:spPr/>
    </dgm:pt>
    <dgm:pt modelId="{32B795A7-2FAE-4B1C-BC00-732E43D30E3A}" type="pres">
      <dgm:prSet presAssocID="{4AD0C0A5-EDD3-4460-92E5-A4868F3DE834}" presName="parentLeftMargin" presStyleLbl="node1" presStyleIdx="0" presStyleCnt="2"/>
      <dgm:spPr/>
    </dgm:pt>
    <dgm:pt modelId="{0FCB3DF7-611C-4001-9854-91E29142D587}" type="pres">
      <dgm:prSet presAssocID="{4AD0C0A5-EDD3-4460-92E5-A4868F3DE8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46A316-218A-4423-8793-099BD100F003}" type="pres">
      <dgm:prSet presAssocID="{4AD0C0A5-EDD3-4460-92E5-A4868F3DE834}" presName="negativeSpace" presStyleCnt="0"/>
      <dgm:spPr/>
    </dgm:pt>
    <dgm:pt modelId="{DFA0C779-F859-42BE-9055-FDA885CBAF99}" type="pres">
      <dgm:prSet presAssocID="{4AD0C0A5-EDD3-4460-92E5-A4868F3DE8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182437-E2B4-4136-8EBE-0AA67108FC81}" srcId="{9EFAB85C-49A4-42F0-A404-6940932553C0}" destId="{4AD0C0A5-EDD3-4460-92E5-A4868F3DE834}" srcOrd="1" destOrd="0" parTransId="{ACE889EC-8BD9-403C-BBA3-EFCFA17107A2}" sibTransId="{BABA6712-6424-4DB7-A94C-51B304873595}"/>
    <dgm:cxn modelId="{CDF3CA5B-CF9A-466E-A295-150FAFE20D91}" type="presOf" srcId="{4AD0C0A5-EDD3-4460-92E5-A4868F3DE834}" destId="{32B795A7-2FAE-4B1C-BC00-732E43D30E3A}" srcOrd="0" destOrd="0" presId="urn:microsoft.com/office/officeart/2005/8/layout/list1"/>
    <dgm:cxn modelId="{2E000843-523A-4AD9-9C7F-F741F510E2CD}" type="presOf" srcId="{E9D12C27-54A4-4A95-98F4-72377BBD645C}" destId="{F49939D7-CCAC-46E0-86A1-BBA6D8CB1488}" srcOrd="1" destOrd="0" presId="urn:microsoft.com/office/officeart/2005/8/layout/list1"/>
    <dgm:cxn modelId="{56C900A8-28AD-4008-85E1-B8611BB88620}" srcId="{9EFAB85C-49A4-42F0-A404-6940932553C0}" destId="{E9D12C27-54A4-4A95-98F4-72377BBD645C}" srcOrd="0" destOrd="0" parTransId="{A4D50702-13B9-4800-A143-0AE60879A978}" sibTransId="{BEDC8813-E04D-4D45-BD04-AA47101E3996}"/>
    <dgm:cxn modelId="{AE660BC6-CBEA-4F29-A90F-6635745058C4}" type="presOf" srcId="{E9D12C27-54A4-4A95-98F4-72377BBD645C}" destId="{E1F6A667-E20B-42C4-A4B8-69DEC44199DE}" srcOrd="0" destOrd="0" presId="urn:microsoft.com/office/officeart/2005/8/layout/list1"/>
    <dgm:cxn modelId="{286B34D5-CEEA-4610-9DE4-8F9E5E455BE1}" type="presOf" srcId="{4AD0C0A5-EDD3-4460-92E5-A4868F3DE834}" destId="{0FCB3DF7-611C-4001-9854-91E29142D587}" srcOrd="1" destOrd="0" presId="urn:microsoft.com/office/officeart/2005/8/layout/list1"/>
    <dgm:cxn modelId="{F8B35CD7-7200-42E1-8E81-9E84CA5A2071}" type="presOf" srcId="{9EFAB85C-49A4-42F0-A404-6940932553C0}" destId="{29478A4B-2025-4691-AF82-D1FD141CB206}" srcOrd="0" destOrd="0" presId="urn:microsoft.com/office/officeart/2005/8/layout/list1"/>
    <dgm:cxn modelId="{709400CA-E60B-4AC4-BA85-AC2B596F3F2E}" type="presParOf" srcId="{29478A4B-2025-4691-AF82-D1FD141CB206}" destId="{8DB79658-9FD5-4041-B849-F9D8B27BE0AA}" srcOrd="0" destOrd="0" presId="urn:microsoft.com/office/officeart/2005/8/layout/list1"/>
    <dgm:cxn modelId="{039D47A8-7BA3-4A05-82B0-D46B04FC1496}" type="presParOf" srcId="{8DB79658-9FD5-4041-B849-F9D8B27BE0AA}" destId="{E1F6A667-E20B-42C4-A4B8-69DEC44199DE}" srcOrd="0" destOrd="0" presId="urn:microsoft.com/office/officeart/2005/8/layout/list1"/>
    <dgm:cxn modelId="{B7A5EA7A-24E9-46FA-8F9A-AAF3F2530D05}" type="presParOf" srcId="{8DB79658-9FD5-4041-B849-F9D8B27BE0AA}" destId="{F49939D7-CCAC-46E0-86A1-BBA6D8CB1488}" srcOrd="1" destOrd="0" presId="urn:microsoft.com/office/officeart/2005/8/layout/list1"/>
    <dgm:cxn modelId="{4BCAFB8C-BCEB-436A-88BF-363341C49020}" type="presParOf" srcId="{29478A4B-2025-4691-AF82-D1FD141CB206}" destId="{E3E17A8C-69C5-4720-84A8-823EF8758A26}" srcOrd="1" destOrd="0" presId="urn:microsoft.com/office/officeart/2005/8/layout/list1"/>
    <dgm:cxn modelId="{9FD2630F-BC9A-4B08-BE04-66A564C4758F}" type="presParOf" srcId="{29478A4B-2025-4691-AF82-D1FD141CB206}" destId="{2F695AA4-7C89-4C17-958F-E53C1A3D7613}" srcOrd="2" destOrd="0" presId="urn:microsoft.com/office/officeart/2005/8/layout/list1"/>
    <dgm:cxn modelId="{6F2E0ECA-31C0-43D9-BBFB-E31C9EC2E774}" type="presParOf" srcId="{29478A4B-2025-4691-AF82-D1FD141CB206}" destId="{70B4236D-A8E1-4E7C-B778-A290E95CB7BF}" srcOrd="3" destOrd="0" presId="urn:microsoft.com/office/officeart/2005/8/layout/list1"/>
    <dgm:cxn modelId="{FFEE7D70-DF15-437D-8E65-FA862A415DAC}" type="presParOf" srcId="{29478A4B-2025-4691-AF82-D1FD141CB206}" destId="{9F3591B3-238C-46E6-9519-54E76A885518}" srcOrd="4" destOrd="0" presId="urn:microsoft.com/office/officeart/2005/8/layout/list1"/>
    <dgm:cxn modelId="{1758681F-7ABC-41C8-AC68-5467880C3AA9}" type="presParOf" srcId="{9F3591B3-238C-46E6-9519-54E76A885518}" destId="{32B795A7-2FAE-4B1C-BC00-732E43D30E3A}" srcOrd="0" destOrd="0" presId="urn:microsoft.com/office/officeart/2005/8/layout/list1"/>
    <dgm:cxn modelId="{BC5E0503-DB84-4A8F-9A9A-E8437C8969DF}" type="presParOf" srcId="{9F3591B3-238C-46E6-9519-54E76A885518}" destId="{0FCB3DF7-611C-4001-9854-91E29142D587}" srcOrd="1" destOrd="0" presId="urn:microsoft.com/office/officeart/2005/8/layout/list1"/>
    <dgm:cxn modelId="{8A313CB4-4314-46E3-A9D1-A4635B1C67A3}" type="presParOf" srcId="{29478A4B-2025-4691-AF82-D1FD141CB206}" destId="{C846A316-218A-4423-8793-099BD100F003}" srcOrd="5" destOrd="0" presId="urn:microsoft.com/office/officeart/2005/8/layout/list1"/>
    <dgm:cxn modelId="{495307D2-123A-4BE0-B8AA-DDF8B9F025A9}" type="presParOf" srcId="{29478A4B-2025-4691-AF82-D1FD141CB206}" destId="{DFA0C779-F859-42BE-9055-FDA885CBAF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95AA4-7C89-4C17-958F-E53C1A3D7613}">
      <dsp:nvSpPr>
        <dsp:cNvPr id="0" name=""/>
        <dsp:cNvSpPr/>
      </dsp:nvSpPr>
      <dsp:spPr>
        <a:xfrm>
          <a:off x="0" y="846512"/>
          <a:ext cx="617219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939D7-CCAC-46E0-86A1-BBA6D8CB1488}">
      <dsp:nvSpPr>
        <dsp:cNvPr id="0" name=""/>
        <dsp:cNvSpPr/>
      </dsp:nvSpPr>
      <dsp:spPr>
        <a:xfrm>
          <a:off x="308610" y="5192"/>
          <a:ext cx="4320540" cy="168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/>
            <a:t>Web storage</a:t>
          </a:r>
          <a:endParaRPr lang="en-US" sz="5700" kern="1200"/>
        </a:p>
      </dsp:txBody>
      <dsp:txXfrm>
        <a:off x="390750" y="87332"/>
        <a:ext cx="4156260" cy="1518360"/>
      </dsp:txXfrm>
    </dsp:sp>
    <dsp:sp modelId="{DFA0C779-F859-42BE-9055-FDA885CBAF99}">
      <dsp:nvSpPr>
        <dsp:cNvPr id="0" name=""/>
        <dsp:cNvSpPr/>
      </dsp:nvSpPr>
      <dsp:spPr>
        <a:xfrm>
          <a:off x="0" y="3432032"/>
          <a:ext cx="617219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B3DF7-611C-4001-9854-91E29142D587}">
      <dsp:nvSpPr>
        <dsp:cNvPr id="0" name=""/>
        <dsp:cNvSpPr/>
      </dsp:nvSpPr>
      <dsp:spPr>
        <a:xfrm>
          <a:off x="308610" y="2590712"/>
          <a:ext cx="4320540" cy="168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/>
            <a:t>InexedDB</a:t>
          </a:r>
          <a:endParaRPr lang="en-US" sz="5700" kern="1200"/>
        </a:p>
      </dsp:txBody>
      <dsp:txXfrm>
        <a:off x="390750" y="2672852"/>
        <a:ext cx="4156260" cy="151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7ECB4-1D59-4624-9B04-9EF240F9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646747-ACCB-4EF6-82BD-7D0A958D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77BB6-AE48-432E-9A68-E29BC16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46049-9385-4493-8E50-8F1CBD6F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EDFC2-52E1-44F6-B221-655A31AF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4A26-E4C5-48A2-803C-7AA1C9D0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6A121A-9594-4AE8-91D2-D4FF6BD4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751BC-04E1-4B53-9E22-0B358250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10E1F-6667-413C-AFDD-5A6C3F33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9E0E-259D-49A3-81F8-7E0411BA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9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8F3B57-0B5E-4F5B-8EB6-4CF753EAD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DA5CD-4832-4A38-A34E-23F8985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EDA32-AEB2-464B-9ADC-5E6D6750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7DC66-38B9-435B-ADB8-D4009E7F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DABE7-98FA-4F0B-BFC3-FCA6C20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6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4080E-B2CE-45F9-ABFF-B93E79A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E9DA1-CC37-4484-A84F-A28D4853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AE0EE-5CBB-45A8-A97C-5336647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296AD-53D1-46B8-A070-C680642A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53D09-FDF9-4FDF-826C-35DF1E3D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A7BA0-E540-423C-8957-6E23FE5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4D67E3-7881-459F-85A4-EA02519A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35354-E9F0-4449-96EC-29E50E89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05EB6-699E-4279-9899-7C582E0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937EE-D6D7-45CC-803B-84AC328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77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6C5A9-9C8D-4A6D-9A18-BAAED0E4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225B7-C0A3-4057-8C12-9ABF2CCA8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18E210-DB6E-4402-80B4-7468051A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846979-8210-4F58-8E94-77707E63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C6414-8A33-47FB-A9B0-3D337B52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BCCFC-D284-49F7-A753-02D73216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8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B2C8C-7BCF-41E9-915F-30500C6B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EA36B-1B58-49CD-ACE7-B610DB61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F2E11-0B91-47DA-A890-4DB62B1D0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23F6A-EE09-482A-9841-652A0B2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E2ACB6-4509-4987-8CBF-686CB94CA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637847-973D-4046-9AE7-BA14195B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0F1A69-5957-478A-A446-B412AE75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883C24-C8B0-4D84-A3F8-BE8A9E87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1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D836-8440-4458-8620-39249165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76F22-5B58-46F2-9916-BE6C0BD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E02BB9-AA36-49D1-BE75-9151AAE8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990DCD-D752-49F2-B62F-45F16DB7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33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1C5BE3-ED62-4BDA-BE76-172CE35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0CCC10-D475-49CA-A875-29A8CB50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C1CC9-A16E-4822-948C-2BC4FC59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5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7D5BA-3A11-426C-B05D-D88591D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82BF1-E827-4497-851D-C2325A90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B3920-3AC1-4D0D-8609-1CD3CDED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3DE5D-5C31-4226-B59A-42E3D0A6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25A22-BC31-4EC6-9780-883BCEF7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869406-B40A-4962-9B4B-6156438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DD823-852B-47BD-A058-E2F96CDD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9B5DE0-01C4-4067-98BC-0B7F0F2E1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2FFCDF-DC5C-4437-908C-B1DE327D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8C8326-A0E4-4078-9FA2-695583A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9B74B-26E1-4A09-B028-2E52666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71326-48E6-4231-AE1D-C12F6EBE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4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741E71-9090-46B0-AB62-7ACE6D51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64C50-814C-4F35-9427-6EB9EB96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EDCAE9-20E1-42D0-9CF2-B9DC495A9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0BA2-857D-4C23-8B1B-C1D7F186C98E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BB940-65DC-4B2E-BEBF-84A740C8B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5A9FE-F9AC-47F7-AF33-7116921FC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43B8-A7BF-48D4-997E-57C7D3C63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HTTP/Cookies#eu_cookie_directive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4FA6D8-CD4D-459B-8E57-79FEE30D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Stockage côté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9BA446-AF43-440E-B562-F3C4E40F0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fr-FR" sz="1900" dirty="0"/>
              <a:t>Stockage historique et stockage moderne.</a:t>
            </a:r>
            <a:br>
              <a:rPr lang="fr-FR" sz="1900" dirty="0"/>
            </a:br>
            <a:r>
              <a:rPr lang="fr-FR" sz="1900" dirty="0"/>
              <a:t>Comprendre et manipuler des données persistantes</a:t>
            </a:r>
          </a:p>
        </p:txBody>
      </p:sp>
    </p:spTree>
    <p:extLst>
      <p:ext uri="{BB962C8B-B14F-4D97-AF65-F5344CB8AC3E}">
        <p14:creationId xmlns:p14="http://schemas.microsoft.com/office/powerpoint/2010/main" val="295542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9D7E6F-91F9-4D7C-B7B2-2C1F0216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stockage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historique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225BF-09BB-4449-9550-313792C6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Historiquement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 stockage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traité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via les Cookies</a:t>
            </a:r>
          </a:p>
        </p:txBody>
      </p:sp>
      <p:pic>
        <p:nvPicPr>
          <p:cNvPr id="5" name="Image 4" descr="Une image contenant texte, appareil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149F1826-6A29-4D46-91CE-E8CFDE36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036925"/>
            <a:ext cx="6274296" cy="47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853BE-A61B-45AA-96D7-E53B28C9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stockage via les Cookies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767EA-A20D-437D-B0F2-CE173DA0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RGPD empêchant parfois le stockage de données si l’utilisateur le refuse, s’il utilise une extension de blocage depuis son navigateur.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>
                <a:hlinkClick r:id="rId2"/>
              </a:rPr>
              <a:t>directive Cookie </a:t>
            </a:r>
            <a:r>
              <a:rPr lang="fr-FR" dirty="0"/>
              <a:t>en Europe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0C728-F4A6-459D-A2F1-4F4D49EC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Elle souffre de plusieurs problèmes</a:t>
            </a:r>
          </a:p>
        </p:txBody>
      </p:sp>
    </p:spTree>
    <p:extLst>
      <p:ext uri="{BB962C8B-B14F-4D97-AF65-F5344CB8AC3E}">
        <p14:creationId xmlns:p14="http://schemas.microsoft.com/office/powerpoint/2010/main" val="16326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853BE-A61B-45AA-96D7-E53B28C9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stockage moderne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1241EF88-49C2-4544-9255-42660015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0C728-F4A6-459D-A2F1-4F4D49EC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Qui est de plus en plus utilisé et permet de corriger plusieurs problèmes par rapport au stockage via les Cookies</a:t>
            </a:r>
          </a:p>
        </p:txBody>
      </p:sp>
    </p:spTree>
    <p:extLst>
      <p:ext uri="{BB962C8B-B14F-4D97-AF65-F5344CB8AC3E}">
        <p14:creationId xmlns:p14="http://schemas.microsoft.com/office/powerpoint/2010/main" val="185796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45D2C-E70C-417F-90E8-D0BE5074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Storage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3D96EC-22BA-4995-AE2D-7C1B14FB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L’API Web Storage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idéal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pour le stockage de petite taille, il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rapide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et simple à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utiliser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9E4BE07-D59C-4879-BFF7-90D96D91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742783"/>
            <a:ext cx="6274296" cy="33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7F8B6-9FEE-46A6-9720-C3AC34A4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Espace disponible dans les différent navigateurs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740F29D-230E-4093-B834-3D0C5BF64AB6}"/>
              </a:ext>
            </a:extLst>
          </p:cNvPr>
          <p:cNvGraphicFramePr>
            <a:graphicFrameLocks noGrp="1"/>
          </p:cNvGraphicFramePr>
          <p:nvPr/>
        </p:nvGraphicFramePr>
        <p:xfrm>
          <a:off x="2333330" y="3178334"/>
          <a:ext cx="7525340" cy="1645920"/>
        </p:xfrm>
        <a:graphic>
          <a:graphicData uri="http://schemas.openxmlformats.org/drawingml/2006/table">
            <a:tbl>
              <a:tblPr/>
              <a:tblGrid>
                <a:gridCol w="1505068">
                  <a:extLst>
                    <a:ext uri="{9D8B030D-6E8A-4147-A177-3AD203B41FA5}">
                      <a16:colId xmlns:a16="http://schemas.microsoft.com/office/drawing/2014/main" val="2964637962"/>
                    </a:ext>
                  </a:extLst>
                </a:gridCol>
                <a:gridCol w="1505068">
                  <a:extLst>
                    <a:ext uri="{9D8B030D-6E8A-4147-A177-3AD203B41FA5}">
                      <a16:colId xmlns:a16="http://schemas.microsoft.com/office/drawing/2014/main" val="3486870089"/>
                    </a:ext>
                  </a:extLst>
                </a:gridCol>
                <a:gridCol w="1505068">
                  <a:extLst>
                    <a:ext uri="{9D8B030D-6E8A-4147-A177-3AD203B41FA5}">
                      <a16:colId xmlns:a16="http://schemas.microsoft.com/office/drawing/2014/main" val="2310865749"/>
                    </a:ext>
                  </a:extLst>
                </a:gridCol>
                <a:gridCol w="1505068">
                  <a:extLst>
                    <a:ext uri="{9D8B030D-6E8A-4147-A177-3AD203B41FA5}">
                      <a16:colId xmlns:a16="http://schemas.microsoft.com/office/drawing/2014/main" val="1693826214"/>
                    </a:ext>
                  </a:extLst>
                </a:gridCol>
                <a:gridCol w="1505068">
                  <a:extLst>
                    <a:ext uri="{9D8B030D-6E8A-4147-A177-3AD203B41FA5}">
                      <a16:colId xmlns:a16="http://schemas.microsoft.com/office/drawing/2014/main" val="3169404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Browser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Google Chrome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Android Browser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Firefox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iOS Safari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4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Version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40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4.3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34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6-8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9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Space available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2MB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5MB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8086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98D4AAD-1688-4033-B3E8-8AE273444A30}"/>
              </a:ext>
            </a:extLst>
          </p:cNvPr>
          <p:cNvGraphicFramePr>
            <a:graphicFrameLocks noGrp="1"/>
          </p:cNvGraphicFramePr>
          <p:nvPr/>
        </p:nvGraphicFramePr>
        <p:xfrm>
          <a:off x="2333331" y="3178334"/>
          <a:ext cx="7525338" cy="1645920"/>
        </p:xfrm>
        <a:graphic>
          <a:graphicData uri="http://schemas.openxmlformats.org/drawingml/2006/table">
            <a:tbl>
              <a:tblPr/>
              <a:tblGrid>
                <a:gridCol w="1254223">
                  <a:extLst>
                    <a:ext uri="{9D8B030D-6E8A-4147-A177-3AD203B41FA5}">
                      <a16:colId xmlns:a16="http://schemas.microsoft.com/office/drawing/2014/main" val="2661387106"/>
                    </a:ext>
                  </a:extLst>
                </a:gridCol>
                <a:gridCol w="1254223">
                  <a:extLst>
                    <a:ext uri="{9D8B030D-6E8A-4147-A177-3AD203B41FA5}">
                      <a16:colId xmlns:a16="http://schemas.microsoft.com/office/drawing/2014/main" val="2151718321"/>
                    </a:ext>
                  </a:extLst>
                </a:gridCol>
                <a:gridCol w="1254223">
                  <a:extLst>
                    <a:ext uri="{9D8B030D-6E8A-4147-A177-3AD203B41FA5}">
                      <a16:colId xmlns:a16="http://schemas.microsoft.com/office/drawing/2014/main" val="333521782"/>
                    </a:ext>
                  </a:extLst>
                </a:gridCol>
                <a:gridCol w="1254223">
                  <a:extLst>
                    <a:ext uri="{9D8B030D-6E8A-4147-A177-3AD203B41FA5}">
                      <a16:colId xmlns:a16="http://schemas.microsoft.com/office/drawing/2014/main" val="2411244278"/>
                    </a:ext>
                  </a:extLst>
                </a:gridCol>
                <a:gridCol w="1254223">
                  <a:extLst>
                    <a:ext uri="{9D8B030D-6E8A-4147-A177-3AD203B41FA5}">
                      <a16:colId xmlns:a16="http://schemas.microsoft.com/office/drawing/2014/main" val="198925185"/>
                    </a:ext>
                  </a:extLst>
                </a:gridCol>
                <a:gridCol w="1254223">
                  <a:extLst>
                    <a:ext uri="{9D8B030D-6E8A-4147-A177-3AD203B41FA5}">
                      <a16:colId xmlns:a16="http://schemas.microsoft.com/office/drawing/2014/main" val="2518977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Browser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Google Chrome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Opera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Firefox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Safari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Internet Explorer</a:t>
                      </a:r>
                    </a:p>
                  </a:txBody>
                  <a:tcPr anchor="b">
                    <a:lnL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94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Version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40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27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34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6-8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9-11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8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Space available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5MB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10MB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3160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FB93A55-2EB1-4B34-B948-C93D8B32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317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browsers: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Desktop browsers: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13B7605-09E7-4B80-AE0D-5741D443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57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B3C5A-96F9-4490-B720-31D1BE29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 Storage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CF872-B8C8-471B-8435-77ED4F24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Fonctionnant avec une paire clé/valeur</a:t>
            </a:r>
          </a:p>
          <a:p>
            <a:r>
              <a:rPr lang="fr-FR" dirty="0"/>
              <a:t>Un contenu dans deux structure de type Object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554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182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Stockage côté client</vt:lpstr>
      <vt:lpstr>Le stockage historique</vt:lpstr>
      <vt:lpstr>Le stockage via les Cookies</vt:lpstr>
      <vt:lpstr>Le stockage moderne</vt:lpstr>
      <vt:lpstr>Web Storage</vt:lpstr>
      <vt:lpstr>Espace disponible dans les différent navigateurs</vt:lpstr>
      <vt:lpstr>API 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côté client</dc:title>
  <dc:creator>Gregory NICOLLE</dc:creator>
  <cp:lastModifiedBy>Gregory NICOLLE</cp:lastModifiedBy>
  <cp:revision>7</cp:revision>
  <dcterms:created xsi:type="dcterms:W3CDTF">2021-07-12T12:43:25Z</dcterms:created>
  <dcterms:modified xsi:type="dcterms:W3CDTF">2021-07-13T12:52:02Z</dcterms:modified>
</cp:coreProperties>
</file>