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6253C-B197-45C9-8F3A-C4461AD8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E7DB08-373E-4685-8763-91068CD2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D71FB-1255-4BFB-902F-27689DA0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AAD4B3-6E2C-4F57-A7D3-195B453A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A44D0-37A3-4E80-A4C3-5C3295D0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44619-696A-4F2F-A687-0492E04F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971F8F-0925-4BA4-9E28-1A168B03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0FCC1-E00F-4E90-B994-7EAD8535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27D99-9A74-4DB7-8688-BEDAAD4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4FB3CB-01F5-4ADF-B387-5E1D1300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63EDBD-CB0F-48F0-9FBC-24398E38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2DEF5B-B16F-4D7D-AF50-CABE6F34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71041-AE35-4B71-A048-C823426F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1C8D8-BDC6-481E-8EB6-2218DE6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BF4FB-C6C8-4A4F-B822-A51AFB6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94DD7-884D-406F-AA07-33E01623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53619-BEBB-42D8-8EE5-656E5A46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D9D36-73F0-49C1-9F2C-721F433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87684-3863-47BB-8017-9BCD615E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AB77B-DAEA-4EAA-B96E-8062409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834CE-B25C-4035-8CA1-015D984D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287B0D-EF8F-42F9-87A0-5C8F7932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647CE0-97E4-4E84-B393-8C724C0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10617-2324-414C-81D7-BAD4F1A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E7E35-B0F9-403C-8A30-8465DCFC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9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0DDFD-DFA9-49C4-90EE-46EE8155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6652B-32EC-455E-818C-8BC6CB53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EAAAB4-CD04-4B93-9EDA-C147C96E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749C2-B7E5-437A-B40C-7C404C9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5A703-1001-412A-80EF-BE9A4E04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7BBC3B-B004-414C-8459-8F7E875D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0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E71E0-32FF-40AA-9057-9F799503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56138-CEE8-4AB5-9253-EDE05934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7F3A4E-D4B4-4859-B666-5E17BF3F8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281916-B633-44E3-99C3-3E4066A60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29D9F4-4635-4BAB-90F1-2DDF975B0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88708D-019E-4E52-9879-EA7FB1D1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BECAAE-EDD4-4F6B-8D2D-078AA47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C23EBB-DEE6-4168-BB05-FC608D1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8550B-E854-4B1B-B9BF-8173E8AA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D0EAC4-9642-47F1-A8C5-57138353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BECD85-24FB-4CBA-B6BA-AC2C8735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D2BA79-FAE8-4DFA-94AC-809FF393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5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F52EEB-E55A-4D67-A8AB-E87DBDA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BED6B3-87C5-4293-8AC2-47046917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F009D-31D6-4340-BA6F-EE543ED7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DEFE6-5CC9-4D96-83A6-0FDDC5E9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0F250-F40F-4A40-8E00-D08F82EA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571D48-31CB-4E5A-9F2A-A440399CF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F6E083-7DCB-409D-9700-6B0A8080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57DBD-23F8-4B07-8EE2-F015A53B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CC23E6-B28A-4C1B-8B8F-599D8084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CA1D7-0B51-4D8D-97A5-8FC2AA94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24D75-4FAB-483B-AE63-98F3FB895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68564C-605F-44B4-AD1C-10316B6BC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C281C4-A729-4FE4-80B1-03BC490C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5D9A22-5849-484E-9547-ACF57AB4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49CB8-A7E8-45D9-949A-456DD6F8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A0BB89-20EF-4298-BE99-8BFD667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7308C4-7EF2-459A-8B1F-7DA97A45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BCD5F-0AD4-4AB4-BEAE-EE3AC9AF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B5B8-1367-45B7-B8EA-58E7E874DE81}" type="datetimeFigureOut">
              <a:rPr lang="fr-FR" smtClean="0"/>
              <a:t>21/07/2021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68510-B3E7-451D-A857-07EB5BEC7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1CDEC-085F-497C-8215-84B8D0FE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615C-4580-4BF0-BD76-5F3304F77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E673A-5AA0-4FA6-BE7A-1123CB184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CE08A2-96AF-49CF-B7C9-CB9E37A16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2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NICOLLE</dc:creator>
  <cp:lastModifiedBy>Gregory NICOLLE</cp:lastModifiedBy>
  <cp:revision>2</cp:revision>
  <dcterms:created xsi:type="dcterms:W3CDTF">2021-07-21T07:41:24Z</dcterms:created>
  <dcterms:modified xsi:type="dcterms:W3CDTF">2021-07-26T09:31:12Z</dcterms:modified>
</cp:coreProperties>
</file>