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300" r:id="rId6"/>
    <p:sldId id="314" r:id="rId7"/>
    <p:sldId id="299" r:id="rId8"/>
    <p:sldId id="312" r:id="rId9"/>
    <p:sldId id="313" r:id="rId10"/>
    <p:sldId id="260" r:id="rId11"/>
    <p:sldId id="310" r:id="rId12"/>
    <p:sldId id="311" r:id="rId13"/>
    <p:sldId id="301" r:id="rId14"/>
    <p:sldId id="315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Exo 2" panose="020B0604020202020204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  <p:embeddedFont>
      <p:font typeface="Ubuntu" panose="020B0504030602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00FEF-CD69-486B-B0AC-700A1E603DB5}" v="3" dt="2021-11-30T12:28:26.786"/>
  </p1510:revLst>
</p1510:revInfo>
</file>

<file path=ppt/tableStyles.xml><?xml version="1.0" encoding="utf-8"?>
<a:tblStyleLst xmlns:a="http://schemas.openxmlformats.org/drawingml/2006/main" def="{F39E8496-ABD5-48B4-8D87-F86E5B324910}">
  <a:tblStyle styleId="{F39E8496-ABD5-48B4-8D87-F86E5B324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5/10/relationships/revisionInfo" Target="revisionInfo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69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9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94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8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74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00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31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30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rtkabis/pen/LYLLBB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rtkabis/pen/LYLLBB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gsap/3.8.0/ScrollTrigger.min.j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dnjs.cloudflare.com/ajax/libs/gsap/3.8.0/TextPlugin.min.j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rtkabis/pen/oNeZKy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artkabis/pen/powwWb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Librairie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Gsap de GreenSock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476117" y="3175998"/>
            <a:ext cx="4697642" cy="402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Comprendre, importer, utiliser et s’amuser avec cette librairie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577899" y="2299513"/>
            <a:ext cx="4574399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Nous allons passer en revu cette partie en étudiant un exemple de cas concret</a:t>
            </a:r>
            <a:br>
              <a:rPr lang="en" dirty="0"/>
            </a:b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Jouer des animations à la suite des autres.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Controller les animations : pause, stop, play, reverse…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Associer des événements de lecture à vos boutons.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416473" y="865559"/>
            <a:ext cx="6250157" cy="658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Création d’une timeline avec Gsap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548288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-4800" y="425777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3328147" y="2299513"/>
            <a:ext cx="4296335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Sous-partie 2 : Contrôle des timelines</a:t>
            </a:r>
            <a:br>
              <a:rPr lang="en" dirty="0"/>
            </a:b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Initiliasier un placement avec </a:t>
            </a:r>
            <a:r>
              <a:rPr lang="en" b="1" dirty="0"/>
              <a:t>set</a:t>
            </a:r>
            <a:r>
              <a:rPr lang="en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Paramètrage de celle-ci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Gestion des méthodes to, from, formTo, set, play,pause, reverse.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144807" y="376499"/>
            <a:ext cx="4870246" cy="1171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Exemple de timeline Gsap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548288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-4800" y="425777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995A1DA-511F-48FF-9EAB-A1B38E217020}"/>
              </a:ext>
            </a:extLst>
          </p:cNvPr>
          <p:cNvSpPr txBox="1"/>
          <p:nvPr/>
        </p:nvSpPr>
        <p:spPr>
          <a:xfrm>
            <a:off x="159965" y="4280549"/>
            <a:ext cx="347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https://codepen.io/artkabis/pen/LYLLBBL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3F9213-478C-48A5-8809-F6441E51C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65" y="2295242"/>
            <a:ext cx="3120779" cy="18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3328147" y="2299513"/>
            <a:ext cx="4202206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Sous-partie 2: Les timelines.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Nous allons passer en revu cette partie en étudiant un exemple de cas concret</a:t>
            </a:r>
            <a:br>
              <a:rPr lang="en" dirty="0"/>
            </a:b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Jouer des animations à la suite des autres.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Controller les animations : pause, stop, play, reverse…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Associer des événements de lecture à vos boutons.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144806" y="376499"/>
            <a:ext cx="6999193" cy="1171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Exemple complet de timeline Gsap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548288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-4800" y="425777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995A1DA-511F-48FF-9EAB-A1B38E217020}"/>
              </a:ext>
            </a:extLst>
          </p:cNvPr>
          <p:cNvSpPr txBox="1"/>
          <p:nvPr/>
        </p:nvSpPr>
        <p:spPr>
          <a:xfrm>
            <a:off x="159965" y="4280549"/>
            <a:ext cx="347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https://codepen.io/artkabis/pen/LYLLBBL</a:t>
            </a:r>
            <a:endParaRPr lang="fr-FR" dirty="0"/>
          </a:p>
        </p:txBody>
      </p:sp>
      <p:pic>
        <p:nvPicPr>
          <p:cNvPr id="8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6A884D-E791-461F-9677-12B114D4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06" y="2260634"/>
            <a:ext cx="2743200" cy="18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830639" y="2299513"/>
            <a:ext cx="7727028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Gsap offre de nombreux tools supplémentaires : </a:t>
            </a:r>
            <a:br>
              <a:rPr lang="en" dirty="0"/>
            </a:b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Gestion du scroll avec </a:t>
            </a:r>
            <a:r>
              <a:rPr lang="en" b="1" dirty="0">
                <a:hlinkClick r:id="rId3"/>
              </a:rPr>
              <a:t>ScrollTrigger</a:t>
            </a:r>
            <a:r>
              <a:rPr lang="en" b="1" dirty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Gestion du texte avec </a:t>
            </a:r>
            <a:r>
              <a:rPr lang="fr-FR" b="0" i="0" dirty="0" err="1">
                <a:solidFill>
                  <a:srgbClr val="343535"/>
                </a:solidFill>
                <a:effectLst/>
                <a:latin typeface="Ubuntu"/>
                <a:hlinkClick r:id="rId4"/>
              </a:rPr>
              <a:t>TextPlugin</a:t>
            </a:r>
            <a:endParaRPr lang="en"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473345" y="-195125"/>
            <a:ext cx="6588153" cy="168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librairies complémentaires Gsap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-4800" y="425777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44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3328147" y="2299513"/>
            <a:ext cx="4202206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Sous-partie 2: Les timelines.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Nous allons passer en revu cette partie en étudiant un exemple de cas concret</a:t>
            </a:r>
            <a:br>
              <a:rPr lang="en" dirty="0"/>
            </a:b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Jouer des animations à la suite des autres.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Controller les animations : pause, stop, play, reverse…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/>
              <a:t>Associer des événements de lecture à vos boutons.</a:t>
            </a:r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144806" y="376499"/>
            <a:ext cx="6999193" cy="1171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ScrollTrigger, 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548288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-4800" y="425777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995A1DA-511F-48FF-9EAB-A1B38E217020}"/>
              </a:ext>
            </a:extLst>
          </p:cNvPr>
          <p:cNvSpPr txBox="1"/>
          <p:nvPr/>
        </p:nvSpPr>
        <p:spPr>
          <a:xfrm>
            <a:off x="159965" y="4280549"/>
            <a:ext cx="347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https://codepen.io/artkabis/pen/oNeZKyB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F14506-B9F4-4ACD-9833-4D3D9CAF3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" y="2113198"/>
            <a:ext cx="2922812" cy="19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4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244305" y="963261"/>
            <a:ext cx="8131878" cy="4180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228600" algn="ctr">
              <a:lnSpc>
                <a:spcPct val="100000"/>
              </a:lnSpc>
              <a:buNone/>
            </a:pPr>
            <a:r>
              <a:rPr lang="fr-FR" sz="1400" b="1" dirty="0">
                <a:solidFill>
                  <a:srgbClr val="434343"/>
                </a:solidFill>
              </a:rPr>
              <a:t>La librairie </a:t>
            </a:r>
            <a:r>
              <a:rPr lang="fr-FR" sz="1400" b="1" dirty="0" err="1">
                <a:solidFill>
                  <a:srgbClr val="434343"/>
                </a:solidFill>
              </a:rPr>
              <a:t>Gsap</a:t>
            </a:r>
            <a:r>
              <a:rPr lang="fr-FR" sz="1400" b="1" dirty="0">
                <a:solidFill>
                  <a:srgbClr val="434343"/>
                </a:solidFill>
              </a:rPr>
              <a:t> permet entre-autre de créer des animation Javascript pour le Web moderne:</a:t>
            </a:r>
            <a:endParaRPr sz="1400" b="1" dirty="0">
              <a:solidFill>
                <a:srgbClr val="434343"/>
              </a:solidFill>
            </a:endParaRPr>
          </a:p>
          <a:p>
            <a:pPr marL="152400" lvl="0" indent="0">
              <a:lnSpc>
                <a:spcPct val="100000"/>
              </a:lnSpc>
              <a:spcBef>
                <a:spcPts val="1000"/>
              </a:spcBef>
              <a:buSzPts val="1200"/>
              <a:buNone/>
            </a:pPr>
            <a:r>
              <a:rPr lang="fr-FR" sz="1100" dirty="0">
                <a:solidFill>
                  <a:srgbClr val="434343"/>
                </a:solidFill>
              </a:rPr>
              <a:t>Pourquoi utiliser </a:t>
            </a:r>
            <a:r>
              <a:rPr lang="fr-FR" sz="1100" dirty="0" err="1">
                <a:solidFill>
                  <a:srgbClr val="434343"/>
                </a:solidFill>
              </a:rPr>
              <a:t>Gsap</a:t>
            </a:r>
            <a:r>
              <a:rPr lang="fr-FR" sz="1100" dirty="0">
                <a:solidFill>
                  <a:srgbClr val="434343"/>
                </a:solidFill>
              </a:rPr>
              <a:t> : </a:t>
            </a:r>
          </a:p>
          <a:p>
            <a:pPr marL="323850" lvl="0" indent="-171450">
              <a:lnSpc>
                <a:spcPct val="100000"/>
              </a:lnSpc>
              <a:spcBef>
                <a:spcPts val="1000"/>
              </a:spcBef>
              <a:buSzPts val="1200"/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rgbClr val="434343"/>
                </a:solidFill>
              </a:rPr>
              <a:t>Les performances : Sachez que vous pouvez tester les performances de cette librairie en vous rendant ici : https://greensock.com/js/speed.html . Ceci vous permettra comparer l’animation de particule sur les différents </a:t>
            </a:r>
            <a:r>
              <a:rPr lang="fr-FR" sz="1100" dirty="0" err="1">
                <a:solidFill>
                  <a:srgbClr val="434343"/>
                </a:solidFill>
              </a:rPr>
              <a:t>builds</a:t>
            </a:r>
            <a:r>
              <a:rPr lang="fr-FR" sz="1100" dirty="0">
                <a:solidFill>
                  <a:srgbClr val="434343"/>
                </a:solidFill>
              </a:rPr>
              <a:t> les plus utilisés sur le marché : jQuery, </a:t>
            </a:r>
            <a:r>
              <a:rPr lang="fr-FR" sz="1100" dirty="0" err="1">
                <a:solidFill>
                  <a:srgbClr val="434343"/>
                </a:solidFill>
              </a:rPr>
              <a:t>css</a:t>
            </a:r>
            <a:r>
              <a:rPr lang="fr-FR" sz="1100" dirty="0">
                <a:solidFill>
                  <a:srgbClr val="434343"/>
                </a:solidFill>
              </a:rPr>
              <a:t> transition (CSS 3), </a:t>
            </a:r>
            <a:r>
              <a:rPr lang="fr-FR" sz="1100" dirty="0" err="1">
                <a:solidFill>
                  <a:srgbClr val="434343"/>
                </a:solidFill>
              </a:rPr>
              <a:t>Zepto</a:t>
            </a:r>
            <a:r>
              <a:rPr lang="fr-FR" sz="1100" dirty="0">
                <a:solidFill>
                  <a:srgbClr val="434343"/>
                </a:solidFill>
              </a:rPr>
              <a:t>, etc. Vous vous rendrez compte que </a:t>
            </a:r>
            <a:r>
              <a:rPr lang="fr-FR" sz="1100" dirty="0" err="1">
                <a:solidFill>
                  <a:srgbClr val="434343"/>
                </a:solidFill>
              </a:rPr>
              <a:t>gsap</a:t>
            </a:r>
            <a:r>
              <a:rPr lang="fr-FR" sz="1100" dirty="0">
                <a:solidFill>
                  <a:srgbClr val="434343"/>
                </a:solidFill>
              </a:rPr>
              <a:t> tourne en tête avec plus 30 </a:t>
            </a:r>
            <a:r>
              <a:rPr lang="fr-FR" sz="1100" dirty="0" err="1">
                <a:solidFill>
                  <a:srgbClr val="434343"/>
                </a:solidFill>
              </a:rPr>
              <a:t>fps</a:t>
            </a:r>
            <a:br>
              <a:rPr lang="fr-FR" sz="1100" dirty="0">
                <a:solidFill>
                  <a:srgbClr val="434343"/>
                </a:solidFill>
              </a:rPr>
            </a:br>
            <a:endParaRPr lang="fr-FR" sz="1100" dirty="0">
              <a:solidFill>
                <a:srgbClr val="434343"/>
              </a:solidFill>
            </a:endParaRPr>
          </a:p>
          <a:p>
            <a:pPr marL="323850" lvl="0" indent="-171450">
              <a:lnSpc>
                <a:spcPct val="100000"/>
              </a:lnSpc>
              <a:spcBef>
                <a:spcPts val="1000"/>
              </a:spcBef>
              <a:buSzPts val="1200"/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rgbClr val="434343"/>
                </a:solidFill>
              </a:rPr>
              <a:t>Compatibilité : Il fonctionne aussi bien sur les nouveaux navigateur que sur les anciens. Il est aussi compatible avec  </a:t>
            </a:r>
            <a:r>
              <a:rPr lang="fr-FR" sz="1100" dirty="0" err="1">
                <a:solidFill>
                  <a:srgbClr val="434343"/>
                </a:solidFill>
              </a:rPr>
              <a:t>React</a:t>
            </a:r>
            <a:r>
              <a:rPr lang="fr-FR" sz="1100" dirty="0">
                <a:solidFill>
                  <a:srgbClr val="434343"/>
                </a:solidFill>
              </a:rPr>
              <a:t>, Vue, </a:t>
            </a:r>
            <a:r>
              <a:rPr lang="fr-FR" sz="1100" dirty="0" err="1">
                <a:solidFill>
                  <a:srgbClr val="434343"/>
                </a:solidFill>
              </a:rPr>
              <a:t>Angular</a:t>
            </a:r>
            <a:r>
              <a:rPr lang="fr-FR" sz="1100" dirty="0">
                <a:solidFill>
                  <a:srgbClr val="434343"/>
                </a:solidFill>
              </a:rPr>
              <a:t>, Backbone, …</a:t>
            </a:r>
            <a:br>
              <a:rPr lang="fr-FR" sz="1100" dirty="0">
                <a:solidFill>
                  <a:srgbClr val="434343"/>
                </a:solidFill>
              </a:rPr>
            </a:br>
            <a:endParaRPr lang="fr-FR" sz="1100" dirty="0">
              <a:solidFill>
                <a:srgbClr val="434343"/>
              </a:solidFill>
            </a:endParaRPr>
          </a:p>
          <a:p>
            <a:pPr marL="323850" lvl="0" indent="-171450">
              <a:lnSpc>
                <a:spcPct val="100000"/>
              </a:lnSpc>
              <a:spcBef>
                <a:spcPts val="1000"/>
              </a:spcBef>
              <a:buSzPts val="1200"/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rgbClr val="434343"/>
                </a:solidFill>
              </a:rPr>
              <a:t>Facilité d’utilisation : Grace à une documentation extrêmement fournis, vous n’aurez jamais de mal à trouver des exemples proches de vos besoins en ratissant la toile.</a:t>
            </a:r>
            <a:br>
              <a:rPr lang="fr-FR" sz="1100" dirty="0">
                <a:solidFill>
                  <a:srgbClr val="434343"/>
                </a:solidFill>
              </a:rPr>
            </a:br>
            <a:endParaRPr lang="fr-FR" sz="1100" dirty="0">
              <a:solidFill>
                <a:srgbClr val="434343"/>
              </a:solidFill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Qu’est-ce que Gsap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48" y="3085150"/>
            <a:ext cx="721642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Déployer </a:t>
            </a:r>
            <a:r>
              <a:rPr lang="fr-FR" dirty="0" err="1"/>
              <a:t>Gsap</a:t>
            </a:r>
            <a:r>
              <a:rPr lang="fr-FR" dirty="0"/>
              <a:t> dans vos projets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1147574" y="4028958"/>
            <a:ext cx="4687833" cy="857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existe différentes manières pour pouvoir utiliser cette librairie dans vos projets, étudions celles-ci :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3945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Gspa via CDN</a:t>
            </a:r>
            <a:endParaRPr dirty="0"/>
          </a:p>
        </p:txBody>
      </p:sp>
      <p:cxnSp>
        <p:nvCxnSpPr>
          <p:cNvPr id="260" name="Google Shape;260;p41"/>
          <p:cNvCxnSpPr/>
          <p:nvPr/>
        </p:nvCxnSpPr>
        <p:spPr>
          <a:xfrm>
            <a:off x="3525450" y="987875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41"/>
          <p:cNvCxnSpPr/>
          <p:nvPr/>
        </p:nvCxnSpPr>
        <p:spPr>
          <a:xfrm>
            <a:off x="3382744" y="4228617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433D7A-15FB-4F83-A216-EBD7A20E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4301"/>
            <a:ext cx="9144000" cy="4572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8AC763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E0E2E4"/>
                </a:solidFill>
                <a:effectLst/>
                <a:latin typeface="Consolas" panose="020B0609020204030204" pitchFamily="49" charset="0"/>
              </a:rPr>
              <a:t>src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F1F2F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EC7600"/>
                </a:solidFill>
                <a:effectLst/>
                <a:latin typeface="Consolas" panose="020B0609020204030204" pitchFamily="49" charset="0"/>
              </a:rPr>
              <a:t>"https://cdnjs.cloudflare.com/ajax/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EC7600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EC7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EC7600"/>
                </a:solidFill>
                <a:effectLst/>
                <a:latin typeface="Consolas" panose="020B0609020204030204" pitchFamily="49" charset="0"/>
              </a:rPr>
              <a:t>gsap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EC7600"/>
                </a:solidFill>
                <a:effectLst/>
                <a:latin typeface="Consolas" panose="020B0609020204030204" pitchFamily="49" charset="0"/>
              </a:rPr>
              <a:t>/3.7.1/gsap.min.js"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8AC763"/>
                </a:solidFill>
                <a:effectLst/>
                <a:latin typeface="Consolas" panose="020B0609020204030204" pitchFamily="49" charset="0"/>
              </a:rPr>
              <a:t>&gt;&lt;/script&gt;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F1F2F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256A8B-A7EE-4F59-B0E2-926B47480E04}"/>
              </a:ext>
            </a:extLst>
          </p:cNvPr>
          <p:cNvSpPr txBox="1"/>
          <p:nvPr/>
        </p:nvSpPr>
        <p:spPr>
          <a:xfrm>
            <a:off x="1002848" y="2417861"/>
            <a:ext cx="4615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indent="0">
              <a:lnSpc>
                <a:spcPct val="100000"/>
              </a:lnSpc>
              <a:spcBef>
                <a:spcPts val="1000"/>
              </a:spcBef>
              <a:buSzPts val="1200"/>
              <a:buNone/>
            </a:pPr>
            <a:r>
              <a:rPr lang="fr-FR" sz="1400" dirty="0">
                <a:solidFill>
                  <a:srgbClr val="434343"/>
                </a:solidFill>
              </a:rPr>
              <a:t>En chargeant </a:t>
            </a:r>
            <a:r>
              <a:rPr lang="fr-FR" sz="1400" dirty="0" err="1">
                <a:solidFill>
                  <a:srgbClr val="434343"/>
                </a:solidFill>
              </a:rPr>
              <a:t>Gsap</a:t>
            </a:r>
            <a:r>
              <a:rPr lang="fr-FR" sz="1400" dirty="0">
                <a:solidFill>
                  <a:srgbClr val="434343"/>
                </a:solidFill>
              </a:rPr>
              <a:t> depuis un CDN vous bénéficiez de plusieurs avantages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89D7A5-845A-445B-B643-1E17851BC178}"/>
              </a:ext>
            </a:extLst>
          </p:cNvPr>
          <p:cNvSpPr txBox="1"/>
          <p:nvPr/>
        </p:nvSpPr>
        <p:spPr>
          <a:xfrm>
            <a:off x="1002848" y="2984221"/>
            <a:ext cx="4615702" cy="5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lvl="0" indent="-228600">
              <a:lnSpc>
                <a:spcPct val="100000"/>
              </a:lnSpc>
              <a:spcBef>
                <a:spcPts val="1000"/>
              </a:spcBef>
              <a:buSzPts val="1200"/>
              <a:buFont typeface="+mj-lt"/>
              <a:buAutoNum type="arabicPeriod"/>
            </a:pPr>
            <a:r>
              <a:rPr lang="fr-FR" sz="1200" dirty="0">
                <a:solidFill>
                  <a:srgbClr val="434343"/>
                </a:solidFill>
              </a:rPr>
              <a:t>Un accès permanent à votre librairie</a:t>
            </a:r>
          </a:p>
          <a:p>
            <a:pPr marL="381000" lvl="0" indent="-228600">
              <a:lnSpc>
                <a:spcPct val="100000"/>
              </a:lnSpc>
              <a:spcBef>
                <a:spcPts val="1000"/>
              </a:spcBef>
              <a:buSzPts val="1200"/>
              <a:buFont typeface="+mj-lt"/>
              <a:buAutoNum type="arabicPeriod"/>
            </a:pPr>
            <a:r>
              <a:rPr lang="fr-FR" sz="1200" dirty="0">
                <a:solidFill>
                  <a:srgbClr val="434343"/>
                </a:solidFill>
              </a:rPr>
              <a:t>Une connexion au dépôt le plus proche géographiquement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3945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permière animation en utilsant Codepen</a:t>
            </a:r>
            <a:endParaRPr dirty="0"/>
          </a:p>
        </p:txBody>
      </p:sp>
      <p:sp>
        <p:nvSpPr>
          <p:cNvPr id="258" name="Google Shape;258;p41"/>
          <p:cNvSpPr txBox="1"/>
          <p:nvPr/>
        </p:nvSpPr>
        <p:spPr>
          <a:xfrm>
            <a:off x="4365490" y="2138294"/>
            <a:ext cx="2879613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Cet IDE online vous permets de déployer vos apps tout en utilisant vos librairies préférées en un seul clic.</a:t>
            </a: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Pas besoin de créer de compte, alors allons-y !!!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5439358" y="1493594"/>
            <a:ext cx="2231441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60" name="Google Shape;260;p41"/>
          <p:cNvCxnSpPr/>
          <p:nvPr/>
        </p:nvCxnSpPr>
        <p:spPr>
          <a:xfrm>
            <a:off x="3712197" y="2130875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41"/>
          <p:cNvCxnSpPr/>
          <p:nvPr/>
        </p:nvCxnSpPr>
        <p:spPr>
          <a:xfrm>
            <a:off x="3712197" y="2130875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59;p41">
            <a:extLst>
              <a:ext uri="{FF2B5EF4-FFF2-40B4-BE49-F238E27FC236}">
                <a16:creationId xmlns:a16="http://schemas.microsoft.com/office/drawing/2014/main" id="{7A62535F-877E-4B58-8DD8-CAFAEDE9BC6E}"/>
              </a:ext>
            </a:extLst>
          </p:cNvPr>
          <p:cNvSpPr txBox="1"/>
          <p:nvPr/>
        </p:nvSpPr>
        <p:spPr>
          <a:xfrm>
            <a:off x="4662105" y="1505862"/>
            <a:ext cx="249269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CodePen :</a:t>
            </a:r>
            <a:endParaRPr sz="20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026" name="Picture 2" descr="CodePen Projects : l&amp;#39;évolution de CodePen ! - barbu du web">
            <a:extLst>
              <a:ext uri="{FF2B5EF4-FFF2-40B4-BE49-F238E27FC236}">
                <a16:creationId xmlns:a16="http://schemas.microsoft.com/office/drawing/2014/main" id="{3FADA767-335C-4073-8315-B1B8A8C83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1" y="2912986"/>
            <a:ext cx="3531332" cy="150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5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2010841" y="654489"/>
            <a:ext cx="5394508" cy="588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Gsap : Les basiques</a:t>
            </a:r>
            <a:endParaRPr dirty="0"/>
          </a:p>
        </p:txBody>
      </p:sp>
      <p:sp>
        <p:nvSpPr>
          <p:cNvPr id="258" name="Google Shape;258;p41"/>
          <p:cNvSpPr txBox="1"/>
          <p:nvPr/>
        </p:nvSpPr>
        <p:spPr>
          <a:xfrm>
            <a:off x="4658762" y="2130875"/>
            <a:ext cx="2879613" cy="161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Dans cet exemple nous allons utiliser les principes de bases de gsap. Nous allons créer une animation utilisant from, to, from to et set.</a:t>
            </a: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Nous allons par la même occasion comment il est possible d’optimiser l’utilisation de gsap.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5439358" y="1493594"/>
            <a:ext cx="2231441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60" name="Google Shape;260;p41"/>
          <p:cNvCxnSpPr/>
          <p:nvPr/>
        </p:nvCxnSpPr>
        <p:spPr>
          <a:xfrm>
            <a:off x="3712197" y="2130875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41"/>
          <p:cNvCxnSpPr/>
          <p:nvPr/>
        </p:nvCxnSpPr>
        <p:spPr>
          <a:xfrm>
            <a:off x="3712197" y="2130875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59;p41">
            <a:extLst>
              <a:ext uri="{FF2B5EF4-FFF2-40B4-BE49-F238E27FC236}">
                <a16:creationId xmlns:a16="http://schemas.microsoft.com/office/drawing/2014/main" id="{7A62535F-877E-4B58-8DD8-CAFAEDE9BC6E}"/>
              </a:ext>
            </a:extLst>
          </p:cNvPr>
          <p:cNvSpPr txBox="1"/>
          <p:nvPr/>
        </p:nvSpPr>
        <p:spPr>
          <a:xfrm>
            <a:off x="4572000" y="1478756"/>
            <a:ext cx="361051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Gsap from, to, fromTo, set :</a:t>
            </a:r>
            <a:endParaRPr sz="20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13D7E0-442E-4509-BAD3-DDEA74D0D3D4}"/>
              </a:ext>
            </a:extLst>
          </p:cNvPr>
          <p:cNvSpPr txBox="1"/>
          <p:nvPr/>
        </p:nvSpPr>
        <p:spPr>
          <a:xfrm>
            <a:off x="256226" y="4780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https://codepen.io/artkabis/pen/powwWba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6A262E-D171-40EF-84D1-3B15796FA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63" y="2339580"/>
            <a:ext cx="3363834" cy="20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9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3945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ligne de temps des animations (partie 1).</a:t>
            </a:r>
            <a:endParaRPr dirty="0"/>
          </a:p>
        </p:txBody>
      </p:sp>
      <p:sp>
        <p:nvSpPr>
          <p:cNvPr id="258" name="Google Shape;258;p41"/>
          <p:cNvSpPr txBox="1"/>
          <p:nvPr/>
        </p:nvSpPr>
        <p:spPr>
          <a:xfrm>
            <a:off x="4863075" y="2070363"/>
            <a:ext cx="3072568" cy="81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Gsap offre la possibilité d’utiliser des lignes de temps pour construire vos animations, regardons ceci de plus près :</a:t>
            </a: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5008982" y="1331498"/>
            <a:ext cx="2093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Notre timeline  :</a:t>
            </a:r>
            <a:endParaRPr sz="20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61" name="Google Shape;261;p41"/>
          <p:cNvCxnSpPr/>
          <p:nvPr/>
        </p:nvCxnSpPr>
        <p:spPr>
          <a:xfrm>
            <a:off x="4922432" y="1943750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41"/>
          <p:cNvSpPr txBox="1"/>
          <p:nvPr/>
        </p:nvSpPr>
        <p:spPr>
          <a:xfrm>
            <a:off x="276712" y="4658816"/>
            <a:ext cx="4295288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 Exemple via : </a:t>
            </a:r>
            <a:r>
              <a:rPr lang="fr-FR" sz="1100" dirty="0"/>
              <a:t>https://greensock.com/position-parameter/#sequence</a:t>
            </a:r>
            <a:endParaRPr sz="10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CD79AE-8143-430B-8E03-08CB8E7C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7" y="1872231"/>
            <a:ext cx="3647340" cy="2786585"/>
          </a:xfrm>
          <a:prstGeom prst="rect">
            <a:avLst/>
          </a:prstGeom>
        </p:spPr>
      </p:pic>
      <p:sp>
        <p:nvSpPr>
          <p:cNvPr id="10" name="Google Shape;258;p41">
            <a:extLst>
              <a:ext uri="{FF2B5EF4-FFF2-40B4-BE49-F238E27FC236}">
                <a16:creationId xmlns:a16="http://schemas.microsoft.com/office/drawing/2014/main" id="{812D19A9-08FB-423A-BB01-A77306D5805B}"/>
              </a:ext>
            </a:extLst>
          </p:cNvPr>
          <p:cNvSpPr txBox="1"/>
          <p:nvPr/>
        </p:nvSpPr>
        <p:spPr>
          <a:xfrm>
            <a:off x="4928875" y="3185289"/>
            <a:ext cx="3072568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Dans cet exemple, nous pouvons voir qu’il suffit simplement de réitérer un “.to()” pour qu’une suite d’animation soit ajouté à la ligne de temps principale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525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3945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ligne de temps des animations (partie 2).</a:t>
            </a:r>
            <a:endParaRPr dirty="0"/>
          </a:p>
        </p:txBody>
      </p:sp>
      <p:sp>
        <p:nvSpPr>
          <p:cNvPr id="258" name="Google Shape;258;p41"/>
          <p:cNvSpPr txBox="1"/>
          <p:nvPr/>
        </p:nvSpPr>
        <p:spPr>
          <a:xfrm>
            <a:off x="4571998" y="2083853"/>
            <a:ext cx="3281141" cy="16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Comme nous l’avons vu précédemment, les ajout d’animation en timeline, s’incrémentent en fonction de leur “duration”, si les animations dur 1 seconde, alors le désalage entre deux animation prendra aussi cette durée</a:t>
            </a: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4922432" y="1299050"/>
            <a:ext cx="3381507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Gestion du Gaps / Delays :</a:t>
            </a:r>
            <a:endParaRPr sz="20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61" name="Google Shape;261;p41"/>
          <p:cNvCxnSpPr/>
          <p:nvPr/>
        </p:nvCxnSpPr>
        <p:spPr>
          <a:xfrm>
            <a:off x="4662105" y="1969323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41"/>
          <p:cNvSpPr txBox="1"/>
          <p:nvPr/>
        </p:nvSpPr>
        <p:spPr>
          <a:xfrm>
            <a:off x="276712" y="4658816"/>
            <a:ext cx="4295288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 Exemple via : </a:t>
            </a:r>
            <a:r>
              <a:rPr lang="fr-FR" sz="1100" dirty="0"/>
              <a:t>https://greensock.com/position-parameter/#sequence</a:t>
            </a:r>
            <a:endParaRPr sz="10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" name="Google Shape;258;p41">
            <a:extLst>
              <a:ext uri="{FF2B5EF4-FFF2-40B4-BE49-F238E27FC236}">
                <a16:creationId xmlns:a16="http://schemas.microsoft.com/office/drawing/2014/main" id="{812D19A9-08FB-423A-BB01-A77306D5805B}"/>
              </a:ext>
            </a:extLst>
          </p:cNvPr>
          <p:cNvSpPr txBox="1"/>
          <p:nvPr/>
        </p:nvSpPr>
        <p:spPr>
          <a:xfrm>
            <a:off x="4571999" y="3542798"/>
            <a:ext cx="3540723" cy="160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Voyons comment changer ceci :</a:t>
            </a: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Après l’ajout de nos paramètres, il nous suffit d’ajouter ceci après une virgule : </a:t>
            </a: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“+=1” pour générer un déccale supérieur de 1 seconde et “-=1” pour un décalage de cette fois-ci négatif et 1 pour une durée absolue.</a:t>
            </a: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81723E-0FF5-4EFF-8E77-4B68B1EA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2" y="1644196"/>
            <a:ext cx="3697147" cy="30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394508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Gestion de ligne de temps des animations (partie 3).</a:t>
            </a:r>
            <a:endParaRPr dirty="0"/>
          </a:p>
        </p:txBody>
      </p:sp>
      <p:sp>
        <p:nvSpPr>
          <p:cNvPr id="258" name="Google Shape;258;p41"/>
          <p:cNvSpPr txBox="1"/>
          <p:nvPr/>
        </p:nvSpPr>
        <p:spPr>
          <a:xfrm>
            <a:off x="4571998" y="2083853"/>
            <a:ext cx="3281141" cy="228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Il est tout à fait possible de générer un label de “démarage” qui vous permettra de déclancher vos animations.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L’ajout d’un label, s’efféctue via la méthode “add” : .add(‘monLabel”,”+=1”)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</a:t>
            </a:r>
            <a: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 son utilisation reste similaire à la méthode précédente, au lieu d’une valeur numérique, on ajoutera le nom du label et au besoin, il est même possible d’additionner ces deux type de paramètres.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4922432" y="1299050"/>
            <a:ext cx="3381507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Gestion du Gaps / Delays :</a:t>
            </a:r>
            <a:endParaRPr sz="2000"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61" name="Google Shape;261;p41"/>
          <p:cNvCxnSpPr/>
          <p:nvPr/>
        </p:nvCxnSpPr>
        <p:spPr>
          <a:xfrm>
            <a:off x="4662105" y="1969323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41"/>
          <p:cNvSpPr txBox="1"/>
          <p:nvPr/>
        </p:nvSpPr>
        <p:spPr>
          <a:xfrm>
            <a:off x="276712" y="4658816"/>
            <a:ext cx="4295288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 Exemple via : </a:t>
            </a:r>
            <a:r>
              <a:rPr lang="fr-FR" sz="1100" dirty="0"/>
              <a:t>https://greensock.com/position-parameter/#sequence</a:t>
            </a:r>
            <a:endParaRPr sz="10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4C5A3C-E75A-47B0-AE57-BDA00D75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1" y="1705047"/>
            <a:ext cx="3281141" cy="28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26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102626</TotalTime>
  <Words>915</Words>
  <Application>Microsoft Office PowerPoint</Application>
  <PresentationFormat>Affichage à l'écran (16:9)</PresentationFormat>
  <Paragraphs>70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Tech Newsletter XL by Slidesgo</vt:lpstr>
      <vt:lpstr>Librairie Gsap de GreenSock</vt:lpstr>
      <vt:lpstr>Qu’est-ce que Gsap</vt:lpstr>
      <vt:lpstr>Déployer Gsap dans vos projets</vt:lpstr>
      <vt:lpstr>Gspa via CDN</vt:lpstr>
      <vt:lpstr>Notre permière animation en utilsant Codepen</vt:lpstr>
      <vt:lpstr>Gsap : Les basiques</vt:lpstr>
      <vt:lpstr>Gestion de ligne de temps des animations (partie 1).</vt:lpstr>
      <vt:lpstr>Gestion de ligne de temps des animations (partie 2).</vt:lpstr>
      <vt:lpstr>Gestion de ligne de temps des animations (partie 3).</vt:lpstr>
      <vt:lpstr>Création d’une timeline avec Gsap</vt:lpstr>
      <vt:lpstr>Exemple de timeline Gsap</vt:lpstr>
      <vt:lpstr>Exemple complet de timeline Gsap</vt:lpstr>
      <vt:lpstr>Les librairies complémentaires Gsap</vt:lpstr>
      <vt:lpstr>ScrollTrigger,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VOS DEMANDES</dc:title>
  <dc:creator>Gregory NICOLLE</dc:creator>
  <cp:lastModifiedBy>Gregory Nicolle</cp:lastModifiedBy>
  <cp:revision>52</cp:revision>
  <dcterms:modified xsi:type="dcterms:W3CDTF">2021-12-23T12:18:02Z</dcterms:modified>
</cp:coreProperties>
</file>