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C80D-0920-17FC-6F0E-73C76080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86503C-EFDC-F41B-F5A0-82DE9EA9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5D514-3B27-E81B-6A60-56739AF8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FA494-0009-8505-AA39-4E1D8CE4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95757-2D93-4320-F043-BF72D497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7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5A203-89FC-6C2F-2A83-8406BEB2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AAD426-2D52-F824-DE57-1CB07C99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BDF36-B357-D8EE-D5AC-0AEE17DF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33E81-58C8-B1D3-F05D-77C8D970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BB770-2011-1072-C38C-0C84A5C8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1F467D-4A0B-755C-1F2D-A169F224A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9938FF-5096-527E-188B-06583E52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B46248-49BB-408C-B0D9-438DC5A4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A991A-6178-9C60-E94C-96CD92D1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62576-AEF8-335F-048B-22947F19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3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82E7A-DFEB-5456-B917-B51422B7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0BDE-10D4-DF17-7A1A-DDA58CA6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7C9648-FB88-B9D7-770A-3D85E68A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2C6E5-C293-A66C-08D1-2CC9A19F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5F4E2-5CCB-F71B-D436-3145C57F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9F2FA-F6CB-3AAE-A5E7-1A692ACE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016D1A-4AF0-4F85-EFA5-853FB5DB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5CAA7-4BF8-34B6-FD97-C0CE10CA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F46B2-0F7B-0696-C38B-8FF9483F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F1B53-F774-F385-D27F-CBB998B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5F3BC-04DB-88FE-0CD0-38EF61AF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398AD-202E-A263-2771-E2CC8F4F2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3BAEED-70B5-CCD2-1BED-F2C1CA88F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9AEA9-1FA0-7554-48F6-924BE2F2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D12731-46FC-BEA6-C01C-E8F7DD10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8A500-95FA-57A6-69BF-9F165AC3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66F0F-AE5D-1A7E-BA3F-D3658739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2954B-E7E4-8F82-78DB-0E571F59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CFAABE-1B22-0B20-92EA-C1081CCBD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36F01B-8EA7-D1C7-B113-A78A2E990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CDF557-28C6-C831-3BD9-1F17B382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F9F7ED-9754-67AE-DBF0-1FD60507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88735-AA36-A5FF-515D-6C152092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25A961-84E0-FBE6-D3B6-F46F0FC6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BF919-AC7C-FE58-4A00-174FD13B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4E7504-CB71-C319-DF7C-8529A13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583A53-1218-12E1-629A-3BCBB895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2CAA4C-4CA0-B9D5-6834-B379E8EB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2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1C59C9-1BAE-37AE-F8AC-7FC1C148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E84FC5-93D5-E8FB-3566-770B5775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88DE-471D-C160-16F4-0350107C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92C95-B58F-3AB8-C857-B569AEF2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30BD7-EC55-6243-D12B-15B9B24E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BBAD03-9A74-D7E7-985F-EE82B330C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18D06-786C-E9C3-283A-D3AFE227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7A53F7-6802-3EA3-1838-298A4BAF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78CF52-E301-C759-5055-9EA7A2D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2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6BA4A-E306-634D-ECFC-13D721BE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FC67B8-5988-5F73-8348-B197680AA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0209D6-1B55-F99B-665E-1A33C63DC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9D94DD-2357-EAAE-F5C4-388DF18F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B59AA5-2793-5090-5A4A-4315082C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2E8140-DD1B-32EB-2B30-ED5F25B8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718DD-011D-EC85-BC11-35ED56C5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62B23-DA4C-4A64-9879-ED961879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07ED8-19FA-68EA-6745-CF2419C03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1954-3387-4511-8C0B-C99E9F636E9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5EF63-77B0-BF50-230F-1AF880F8E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26431-17F2-7BAC-A5E4-5702EDE2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942F-5C49-4735-A7F3-A57EC993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A0BEF-1C20-27FA-8A06-F7A3B9EB0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Менеджер паролей на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PyQt5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1BF9F-DAD2-B220-F1F4-9DFEE400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923114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Артамонов Егор Константинович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Лицей №64</a:t>
            </a:r>
          </a:p>
        </p:txBody>
      </p:sp>
    </p:spTree>
    <p:extLst>
      <p:ext uri="{BB962C8B-B14F-4D97-AF65-F5344CB8AC3E}">
        <p14:creationId xmlns:p14="http://schemas.microsoft.com/office/powerpoint/2010/main" val="3399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AE055-986D-887C-F9B1-067AC387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A92E6-1AC9-0AA5-0DF7-EA823FA0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 решил создать менеджер паролей из-за моей увлеченности кибербезопасностью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Изученные библиотеки отлично подходят для реализуемой цели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A844B-5318-50C1-DBBA-B94A88E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577C5-4F2E-20CF-96F1-8F2C3883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Создать простой в использовании менеджер паролей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Применить изученные библиотеки, а именно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PyQt5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безопасного хранения зашифрованных паролей в памяти компьютера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0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E04-C5DA-219A-9FB0-358D1798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2D41B3-EB8B-73E8-23EE-4335C9418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" t="2967" r="2178"/>
          <a:stretch/>
        </p:blipFill>
        <p:spPr>
          <a:xfrm>
            <a:off x="3578771" y="1663771"/>
            <a:ext cx="8551368" cy="47585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7F59CB-22DA-0483-4A87-09933CDB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" y="1663772"/>
            <a:ext cx="3473851" cy="47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0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954D7-7C0E-27B3-2040-5B33F48E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45E01-234A-DC82-0232-3D104DEE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Весь </a:t>
            </a:r>
            <a:r>
              <a:rPr lang="ru-RU" sz="2400" dirty="0" err="1"/>
              <a:t>фронтенд</a:t>
            </a:r>
            <a:r>
              <a:rPr lang="ru-RU" sz="2400" dirty="0"/>
              <a:t> был написан на </a:t>
            </a:r>
            <a:r>
              <a:rPr lang="en-US" sz="2400" dirty="0"/>
              <a:t>PyQt5</a:t>
            </a:r>
            <a:endParaRPr lang="ru-RU" sz="2400" dirty="0"/>
          </a:p>
          <a:p>
            <a:r>
              <a:rPr lang="ru-RU" sz="2400" dirty="0"/>
              <a:t>База данных реализована на изученной </a:t>
            </a:r>
            <a:r>
              <a:rPr lang="en-US" sz="2400" dirty="0"/>
              <a:t>sqlite3</a:t>
            </a:r>
            <a:endParaRPr lang="ru-RU" sz="2400" dirty="0"/>
          </a:p>
          <a:p>
            <a:r>
              <a:rPr lang="ru-RU" sz="2400" dirty="0"/>
              <a:t>Шифрование паролей написано при помощи</a:t>
            </a:r>
            <a:br>
              <a:rPr lang="ru-RU" sz="2400" dirty="0"/>
            </a:br>
            <a:r>
              <a:rPr lang="ru-RU" sz="2400" dirty="0"/>
              <a:t>библиотеки </a:t>
            </a:r>
            <a:r>
              <a:rPr lang="en-US" sz="2400" dirty="0"/>
              <a:t>Crypto</a:t>
            </a:r>
            <a:r>
              <a:rPr lang="ru-RU" sz="2400" dirty="0"/>
              <a:t>, а именно алгоритма </a:t>
            </a:r>
            <a:r>
              <a:rPr lang="en-US" sz="2400" dirty="0"/>
              <a:t>AES</a:t>
            </a:r>
            <a:endParaRPr lang="ru-RU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8" name="Picture 4" descr="PyQt — Википедия">
            <a:extLst>
              <a:ext uri="{FF2B5EF4-FFF2-40B4-BE49-F238E27FC236}">
                <a16:creationId xmlns:a16="http://schemas.microsoft.com/office/drawing/2014/main" id="{75B13003-0105-B2F3-E2E0-E8E6B709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789" y="1509713"/>
            <a:ext cx="874052" cy="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- что это: обзор на реляционную базу данных с примерами">
            <a:extLst>
              <a:ext uri="{FF2B5EF4-FFF2-40B4-BE49-F238E27FC236}">
                <a16:creationId xmlns:a16="http://schemas.microsoft.com/office/drawing/2014/main" id="{8B8BC732-C742-32FA-1A2C-1F840028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938" y="3561726"/>
            <a:ext cx="1955806" cy="9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ES (стандарт шифрования) — Википедия">
            <a:extLst>
              <a:ext uri="{FF2B5EF4-FFF2-40B4-BE49-F238E27FC236}">
                <a16:creationId xmlns:a16="http://schemas.microsoft.com/office/drawing/2014/main" id="{7A9E9AB5-7015-32ED-911D-CD170D66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7925"/>
            <a:ext cx="4794115" cy="24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DACDA-E99A-800B-5CBC-1B0F3FA9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AAC87-8644-576A-1C0E-6CF35A1D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Переделать приложение в клиент-серверный вид для аутентификации, можно использовать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«Приукрасить» интерфейс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Firebase | Google's Mobile and Web App Development Platform">
            <a:extLst>
              <a:ext uri="{FF2B5EF4-FFF2-40B4-BE49-F238E27FC236}">
                <a16:creationId xmlns:a16="http://schemas.microsoft.com/office/drawing/2014/main" id="{D99CED0F-4271-FB19-AC14-AAB14A8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96" y="2749175"/>
            <a:ext cx="3218842" cy="8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2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24B7-4424-DD6E-6085-C931C714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84AB-F3DD-47C4-6733-C0C13BA7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 нуля было создано рабочее приложение</a:t>
            </a:r>
          </a:p>
          <a:p>
            <a:r>
              <a:rPr lang="ru-RU" sz="2400" dirty="0"/>
              <a:t>Приложение тестировали мои друзья, и нашли не один баг до завершения работы</a:t>
            </a:r>
          </a:p>
          <a:p>
            <a:r>
              <a:rPr lang="ru-RU" sz="2400" dirty="0"/>
              <a:t>Были закреплены данные в модуле знания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9021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128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Менеджер паролей на PyQt5</vt:lpstr>
      <vt:lpstr>Идея проекта</vt:lpstr>
      <vt:lpstr>Основные задачи</vt:lpstr>
      <vt:lpstr>Структура приложения</vt:lpstr>
      <vt:lpstr>Использованные технологии</vt:lpstr>
      <vt:lpstr>Возможности для доработки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паролей на PyQt5</dc:title>
  <dc:creator>Егор Артамонов</dc:creator>
  <cp:lastModifiedBy>Егор Артамонов</cp:lastModifiedBy>
  <cp:revision>2</cp:revision>
  <dcterms:created xsi:type="dcterms:W3CDTF">2023-11-09T08:24:37Z</dcterms:created>
  <dcterms:modified xsi:type="dcterms:W3CDTF">2023-11-09T14:58:35Z</dcterms:modified>
</cp:coreProperties>
</file>