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94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8207BF-18B5-46DA-9114-C118CDDDF90C}" type="datetimeFigureOut">
              <a:rPr lang="ru-RU" smtClean="0"/>
              <a:t>31.01.2024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C44828-1C08-4D26-BF41-06FB6EFF8F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745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C44828-1C08-4D26-BF41-06FB6EFF8F53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19172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25C9AD-6366-2D7E-4BBC-CDD5C4959F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6818658-9770-77A8-8C96-0070255401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098F28A-C074-111E-6875-BE4E353BB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E1DBD-BA82-46C6-B3F2-9BBC9DCE3A96}" type="datetimeFigureOut">
              <a:rPr lang="ru-RU" smtClean="0"/>
              <a:t>31.01.2024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2D680A2-8456-6DF0-0578-4F8DB4461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3FA845A-897E-72AF-C698-00FEF7DED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1A53C-9EB3-477D-807C-5D14D23DD7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9677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20D3E3-90C1-19F2-5057-D900F83E5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6ABDF2F-9194-CAE5-3B5D-AE8F8D4014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70756F5-E8CB-C888-CE38-5C36B4BCB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E1DBD-BA82-46C6-B3F2-9BBC9DCE3A96}" type="datetimeFigureOut">
              <a:rPr lang="ru-RU" smtClean="0"/>
              <a:t>31.01.2024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8C8814F-E542-246D-9407-415911E80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C7AC6D9-8A19-AA05-5620-B16C471A8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1A53C-9EB3-477D-807C-5D14D23DD7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2065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81B4D778-DF3A-21FE-0806-0B77BEED6C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F0C66CF-C646-B22A-A52F-8C23E57736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9D60585-789E-6FD3-29CB-81832E113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E1DBD-BA82-46C6-B3F2-9BBC9DCE3A96}" type="datetimeFigureOut">
              <a:rPr lang="ru-RU" smtClean="0"/>
              <a:t>31.01.2024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C5F92B8-BB36-4188-BE11-2707266F5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4B469EB-F9F4-5B82-390D-6482B5924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1A53C-9EB3-477D-807C-5D14D23DD7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9327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5DFB32-708B-E1B8-E8BC-7BE4AA755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290C359-1098-DEDF-FC12-4ED6E21260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9910FE0-1958-AA21-F47C-E6075B1FF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E1DBD-BA82-46C6-B3F2-9BBC9DCE3A96}" type="datetimeFigureOut">
              <a:rPr lang="ru-RU" smtClean="0"/>
              <a:t>31.01.2024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149C4E4-3AB7-3E3E-B4AD-39E6261EC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1DCEF4C-B4D4-CD64-64B5-DAB1EC4DC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1A53C-9EB3-477D-807C-5D14D23DD7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2398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94CA55-DD00-3C86-46AC-67B2A7523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9671B51-D489-94FD-3E7C-464502857D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3C350E4-0C0B-3FC6-F1BD-B3557EA4C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E1DBD-BA82-46C6-B3F2-9BBC9DCE3A96}" type="datetimeFigureOut">
              <a:rPr lang="ru-RU" smtClean="0"/>
              <a:t>31.01.2024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6ADE03B-8C45-3387-564B-8BD443240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103CCF7-DB8E-FD23-AF89-43A46367A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1A53C-9EB3-477D-807C-5D14D23DD7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4480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164F72-41CF-7C33-8B3F-F1F53715A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E9C0C99-8916-1DF9-404B-62E40C3A1C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06125B6-0B4B-099C-FFA3-1A8AF7CCF7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72333B5-3C5C-3453-E948-B38B39B63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E1DBD-BA82-46C6-B3F2-9BBC9DCE3A96}" type="datetimeFigureOut">
              <a:rPr lang="ru-RU" smtClean="0"/>
              <a:t>31.01.2024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E8D54E9-5F23-4CDD-A7E4-D1B8832EE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F357253-1086-9A7E-3A2C-C5540F683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1A53C-9EB3-477D-807C-5D14D23DD7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8440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C4633D-347B-4461-F346-5951CFCF8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6825D62-C4B9-504E-7E7F-EF4EB61CB6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934DF9F-7441-6B9A-E092-54345BBE98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9D79934-4751-B2A3-7417-A7C7239699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1E3D617-4C14-9B95-9ABE-69C2ED6D19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DC62038-7D46-CA07-A180-4C34AEE88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E1DBD-BA82-46C6-B3F2-9BBC9DCE3A96}" type="datetimeFigureOut">
              <a:rPr lang="ru-RU" smtClean="0"/>
              <a:t>31.01.2024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E9F9FAC-40BB-10A4-FE9D-68A7CAAE0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80636D1-8DEB-2592-C34B-6D100A02F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1A53C-9EB3-477D-807C-5D14D23DD7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4544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CFFD4B-AFDA-E69C-08FC-486068E9C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E30390D-8FB1-DA8C-B269-0CC59B1D0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E1DBD-BA82-46C6-B3F2-9BBC9DCE3A96}" type="datetimeFigureOut">
              <a:rPr lang="ru-RU" smtClean="0"/>
              <a:t>31.01.2024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30080A1-73AF-9639-B475-1A85E1F8C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F1DC38F-92B5-2711-6F50-9A900BF74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1A53C-9EB3-477D-807C-5D14D23DD7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1518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28E1AF1-47C6-302E-78CA-230DCA19D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E1DBD-BA82-46C6-B3F2-9BBC9DCE3A96}" type="datetimeFigureOut">
              <a:rPr lang="ru-RU" smtClean="0"/>
              <a:t>31.01.2024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879222E-60F4-7424-E27C-48BEBF374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CCF97FF-42FB-FAC3-7D0C-5A14E777B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1A53C-9EB3-477D-807C-5D14D23DD7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0468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38A0FD-91E1-DBB1-1AA2-E10CC59CD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CE80760-53BF-5218-C76C-A297DB8CC8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5775A0D-D9D1-E8E8-ECE1-D81EBFBDFF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79D1610-6222-1F3F-4C13-592DC7300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E1DBD-BA82-46C6-B3F2-9BBC9DCE3A96}" type="datetimeFigureOut">
              <a:rPr lang="ru-RU" smtClean="0"/>
              <a:t>31.01.2024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7121787-8CF1-C285-00E1-3FA38342F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4FD3DA1-451F-2715-D961-8396D806C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1A53C-9EB3-477D-807C-5D14D23DD7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4507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3F92C5-D604-761C-9FFD-2B7297C1E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C6026AA-DAFB-256C-73BF-E3AD61262B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F058FB1-B226-8128-C72F-B4B3807CC0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F1870D6-764F-B8F0-ED51-A62CD48D9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E1DBD-BA82-46C6-B3F2-9BBC9DCE3A96}" type="datetimeFigureOut">
              <a:rPr lang="ru-RU" smtClean="0"/>
              <a:t>31.01.2024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E2CCFDA-C98D-E0EE-B9FF-A6424581C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A46B7B2-CAA5-7121-3AEA-898D8B218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1A53C-9EB3-477D-807C-5D14D23DD7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2688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0E2196-1BCF-8A1C-2E55-4956B10FF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94E5238-972D-2BE7-3616-D1C8317446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A01D1AD-BD31-EFB8-E92A-345F8E0AFC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CE1DBD-BA82-46C6-B3F2-9BBC9DCE3A96}" type="datetimeFigureOut">
              <a:rPr lang="ru-RU" smtClean="0"/>
              <a:t>31.01.2024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6F6C127-C44C-B9D9-4E2D-AF5013E3C0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FFB798E-11DF-D766-854A-09AB05FC80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01A53C-9EB3-477D-807C-5D14D23DD7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8259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1E26B3-3376-7492-5A97-F4A050EB19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Гоночная игра на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PyGame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4DA2B6F-B349-FAE3-8B5A-54ADD85A73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8000" y="6030119"/>
            <a:ext cx="9144000" cy="1655762"/>
          </a:xfrm>
        </p:spPr>
        <p:txBody>
          <a:bodyPr/>
          <a:lstStyle/>
          <a:p>
            <a:pPr algn="r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Артамонов Егор Константинович</a:t>
            </a:r>
          </a:p>
          <a:p>
            <a:pPr algn="r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Лицей №64</a:t>
            </a:r>
          </a:p>
        </p:txBody>
      </p:sp>
    </p:spTree>
    <p:extLst>
      <p:ext uri="{BB962C8B-B14F-4D97-AF65-F5344CB8AC3E}">
        <p14:creationId xmlns:p14="http://schemas.microsoft.com/office/powerpoint/2010/main" val="813008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93B7E4-7CB6-5190-650D-EC7C2ACBD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Идея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9E15EA0-C3CE-6412-5BE1-D26B08C45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Я с детства увлекаюсь гонками, поэтому долго над проектом думать не пришлось</a:t>
            </a: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Хотелось создать что-то простое и в ретро-стиле, как на эпохе появления первых игр</a:t>
            </a:r>
          </a:p>
        </p:txBody>
      </p:sp>
      <p:pic>
        <p:nvPicPr>
          <p:cNvPr id="1036" name="Picture 12">
            <a:extLst>
              <a:ext uri="{FF2B5EF4-FFF2-40B4-BE49-F238E27FC236}">
                <a16:creationId xmlns:a16="http://schemas.microsoft.com/office/drawing/2014/main" id="{B280A814-4C6A-610E-BA99-D864DC751C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9320" y="4449945"/>
            <a:ext cx="4094480" cy="1544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2519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07AB60-F816-E4C0-3D7C-7630C17DF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Основные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DE7BC27-42E1-FA07-68D2-AE1FAFD226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Создать ретро-интерфейс и игровой мир</a:t>
            </a: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Написать систему управления автомобилем, которая будет схожа с реальными условиями</a:t>
            </a:r>
          </a:p>
          <a:p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6892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91EE39-E6F3-332A-0895-6F75BCCEB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Структура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59DBBF7-64D0-6668-3C9D-C8FE9EF51A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lnSpc>
                <a:spcPct val="107000"/>
              </a:lnSpc>
            </a:pPr>
            <a:r>
              <a:rPr lang="ru-RU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Основные файлы игры </a:t>
            </a:r>
          </a:p>
          <a:p>
            <a:pPr lvl="0">
              <a:lnSpc>
                <a:spcPct val="107000"/>
              </a:lnSpc>
            </a:pPr>
            <a:r>
              <a:rPr lang="ru-RU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Изображения и внешний вид</a:t>
            </a:r>
          </a:p>
          <a:p>
            <a:pPr lvl="0">
              <a:lnSpc>
                <a:spcPct val="107000"/>
              </a:lnSpc>
            </a:pPr>
            <a:r>
              <a:rPr lang="ru-RU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Управление меню</a:t>
            </a:r>
          </a:p>
          <a:p>
            <a:pPr lvl="0">
              <a:lnSpc>
                <a:spcPct val="107000"/>
              </a:lnSpc>
            </a:pPr>
            <a:r>
              <a:rPr lang="ru-RU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Звуки</a:t>
            </a:r>
          </a:p>
          <a:p>
            <a:pPr lvl="0">
              <a:lnSpc>
                <a:spcPct val="107000"/>
              </a:lnSpc>
            </a:pPr>
            <a:r>
              <a:rPr lang="ru-RU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Утилиты</a:t>
            </a:r>
          </a:p>
          <a:p>
            <a:pPr lvl="0">
              <a:lnSpc>
                <a:spcPct val="107000"/>
              </a:lnSpc>
            </a:pPr>
            <a:r>
              <a:rPr lang="en-US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GIF-</a:t>
            </a:r>
            <a:r>
              <a:rPr lang="ru-RU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файлы</a:t>
            </a:r>
          </a:p>
          <a:p>
            <a:pPr lvl="0">
              <a:lnSpc>
                <a:spcPct val="107000"/>
              </a:lnSpc>
            </a:pPr>
            <a:r>
              <a:rPr lang="en-US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main.py</a:t>
            </a:r>
            <a:endParaRPr lang="ru-RU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ru-RU" sz="32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88C346A-B810-A268-7749-FF63B0C46D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8418" y="1547654"/>
            <a:ext cx="3339844" cy="490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997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89B165-36F4-58BE-5305-C189F7314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Возможности для развития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8C35AA0-32BF-ECC0-F49D-292F82DB86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4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Сделать новые уровни</a:t>
            </a:r>
          </a:p>
          <a:p>
            <a:pPr>
              <a:lnSpc>
                <a:spcPct val="107000"/>
              </a:lnSpc>
            </a:pPr>
            <a:r>
              <a:rPr lang="ru-RU" sz="24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Добавить кастомизацию автомобиля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4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Создать разные погодные условия </a:t>
            </a:r>
          </a:p>
          <a:p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301033289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89</Words>
  <Application>Microsoft Office PowerPoint</Application>
  <PresentationFormat>Широкоэкранный</PresentationFormat>
  <Paragraphs>22</Paragraphs>
  <Slides>5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Тема Office</vt:lpstr>
      <vt:lpstr>Гоночная игра на PyGame</vt:lpstr>
      <vt:lpstr>Идея проекта</vt:lpstr>
      <vt:lpstr>Основные задачи</vt:lpstr>
      <vt:lpstr>Структура проекта</vt:lpstr>
      <vt:lpstr>Возможности для развития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Гоночная игра на PyGame</dc:title>
  <dc:creator>Егор Артамонов</dc:creator>
  <cp:lastModifiedBy>Егор Артамонов</cp:lastModifiedBy>
  <cp:revision>2</cp:revision>
  <dcterms:created xsi:type="dcterms:W3CDTF">2024-01-31T14:34:35Z</dcterms:created>
  <dcterms:modified xsi:type="dcterms:W3CDTF">2024-01-31T15:00:06Z</dcterms:modified>
</cp:coreProperties>
</file>