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800" r:id="rId2"/>
    <p:sldId id="823" r:id="rId3"/>
    <p:sldId id="832" r:id="rId4"/>
    <p:sldId id="833" r:id="rId5"/>
    <p:sldId id="834" r:id="rId6"/>
    <p:sldId id="835" r:id="rId7"/>
    <p:sldId id="836" r:id="rId8"/>
  </p:sldIdLst>
  <p:sldSz cx="9144000" cy="6858000" type="screen4x3"/>
  <p:notesSz cx="7315200" cy="9601200"/>
  <p:custShowLst>
    <p:custShow name="Custom Show 1" id="0">
      <p:sldLst/>
    </p:custShow>
    <p:custShow name="Custom Show 2" id="1">
      <p:sldLst/>
    </p:custShow>
  </p:custShow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wmf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Last Book, One Last</a:t>
            </a:r>
            <a:br>
              <a:rPr lang="en-US" dirty="0" smtClean="0"/>
            </a:br>
            <a:r>
              <a:rPr lang="en-US" dirty="0" smtClean="0"/>
              <a:t>Topic</a:t>
            </a:r>
            <a:endParaRPr lang="en-US" i="1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Code reviews / software inspections</a:t>
            </a:r>
            <a:endParaRPr lang="en-US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102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0" y="2204830"/>
            <a:ext cx="2448340" cy="30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Software Peer Review?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Having other people read the code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Why do that?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Because, in many studies, it is the single most effective way to find and fix bugs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Human beings are pretty smart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Open source theory “many eyes make for shallow bugs”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9460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Kind of Review?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Ad hoc “look at t</a:t>
            </a:r>
            <a:r>
              <a:rPr lang="en-US" sz="3000" b="0" dirty="0" smtClean="0"/>
              <a:t>his”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Peer </a:t>
            </a:r>
            <a:r>
              <a:rPr lang="en-US" sz="3000" b="0" dirty="0" err="1" smtClean="0"/>
              <a:t>deskcheck</a:t>
            </a:r>
            <a:r>
              <a:rPr lang="en-US" sz="3000" b="0" dirty="0" smtClean="0"/>
              <a:t> / “pass around”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Pair programming</a:t>
            </a:r>
          </a:p>
          <a:p>
            <a:pPr eaLnBrk="1" hangingPunct="1">
              <a:lnSpc>
                <a:spcPct val="83000"/>
              </a:lnSpc>
            </a:pPr>
            <a:endParaRPr lang="en-US" sz="3000" b="0" dirty="0"/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Walkthrough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Team Review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Formal Inspection</a:t>
            </a: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90402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Differences?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Vary in amount of planning required, amount of formality, number of people and number of roles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More heavyweight tend to be more effective, and more efficient (“more bugs for your buck”) but sometimes aren’t possible</a:t>
            </a: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9558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Formal Inspections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Include all of the following: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Planning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Preparation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An actual meeting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Correction of found defects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Verification of correction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Role of moderator/reader is not given to the person/people who created the code in a formal inspection</a:t>
            </a:r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40" y="1628750"/>
            <a:ext cx="2574202" cy="26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735064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052670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Software engineering is like other engineering disciplines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But it is also unlike other engineering disciplines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 way we do testing is one key difference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Testing requires a special kind of thinking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Testing is applied epistemology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How to find out things about a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Most common way to find out is by having a test case that makes the program fail</a:t>
            </a:r>
          </a:p>
        </p:txBody>
      </p:sp>
      <p:pic>
        <p:nvPicPr>
          <p:cNvPr id="13314" name="Picture 2" descr="C:\Users\Alex\AppData\Local\Microsoft\Windows\Temporary Internet Files\Content.IE5\4O11Q41U\MC9004417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60" y="332570"/>
            <a:ext cx="1058420" cy="10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08241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052670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There are many kinds of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There is no one “right way to test”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Manual and automated testing both have a role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Random testing is an especially useful automated testing technique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Coverage metrics help us measure what we have and have not tested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Debugging is like the scientific method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Formulate hypotheses about what is wrong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Divide and conquer to narrow down the problem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Use evidence (tests and examining executions) to drive your hypothesis making</a:t>
            </a:r>
          </a:p>
        </p:txBody>
      </p:sp>
      <p:pic>
        <p:nvPicPr>
          <p:cNvPr id="13314" name="Picture 2" descr="C:\Users\Alex\AppData\Local\Microsoft\Windows\Temporary Internet Files\Content.IE5\4O11Q41U\MC9004417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60" y="332570"/>
            <a:ext cx="1058420" cy="10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50491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a49f1582938861dd4f6d986cebaab03e7896df"/>
  <p:tag name="MMPROD_THEME_BG_IMAGE" val=""/>
  <p:tag name="MMPROD_UIDATA" val="&lt;database version=&quot;8.0&quot;&gt;&lt;object type=&quot;1&quot; unique_id=&quot;10001&quot;&gt;&lt;property id=&quot;20141&quot; value=&quot;Lesson20Inspection&quot;/&gt;&lt;property id=&quot;20148&quot; value=&quot;5&quot;/&gt;&lt;property id=&quot;20184&quot; value=&quot;7&quot;/&gt;&lt;property id=&quot;20224&quot; value=&quot;C:\Users\brabhams.CN\Documents\My Adobe Presentations\Lesson20Inspection&quot;/&gt;&lt;property id=&quot;20227&quot; value=&quot;C:\Users\Alex\Desktop\ecampus\Lesson20Inspection_Package.prpk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3923&quot;&gt;&lt;property id=&quot;20148&quot; value=&quot;5&quot;/&gt;&lt;property id=&quot;20300&quot; value=&quot;Slide 1 - &amp;quot;One Last Book, One Last Topic&amp;quot;&quot;/&gt;&lt;property id=&quot;20307&quot; value=&quot;800&quot;/&gt;&lt;property id=&quot;20309&quot; value=&quot;-1&quot;/&gt;&lt;/object&gt;&lt;object type=&quot;3&quot; unique_id=&quot;15697&quot;&gt;&lt;property id=&quot;20148&quot; value=&quot;5&quot;/&gt;&lt;property id=&quot;20300&quot; value=&quot;Slide 2 - &amp;quot;What is a Software Peer Review?&amp;quot;&quot;/&gt;&lt;property id=&quot;20307&quot; value=&quot;823&quot;/&gt;&lt;property id=&quot;20309&quot; value=&quot;-1&quot;/&gt;&lt;/object&gt;&lt;object type=&quot;3&quot; unique_id=&quot;16476&quot;&gt;&lt;property id=&quot;20148&quot; value=&quot;5&quot;/&gt;&lt;property id=&quot;20300&quot; value=&quot;Slide 3 - &amp;quot;What Kind of Review?&amp;quot;&quot;/&gt;&lt;property id=&quot;20307&quot; value=&quot;832&quot;/&gt;&lt;property id=&quot;20309&quot; value=&quot;-1&quot;/&gt;&lt;/object&gt;&lt;object type=&quot;3&quot; unique_id=&quot;16477&quot;&gt;&lt;property id=&quot;20148&quot; value=&quot;5&quot;/&gt;&lt;property id=&quot;20300&quot; value=&quot;Slide 4 - &amp;quot;Differences?&amp;quot;&quot;/&gt;&lt;property id=&quot;20307&quot; value=&quot;833&quot;/&gt;&lt;property id=&quot;20309&quot; value=&quot;-1&quot;/&gt;&lt;/object&gt;&lt;object type=&quot;3&quot; unique_id=&quot;16478&quot;&gt;&lt;property id=&quot;20148&quot; value=&quot;5&quot;/&gt;&lt;property id=&quot;20300&quot; value=&quot;Slide 5 - &amp;quot;Formal Inspections&amp;quot;&quot;/&gt;&lt;property id=&quot;20307&quot; value=&quot;834&quot;/&gt;&lt;property id=&quot;20309&quot; value=&quot;-1&quot;/&gt;&lt;/object&gt;&lt;object type=&quot;3&quot; unique_id=&quot;17190&quot;&gt;&lt;property id=&quot;20148&quot; value=&quot;5&quot;/&gt;&lt;property id=&quot;20300&quot; value=&quot;Slide 6 - &amp;quot;What Have We Learned?&amp;quot;&quot;/&gt;&lt;property id=&quot;20307&quot; value=&quot;835&quot;/&gt;&lt;property id=&quot;20309&quot; value=&quot;-1&quot;/&gt;&lt;/object&gt;&lt;object type=&quot;3&quot; unique_id=&quot;17191&quot;&gt;&lt;property id=&quot;20148&quot; value=&quot;5&quot;/&gt;&lt;property id=&quot;20300&quot; value=&quot;Slide 7 - &amp;quot;What Have We Learned?&amp;quot;&quot;/&gt;&lt;property id=&quot;20307&quot; value=&quot;836&quot;/&gt;&lt;property id=&quot;20309&quot; value=&quot;-1&quot;/&gt;&lt;/object&gt;&lt;/object&gt;&lt;object type=&quot;8&quot; unique_id=&quot;11510&quot;&gt;&lt;/object&gt;&lt;object type=&quot;10&quot; unique_id=&quot;17247&quot;&gt;&lt;object type=&quot;11&quot; unique_id=&quot;17248&quot;&gt;&lt;/object&gt;&lt;/object&gt;&lt;object type=&quot;4&quot; unique_id=&quot;17249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brabhams.CN\Desktop\Term Folders\Spring 2013\cs 362\Week 8\Lesson20Inspection_Package_prpkg\Lesson20Inspection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4&quot;/&gt;&lt;lineCharCount val=&quot;5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6&quot;/&gt;&lt;lineCharCount val=&quot;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552356864,C:\Users\brabhams.CN\Desktop\Term Folders\Spring 2013\cs 362\Week 8\Lesson20Inspection_Package_prpkg\Lesson20Inspection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4&quot;/&gt;&lt;lineCharCount val=&quot;1&quot;/&gt;&lt;lineCharCount val=&quot;13&quot;/&gt;&lt;lineCharCount val=&quot;48&quot;/&gt;&lt;lineCharCount val=&quot;35&quot;/&gt;&lt;lineCharCount val=&quot;30&quot;/&gt;&lt;lineCharCount val=&quot;1&quot;/&gt;&lt;lineCharCount val=&quot;39&quot;/&gt;&lt;lineCharCount val=&quot;14&quot;/&gt;&lt;lineCharCount val=&quot;1&quot;/&gt;&lt;lineCharCount val=&quot;1&quot;/&gt;&lt;lineCharCount val=&quot;1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1,552356864,C:\Users\brabhams.CN\Desktop\Term Folders\Spring 2013\cs 362\Week 8\Lesson20Inspection_Package_prpkg\Lesson20Inspection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22&quot;/&gt;&lt;lineCharCount val=&quot;31&quot;/&gt;&lt;lineCharCount val=&quot;17&quot;/&gt;&lt;lineCharCount val=&quot;1&quot;/&gt;&lt;lineCharCount val=&quot;12&quot;/&gt;&lt;lineCharCount val=&quot;12&quot;/&gt;&lt;lineCharCount val=&quot;17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552356864,C:\Users\brabhams.CN\Desktop\Term Folders\Spring 2013\cs 362\Week 8\Lesson20Inspection_Package_prpkg\Lesson20Inspection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37&quot;/&gt;&lt;lineCharCount val=&quot;42&quot;/&gt;&lt;lineCharCount val=&quot;16&quot;/&gt;&lt;lineCharCount val=&quot;1&quot;/&gt;&lt;lineCharCount val=&quot;33&quot;/&gt;&lt;lineCharCount val=&quot;46&quot;/&gt;&lt;lineCharCount val=&quot;4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552356864,C:\Users\brabhams.CN\Desktop\Term Folders\Spring 2013\cs 362\Week 8\Lesson20Inspection_Package_prpkg\Lesson20Inspection_pptx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0&quot;/&gt;&lt;lineCharCount val=&quot;9&quot;/&gt;&lt;lineCharCount val=&quot;12&quot;/&gt;&lt;lineCharCount val=&quot;18&quot;/&gt;&lt;lineCharCount val=&quot;28&quot;/&gt;&lt;lineCharCount val=&quot;27&quot;/&gt;&lt;lineCharCount val=&quot;1&quot;/&gt;&lt;lineCharCount val=&quot;45&quot;/&gt;&lt;lineCharCount val=&quot;47&quot;/&gt;&lt;lineCharCount val=&quot;1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552356864,C:\Users\brabhams.CN\Desktop\Term Folders\Spring 2013\cs 362\Week 8\Lesson20Inspection_Package_prpkg\Lesson20Inspection_pptx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5&quot;/&gt;&lt;lineCharCount val=&quot;24&quot;/&gt;&lt;lineCharCount val=&quot;52&quot;/&gt;&lt;lineCharCount val=&quot;44&quot;/&gt;&lt;lineCharCount val=&quot;44&quot;/&gt;&lt;lineCharCount val=&quot;32&quot;/&gt;&lt;lineCharCount val=&quot;39&quot;/&gt;&lt;lineCharCount val=&quot;48&quot;/&gt;&lt;lineCharCount val=&quot;32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552356864,C:\Users\brabhams.CN\Desktop\Term Folders\Spring 2013\cs 362\Week 8\Lesson20Inspection_Package_prpkg\Lesson20Inspection_pptx\Media.ppc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2&quot;/&gt;&lt;lineCharCount val=&quot;36&quot;/&gt;&lt;lineCharCount val=&quot;46&quot;/&gt;&lt;lineCharCount val=&quot;49&quot;/&gt;&lt;lineCharCount val=&quot;18&quot;/&gt;&lt;lineCharCount val=&quot;41&quot;/&gt;&lt;lineCharCount val=&quot;25&quot;/&gt;&lt;lineCharCount val=&quot;40&quot;/&gt;&lt;lineCharCount val=&quot;41&quot;/&gt;&lt;lineCharCount val=&quot;46&quot;/&gt;&lt;lineCharCount val=&quot;49&quot;/&gt;&lt;lineCharCount val=&quot;28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A285AA7-E93E-4598-B770-5690B42BCBA9}&quot;/&gt;&lt;isInvalidForFieldText val=&quot;0&quot;/&gt;&lt;Image&gt;&lt;filename val=&quot;C:\Users\brabhams.CN\Documents\My Adobe Presentations\Lesson20Inspection\data\asimages\{4A285AA7-E93E-4598-B770-5690B42BCBA9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32D44AC6-5F98-4672-86C1-BB6AAA053F3F}&quot;/&gt;&lt;isInvalidForFieldText val=&quot;0&quot;/&gt;&lt;Image&gt;&lt;filename val=&quot;C:\Users\brabhams.CN\Documents\My Adobe Presentations\Lesson20Inspection\data\asimages\{32D44AC6-5F98-4672-86C1-BB6AAA053F3F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30053</TotalTime>
  <Words>315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2</vt:i4>
      </vt:variant>
    </vt:vector>
  </HeadingPairs>
  <TitlesOfParts>
    <vt:vector size="13" baseType="lpstr">
      <vt:lpstr>Arial</vt:lpstr>
      <vt:lpstr>Wingdings</vt:lpstr>
      <vt:lpstr>Times New Roman</vt:lpstr>
      <vt:lpstr>cmutemplate2</vt:lpstr>
      <vt:lpstr>One Last Book, One Last Topic</vt:lpstr>
      <vt:lpstr>What is a Software Peer Review?</vt:lpstr>
      <vt:lpstr>What Kind of Review?</vt:lpstr>
      <vt:lpstr>Differences?</vt:lpstr>
      <vt:lpstr>Formal Inspections</vt:lpstr>
      <vt:lpstr>What Have We Learned?</vt:lpstr>
      <vt:lpstr>What Have We Learned?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1222</cp:revision>
  <cp:lastPrinted>2013-03-06T17:04:00Z</cp:lastPrinted>
  <dcterms:created xsi:type="dcterms:W3CDTF">1601-01-01T00:00:00Z</dcterms:created>
  <dcterms:modified xsi:type="dcterms:W3CDTF">2013-03-06T17:04:22Z</dcterms:modified>
</cp:coreProperties>
</file>