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2" r:id="rId1"/>
  </p:sldMasterIdLst>
  <p:notesMasterIdLst>
    <p:notesMasterId r:id="rId12"/>
  </p:notesMasterIdLst>
  <p:handoutMasterIdLst>
    <p:handoutMasterId r:id="rId13"/>
  </p:handoutMasterIdLst>
  <p:sldIdLst>
    <p:sldId id="800" r:id="rId2"/>
    <p:sldId id="823" r:id="rId3"/>
    <p:sldId id="824" r:id="rId4"/>
    <p:sldId id="825" r:id="rId5"/>
    <p:sldId id="826" r:id="rId6"/>
    <p:sldId id="827" r:id="rId7"/>
    <p:sldId id="828" r:id="rId8"/>
    <p:sldId id="829" r:id="rId9"/>
    <p:sldId id="830" r:id="rId10"/>
    <p:sldId id="831" r:id="rId11"/>
  </p:sldIdLst>
  <p:sldSz cx="9144000" cy="6858000" type="screen4x3"/>
  <p:notesSz cx="7315200" cy="9601200"/>
  <p:custShowLst>
    <p:custShow name="Custom Show 1" id="0">
      <p:sldLst/>
    </p:custShow>
    <p:custShow name="Custom Show 2" id="1">
      <p:sldLst/>
    </p:custShow>
  </p:custShowLst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008000"/>
    <a:srgbClr val="66CCFF"/>
    <a:srgbClr val="FFFF99"/>
    <a:srgbClr val="FFFF66"/>
    <a:srgbClr val="FFFF00"/>
    <a:srgbClr val="0033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1432" autoAdjust="0"/>
  </p:normalViewPr>
  <p:slideViewPr>
    <p:cSldViewPr>
      <p:cViewPr varScale="1">
        <p:scale>
          <a:sx n="96" d="100"/>
          <a:sy n="96" d="100"/>
        </p:scale>
        <p:origin x="-20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1956" y="-108"/>
      </p:cViewPr>
      <p:guideLst>
        <p:guide orient="horz" pos="3024"/>
        <p:guide pos="230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3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3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3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300" i="0"/>
            </a:lvl1pPr>
          </a:lstStyle>
          <a:p>
            <a:pPr>
              <a:defRPr/>
            </a:pPr>
            <a:fld id="{B455596C-3472-4C29-B15D-74EECEECED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05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 b="0" i="0">
                <a:latin typeface="Times New Roman" pitchFamily="18" charset="0"/>
              </a:defRPr>
            </a:lvl1pPr>
          </a:lstStyle>
          <a:p>
            <a:pPr>
              <a:defRPr/>
            </a:pPr>
            <a:fld id="{EDD4004B-2AFA-4FC7-A60D-0D200C03C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53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64210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>
                  <a:gamma/>
                  <a:shade val="37647"/>
                  <a:invGamma/>
                </a:srgbClr>
              </a:gs>
              <a:gs pos="100000">
                <a:srgbClr val="2A6AB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52ADE7"/>
              </a:buClr>
              <a:buFont typeface="Wingdings" pitchFamily="2" charset="2"/>
              <a:buNone/>
              <a:defRPr/>
            </a:pPr>
            <a:endParaRPr lang="en-US" sz="3000" b="0" i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197600" y="6643688"/>
            <a:ext cx="24526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de-CH" sz="900" b="0" i="0">
                <a:solidFill>
                  <a:schemeClr val="bg1"/>
                </a:solidFill>
              </a:rPr>
              <a:t>22.9.2004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27500"/>
            <a:ext cx="9144000" cy="251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/>
              </a:gs>
              <a:gs pos="100000">
                <a:srgbClr val="2A6AB3">
                  <a:gamma/>
                  <a:shade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8" name="Picture 8" descr="Logo_ET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404813"/>
            <a:ext cx="17145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7816850" y="6577013"/>
            <a:ext cx="606425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343" tIns="44379" rIns="90343" bIns="44379">
            <a:spAutoFit/>
          </a:bodyPr>
          <a:lstStyle/>
          <a:p>
            <a:pPr algn="r" defTabSz="912813" eaLnBrk="0" hangingPunct="0">
              <a:defRPr/>
            </a:pPr>
            <a:r>
              <a:rPr lang="en-US" sz="900" b="0" i="0">
                <a:solidFill>
                  <a:schemeClr val="hlink"/>
                </a:solidFill>
              </a:rPr>
              <a:t>Slide </a:t>
            </a:r>
            <a:fld id="{6317799D-F266-493B-ABF2-8C28241EBC0F}" type="slidenum">
              <a:rPr lang="en-US" sz="900" b="0" i="0">
                <a:solidFill>
                  <a:schemeClr val="hlink"/>
                </a:solidFill>
              </a:rPr>
              <a:pPr algn="r" defTabSz="912813" eaLnBrk="0" hangingPunct="0">
                <a:defRPr/>
              </a:pPr>
              <a:t>‹#›</a:t>
            </a:fld>
            <a:endParaRPr lang="en-US" sz="900" b="0" i="0">
              <a:solidFill>
                <a:schemeClr val="hlink"/>
              </a:solidFill>
            </a:endParaRPr>
          </a:p>
        </p:txBody>
      </p:sp>
      <p:sp>
        <p:nvSpPr>
          <p:cNvPr id="870402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01900"/>
            <a:ext cx="6400800" cy="150336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7040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7575"/>
            <a:ext cx="7772400" cy="1143000"/>
          </a:xfrm>
        </p:spPr>
        <p:txBody>
          <a:bodyPr lIns="92075" tIns="46038" rIns="92075" bIns="46038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206625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72237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04813" y="247650"/>
            <a:ext cx="8716962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  <p:custDataLst>
              <p:tags r:id="rId2"/>
            </p:custDataLst>
          </p:nvPr>
        </p:nvSpPr>
        <p:spPr>
          <a:xfrm>
            <a:off x="290513" y="1371600"/>
            <a:ext cx="4076700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19613" y="1371600"/>
            <a:ext cx="4078287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13" y="247650"/>
            <a:ext cx="8716962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19613" y="1371600"/>
            <a:ext cx="4078287" cy="246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19613" y="3984625"/>
            <a:ext cx="4078287" cy="246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371600"/>
            <a:ext cx="4078287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  <p:custDataLst>
              <p:tags r:id="rId15"/>
            </p:custDataLst>
          </p:nvPr>
        </p:nvSpPr>
        <p:spPr bwMode="auto">
          <a:xfrm>
            <a:off x="290513" y="1371600"/>
            <a:ext cx="8307387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  <p:custDataLst>
              <p:tags r:id="rId16"/>
            </p:custDataLst>
          </p:nvPr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69380" name="Rectangle 4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0" y="664210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>
                  <a:gamma/>
                  <a:shade val="37647"/>
                  <a:invGamma/>
                </a:srgbClr>
              </a:gs>
              <a:gs pos="100000">
                <a:srgbClr val="2A6AB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52ADE7"/>
              </a:buClr>
              <a:buFont typeface="Wingdings" pitchFamily="2" charset="2"/>
              <a:buNone/>
              <a:defRPr/>
            </a:pPr>
            <a:endParaRPr lang="en-US" sz="3000" b="0" i="0"/>
          </a:p>
        </p:txBody>
      </p:sp>
      <p:sp>
        <p:nvSpPr>
          <p:cNvPr id="869383" name="Text Box 7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156325" y="6643688"/>
            <a:ext cx="24526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fld id="{4CAC24A0-1A72-446B-9987-25A40D10D74C}" type="slidenum">
              <a:rPr lang="de-CH" sz="800" b="0" i="0">
                <a:solidFill>
                  <a:schemeClr val="bg1"/>
                </a:solidFill>
              </a:rPr>
              <a:pPr algn="r" eaLnBrk="0" hangingPunct="0">
                <a:spcBef>
                  <a:spcPct val="50000"/>
                </a:spcBef>
                <a:defRPr/>
              </a:pPr>
              <a:t>‹#›</a:t>
            </a:fld>
            <a:endParaRPr lang="de-CH" sz="800" b="0" i="0">
              <a:solidFill>
                <a:schemeClr val="bg1"/>
              </a:solidFill>
            </a:endParaRPr>
          </a:p>
        </p:txBody>
      </p:sp>
      <p:sp>
        <p:nvSpPr>
          <p:cNvPr id="869384" name="Rectangle 8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0" y="0"/>
            <a:ext cx="9144000" cy="76200"/>
          </a:xfrm>
          <a:prstGeom prst="rect">
            <a:avLst/>
          </a:prstGeom>
          <a:gradFill rotWithShape="0">
            <a:gsLst>
              <a:gs pos="0">
                <a:srgbClr val="2A6AB3"/>
              </a:gs>
              <a:gs pos="100000">
                <a:srgbClr val="2A6AB3">
                  <a:gamma/>
                  <a:shade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</p:sldLayoutIdLst>
  <p:transition spd="med">
    <p:cut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9pPr>
    </p:titleStyle>
    <p:bodyStyle>
      <a:lvl1pPr marL="385763" indent="-385763" algn="l" rtl="0" eaLnBrk="0" fontAlgn="base" hangingPunct="0">
        <a:lnSpc>
          <a:spcPct val="93000"/>
        </a:lnSpc>
        <a:spcBef>
          <a:spcPct val="50000"/>
        </a:spcBef>
        <a:spcAft>
          <a:spcPct val="0"/>
        </a:spcAft>
        <a:buClr>
          <a:srgbClr val="2A6AB3"/>
        </a:buClr>
        <a:buFont typeface="Wingdings" pitchFamily="2" charset="2"/>
        <a:buChar char="l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4538" indent="-244475" algn="l" rtl="0" eaLnBrk="0" fontAlgn="base" hangingPunct="0">
        <a:lnSpc>
          <a:spcPct val="87000"/>
        </a:lnSpc>
        <a:spcBef>
          <a:spcPct val="25000"/>
        </a:spcBef>
        <a:spcAft>
          <a:spcPct val="0"/>
        </a:spcAft>
        <a:buClr>
          <a:schemeClr val="accent2"/>
        </a:buClr>
        <a:buSzPct val="75000"/>
        <a:buChar char="•"/>
        <a:defRPr sz="2200" b="1">
          <a:solidFill>
            <a:schemeClr val="tx1"/>
          </a:solidFill>
          <a:latin typeface="+mn-lt"/>
        </a:defRPr>
      </a:lvl2pPr>
      <a:lvl3pPr marL="1146175" indent="-238125" algn="l" rtl="0" eaLnBrk="0" fontAlgn="base" hangingPunct="0">
        <a:lnSpc>
          <a:spcPct val="87000"/>
        </a:lnSpc>
        <a:spcBef>
          <a:spcPct val="10000"/>
        </a:spcBef>
        <a:spcAft>
          <a:spcPct val="0"/>
        </a:spcAft>
        <a:buClr>
          <a:schemeClr val="tx2"/>
        </a:buClr>
        <a:buSzPct val="68000"/>
        <a:buChar char="•"/>
        <a:defRPr sz="2000" b="1">
          <a:solidFill>
            <a:schemeClr val="tx1"/>
          </a:solidFill>
          <a:latin typeface="+mn-lt"/>
        </a:defRPr>
      </a:lvl3pPr>
      <a:lvl4pPr marL="2032000" indent="-228600" algn="l" rtl="0" eaLnBrk="0" fontAlgn="base" hangingPunct="0">
        <a:spcBef>
          <a:spcPct val="20000"/>
        </a:spcBef>
        <a:spcAft>
          <a:spcPct val="0"/>
        </a:spcAft>
        <a:buSzPct val="45000"/>
        <a:buChar char="•"/>
        <a:defRPr b="1">
          <a:solidFill>
            <a:schemeClr val="tx1"/>
          </a:solidFill>
          <a:latin typeface="+mn-lt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12.jpe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5.jpe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7.gif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6.jpe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image" Target="../media/image8.jpe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image" Target="../media/image9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10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11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David </a:t>
            </a:r>
            <a:r>
              <a:rPr lang="en-US" dirty="0" err="1" smtClean="0"/>
              <a:t>Agans</a:t>
            </a:r>
            <a:r>
              <a:rPr lang="en-US" dirty="0" smtClean="0"/>
              <a:t>’ </a:t>
            </a:r>
            <a:r>
              <a:rPr lang="en-US" i="1" dirty="0" smtClean="0"/>
              <a:t>Debugging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Short book on general principles</a:t>
            </a:r>
            <a:br>
              <a:rPr lang="en-US" sz="3200" b="0" dirty="0" smtClean="0"/>
            </a:br>
            <a:r>
              <a:rPr lang="en-US" sz="3200" b="0" dirty="0" smtClean="0"/>
              <a:t>of debugging</a:t>
            </a:r>
          </a:p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Structured around a set of simple</a:t>
            </a:r>
            <a:br>
              <a:rPr lang="en-US" sz="3200" b="0" dirty="0" smtClean="0"/>
            </a:br>
            <a:r>
              <a:rPr lang="en-US" sz="3200" b="0" dirty="0" smtClean="0"/>
              <a:t>rules that really are a good idea</a:t>
            </a:r>
            <a:endParaRPr lang="en-US" sz="2600" b="0" dirty="0" smtClean="0"/>
          </a:p>
          <a:p>
            <a:pPr eaLnBrk="1" hangingPunct="1">
              <a:lnSpc>
                <a:spcPct val="83000"/>
              </a:lnSpc>
            </a:pPr>
            <a:endParaRPr lang="en-US" sz="2800" b="0" dirty="0"/>
          </a:p>
          <a:p>
            <a:pPr eaLnBrk="1" hangingPunct="1">
              <a:lnSpc>
                <a:spcPct val="83000"/>
              </a:lnSpc>
            </a:pPr>
            <a:endParaRPr lang="en-US" sz="2800" b="0" dirty="0" smtClean="0"/>
          </a:p>
        </p:txBody>
      </p:sp>
      <p:pic>
        <p:nvPicPr>
          <p:cNvPr id="2" name="Picture 2" descr="https://encrypted-tbn0.gstatic.com/images?q=tbn:ANd9GcSbl6GKl_CzCvklh_zWwnu30dhnZfywkPy9YsDL7gQ_1LgX2yU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320" y="404580"/>
            <a:ext cx="1781175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11799849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David </a:t>
            </a:r>
            <a:r>
              <a:rPr lang="en-US" dirty="0" err="1" smtClean="0"/>
              <a:t>Agans</a:t>
            </a:r>
            <a:r>
              <a:rPr lang="en-US" dirty="0" smtClean="0"/>
              <a:t>’ </a:t>
            </a:r>
            <a:r>
              <a:rPr lang="en-US" i="1" dirty="0" smtClean="0"/>
              <a:t>Debugging</a:t>
            </a:r>
            <a:r>
              <a:rPr lang="en-US" dirty="0" smtClean="0"/>
              <a:t> Rules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Rule #9:  “</a:t>
            </a:r>
            <a:r>
              <a:rPr lang="en-US" sz="3200" dirty="0" smtClean="0"/>
              <a:t>If You Didn’t Fix It, It</a:t>
            </a:r>
            <a:br>
              <a:rPr lang="en-US" sz="3200" dirty="0" smtClean="0"/>
            </a:br>
            <a:r>
              <a:rPr lang="en-US" sz="3200" dirty="0" err="1" smtClean="0"/>
              <a:t>Ain’t</a:t>
            </a:r>
            <a:r>
              <a:rPr lang="en-US" sz="3200" dirty="0" smtClean="0"/>
              <a:t> Fixed”</a:t>
            </a:r>
          </a:p>
          <a:p>
            <a:pPr eaLnBrk="1" hangingPunct="1">
              <a:lnSpc>
                <a:spcPct val="83000"/>
              </a:lnSpc>
            </a:pPr>
            <a:endParaRPr lang="en-US" sz="3200" b="0" dirty="0"/>
          </a:p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Once you “find the cause of a bug” confirm that changing the cause actually removes the effect</a:t>
            </a:r>
          </a:p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A bug isn’t done until the fix is in place and confirmed to actually fix the problem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800" b="0" dirty="0" smtClean="0"/>
              <a:t>You might have just understood a symptom, not the underlying problem</a:t>
            </a:r>
          </a:p>
          <a:p>
            <a:pPr lvl="1" eaLnBrk="1" hangingPunct="1">
              <a:lnSpc>
                <a:spcPct val="83000"/>
              </a:lnSpc>
            </a:pPr>
            <a:endParaRPr lang="en-US" sz="3000" b="0" dirty="0"/>
          </a:p>
          <a:p>
            <a:pPr lvl="1" eaLnBrk="1" hangingPunct="1">
              <a:lnSpc>
                <a:spcPct val="83000"/>
              </a:lnSpc>
            </a:pPr>
            <a:endParaRPr lang="en-US" sz="3200" b="0" dirty="0" smtClean="0"/>
          </a:p>
          <a:p>
            <a:pPr eaLnBrk="1" hangingPunct="1">
              <a:lnSpc>
                <a:spcPct val="83000"/>
              </a:lnSpc>
            </a:pPr>
            <a:endParaRPr lang="en-US" sz="2800" b="0" dirty="0"/>
          </a:p>
          <a:p>
            <a:pPr eaLnBrk="1" hangingPunct="1">
              <a:lnSpc>
                <a:spcPct val="83000"/>
              </a:lnSpc>
            </a:pPr>
            <a:endParaRPr lang="en-US" sz="2800" b="0" dirty="0" smtClean="0"/>
          </a:p>
        </p:txBody>
      </p:sp>
      <p:pic>
        <p:nvPicPr>
          <p:cNvPr id="6" name="Picture 2" descr="https://encrypted-tbn0.gstatic.com/images?q=tbn:ANd9GcSbl6GKl_CzCvklh_zWwnu30dhnZfywkPy9YsDL7gQ_1LgX2yU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430" y="205035"/>
            <a:ext cx="1296180" cy="186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Picture 1" descr="C:\Users\Alex\AppData\Local\Microsoft\Windows\Temporary Internet Files\Content.IE5\4O11Q41U\MP900422406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210" y="1988800"/>
            <a:ext cx="1222226" cy="81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7924467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David </a:t>
            </a:r>
            <a:r>
              <a:rPr lang="en-US" dirty="0" err="1" smtClean="0"/>
              <a:t>Agans</a:t>
            </a:r>
            <a:r>
              <a:rPr lang="en-US" dirty="0" smtClean="0"/>
              <a:t>’ </a:t>
            </a:r>
            <a:r>
              <a:rPr lang="en-US" i="1" dirty="0" smtClean="0"/>
              <a:t>Debugging</a:t>
            </a:r>
            <a:r>
              <a:rPr lang="en-US" dirty="0" smtClean="0"/>
              <a:t> Rules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Rule #1:  “</a:t>
            </a:r>
            <a:r>
              <a:rPr lang="en-US" sz="3200" dirty="0" smtClean="0"/>
              <a:t>Understand the System”</a:t>
            </a:r>
          </a:p>
          <a:p>
            <a:pPr eaLnBrk="1" hangingPunct="1">
              <a:lnSpc>
                <a:spcPct val="83000"/>
              </a:lnSpc>
            </a:pPr>
            <a:endParaRPr lang="en-US" sz="3200" b="0" dirty="0"/>
          </a:p>
          <a:p>
            <a:pPr algn="ctr" eaLnBrk="1" hangingPunct="1">
              <a:lnSpc>
                <a:spcPct val="83000"/>
              </a:lnSpc>
            </a:pPr>
            <a:r>
              <a:rPr lang="en-US" sz="3200" b="0" dirty="0" smtClean="0"/>
              <a:t>“READ THE MANUAL”</a:t>
            </a:r>
          </a:p>
          <a:p>
            <a:pPr eaLnBrk="1" hangingPunct="1">
              <a:lnSpc>
                <a:spcPct val="83000"/>
              </a:lnSpc>
            </a:pPr>
            <a:endParaRPr lang="en-US" sz="3200" b="0" dirty="0"/>
          </a:p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Debugging something you don’t understand is pointlessly hard</a:t>
            </a:r>
          </a:p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Just as with testing, subject knowledge matters – here you need knowledge of the source code as well</a:t>
            </a:r>
            <a:endParaRPr lang="en-US" sz="3000" b="0" dirty="0" smtClean="0"/>
          </a:p>
          <a:p>
            <a:pPr lvl="1" eaLnBrk="1" hangingPunct="1">
              <a:lnSpc>
                <a:spcPct val="83000"/>
              </a:lnSpc>
            </a:pPr>
            <a:endParaRPr lang="en-US" sz="3000" b="0" dirty="0"/>
          </a:p>
          <a:p>
            <a:pPr lvl="1" eaLnBrk="1" hangingPunct="1">
              <a:lnSpc>
                <a:spcPct val="83000"/>
              </a:lnSpc>
            </a:pPr>
            <a:endParaRPr lang="en-US" sz="3200" b="0" dirty="0" smtClean="0"/>
          </a:p>
          <a:p>
            <a:pPr eaLnBrk="1" hangingPunct="1">
              <a:lnSpc>
                <a:spcPct val="83000"/>
              </a:lnSpc>
            </a:pPr>
            <a:endParaRPr lang="en-US" sz="2800" b="0" dirty="0"/>
          </a:p>
          <a:p>
            <a:pPr eaLnBrk="1" hangingPunct="1">
              <a:lnSpc>
                <a:spcPct val="83000"/>
              </a:lnSpc>
            </a:pPr>
            <a:endParaRPr lang="en-US" sz="2800" b="0" dirty="0" smtClean="0"/>
          </a:p>
        </p:txBody>
      </p:sp>
      <p:pic>
        <p:nvPicPr>
          <p:cNvPr id="6" name="Picture 2" descr="https://encrypted-tbn0.gstatic.com/images?q=tbn:ANd9GcSbl6GKl_CzCvklh_zWwnu30dhnZfywkPy9YsDL7gQ_1LgX2yU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430" y="205035"/>
            <a:ext cx="1296180" cy="186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5" name="Picture 1" descr="C:\Users\Alex\AppData\Local\Microsoft\Windows\Temporary Internet Files\Content.IE5\4O11Q41U\MP900409628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40" y="2068846"/>
            <a:ext cx="1412720" cy="141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47946084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David </a:t>
            </a:r>
            <a:r>
              <a:rPr lang="en-US" dirty="0" err="1" smtClean="0"/>
              <a:t>Agans</a:t>
            </a:r>
            <a:r>
              <a:rPr lang="en-US" dirty="0" smtClean="0"/>
              <a:t>’ </a:t>
            </a:r>
            <a:r>
              <a:rPr lang="en-US" i="1" dirty="0" smtClean="0"/>
              <a:t>Debugging</a:t>
            </a:r>
            <a:r>
              <a:rPr lang="en-US" dirty="0" smtClean="0"/>
              <a:t> Rules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Rule #2:  “</a:t>
            </a:r>
            <a:r>
              <a:rPr lang="en-US" sz="3200" dirty="0" smtClean="0"/>
              <a:t>Make It Fail”</a:t>
            </a:r>
          </a:p>
          <a:p>
            <a:pPr eaLnBrk="1" hangingPunct="1">
              <a:lnSpc>
                <a:spcPct val="83000"/>
              </a:lnSpc>
            </a:pPr>
            <a:endParaRPr lang="en-US" sz="3200" b="0" dirty="0"/>
          </a:p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You can’t debug what you can’t produce</a:t>
            </a:r>
          </a:p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Find a way to reliably make a system fail</a:t>
            </a:r>
          </a:p>
          <a:p>
            <a:pPr eaLnBrk="1" hangingPunct="1">
              <a:lnSpc>
                <a:spcPct val="83000"/>
              </a:lnSpc>
            </a:pPr>
            <a:endParaRPr lang="en-US" sz="3200" b="0" dirty="0"/>
          </a:p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Record everything, and look for correlation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800" b="0" dirty="0" smtClean="0"/>
              <a:t>Don’t assume something “can’t” be a cause</a:t>
            </a:r>
          </a:p>
          <a:p>
            <a:pPr lvl="1" eaLnBrk="1" hangingPunct="1">
              <a:lnSpc>
                <a:spcPct val="83000"/>
              </a:lnSpc>
            </a:pPr>
            <a:endParaRPr lang="en-US" sz="3000" b="0" dirty="0"/>
          </a:p>
          <a:p>
            <a:pPr lvl="1" eaLnBrk="1" hangingPunct="1">
              <a:lnSpc>
                <a:spcPct val="83000"/>
              </a:lnSpc>
            </a:pPr>
            <a:endParaRPr lang="en-US" sz="3200" b="0" dirty="0" smtClean="0"/>
          </a:p>
          <a:p>
            <a:pPr eaLnBrk="1" hangingPunct="1">
              <a:lnSpc>
                <a:spcPct val="83000"/>
              </a:lnSpc>
            </a:pPr>
            <a:endParaRPr lang="en-US" sz="2800" b="0" dirty="0"/>
          </a:p>
          <a:p>
            <a:pPr eaLnBrk="1" hangingPunct="1">
              <a:lnSpc>
                <a:spcPct val="83000"/>
              </a:lnSpc>
            </a:pPr>
            <a:endParaRPr lang="en-US" sz="2800" b="0" dirty="0" smtClean="0"/>
          </a:p>
        </p:txBody>
      </p:sp>
      <p:pic>
        <p:nvPicPr>
          <p:cNvPr id="6" name="Picture 2" descr="https://encrypted-tbn0.gstatic.com/images?q=tbn:ANd9GcSbl6GKl_CzCvklh_zWwnu30dhnZfywkPy9YsDL7gQ_1LgX2yU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430" y="205035"/>
            <a:ext cx="1296180" cy="186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1" name="Picture 1" descr="C:\Users\Alex\AppData\Local\Microsoft\Windows\Temporary Internet Files\Content.IE5\OIVDGOMO\MP900442363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1137314"/>
            <a:ext cx="1822663" cy="121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5556274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David </a:t>
            </a:r>
            <a:r>
              <a:rPr lang="en-US" dirty="0" err="1" smtClean="0"/>
              <a:t>Agans</a:t>
            </a:r>
            <a:r>
              <a:rPr lang="en-US" dirty="0" smtClean="0"/>
              <a:t>’ </a:t>
            </a:r>
            <a:r>
              <a:rPr lang="en-US" i="1" dirty="0" smtClean="0"/>
              <a:t>Debugging</a:t>
            </a:r>
            <a:r>
              <a:rPr lang="en-US" dirty="0" smtClean="0"/>
              <a:t> Rules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Rule #3:  “</a:t>
            </a:r>
            <a:r>
              <a:rPr lang="en-US" sz="3200" dirty="0" smtClean="0"/>
              <a:t>Quit Thinking and Look”</a:t>
            </a:r>
            <a:endParaRPr lang="en-US" sz="3000" b="0" dirty="0" smtClean="0"/>
          </a:p>
          <a:p>
            <a:pPr marL="0" indent="0" eaLnBrk="1" hangingPunct="1">
              <a:lnSpc>
                <a:spcPct val="83000"/>
              </a:lnSpc>
              <a:buNone/>
            </a:pPr>
            <a:endParaRPr lang="en-US" sz="2800" b="0" dirty="0" smtClean="0"/>
          </a:p>
          <a:p>
            <a:pPr eaLnBrk="1" hangingPunct="1">
              <a:lnSpc>
                <a:spcPct val="83000"/>
              </a:lnSpc>
            </a:pPr>
            <a:r>
              <a:rPr lang="en-US" sz="2800" b="0" dirty="0" smtClean="0"/>
              <a:t>Don’t hypothesize </a:t>
            </a:r>
            <a:r>
              <a:rPr lang="en-US" sz="2800" b="0" i="1" dirty="0" smtClean="0"/>
              <a:t>before</a:t>
            </a:r>
            <a:r>
              <a:rPr lang="en-US" sz="2800" b="0" dirty="0" smtClean="0"/>
              <a:t> examining the failure in detail – examine the evidence, </a:t>
            </a:r>
            <a:r>
              <a:rPr lang="en-US" sz="2800" b="0" i="1" dirty="0" smtClean="0"/>
              <a:t>then</a:t>
            </a:r>
            <a:r>
              <a:rPr lang="en-US" sz="2800" b="0" dirty="0" smtClean="0"/>
              <a:t> think</a:t>
            </a:r>
            <a:endParaRPr lang="en-US" sz="2800" b="0" dirty="0"/>
          </a:p>
          <a:p>
            <a:pPr eaLnBrk="1" hangingPunct="1">
              <a:lnSpc>
                <a:spcPct val="83000"/>
              </a:lnSpc>
            </a:pPr>
            <a:r>
              <a:rPr lang="en-US" sz="2800" b="0" dirty="0" smtClean="0"/>
              <a:t>Engineers like to think, don’t like to look nearly as much (instrumentation and running a debugger both look like </a:t>
            </a:r>
            <a:r>
              <a:rPr lang="en-US" sz="2800" b="0" i="1" dirty="0" smtClean="0"/>
              <a:t>work</a:t>
            </a:r>
            <a:r>
              <a:rPr lang="en-US" sz="2800" b="0" dirty="0" smtClean="0"/>
              <a:t>)</a:t>
            </a:r>
          </a:p>
          <a:p>
            <a:pPr eaLnBrk="1" hangingPunct="1">
              <a:lnSpc>
                <a:spcPct val="83000"/>
              </a:lnSpc>
            </a:pPr>
            <a:r>
              <a:rPr lang="en-US" sz="2800" b="0" dirty="0" smtClean="0"/>
              <a:t>“If it is doing X, must be Y” – maybe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Check</a:t>
            </a:r>
            <a:endParaRPr lang="en-US" b="0" dirty="0"/>
          </a:p>
          <a:p>
            <a:pPr eaLnBrk="1" hangingPunct="1">
              <a:lnSpc>
                <a:spcPct val="83000"/>
              </a:lnSpc>
            </a:pPr>
            <a:endParaRPr lang="en-US" sz="2800" b="0" dirty="0" smtClean="0"/>
          </a:p>
        </p:txBody>
      </p:sp>
      <p:pic>
        <p:nvPicPr>
          <p:cNvPr id="6" name="Picture 2" descr="https://encrypted-tbn0.gstatic.com/images?q=tbn:ANd9GcSbl6GKl_CzCvklh_zWwnu30dhnZfywkPy9YsDL7gQ_1LgX2yU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430" y="205035"/>
            <a:ext cx="1296180" cy="186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" name="Picture 1" descr="C:\Users\Alex\AppData\Local\Microsoft\Windows\Temporary Internet Files\Content.IE5\DX3TJB8O\MP900442524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300" y="4797190"/>
            <a:ext cx="2088290" cy="139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C:\Users\Alex\AppData\Local\Microsoft\Windows\Temporary Internet Files\Content.IE5\6COYT885\MM900284137[1]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40" y="4740616"/>
            <a:ext cx="1839860" cy="150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7924467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David </a:t>
            </a:r>
            <a:r>
              <a:rPr lang="en-US" dirty="0" err="1" smtClean="0"/>
              <a:t>Agans</a:t>
            </a:r>
            <a:r>
              <a:rPr lang="en-US" dirty="0" smtClean="0"/>
              <a:t>’ </a:t>
            </a:r>
            <a:r>
              <a:rPr lang="en-US" i="1" dirty="0" smtClean="0"/>
              <a:t>Debugging</a:t>
            </a:r>
            <a:r>
              <a:rPr lang="en-US" dirty="0" smtClean="0"/>
              <a:t> Rules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4000" b="0" dirty="0" smtClean="0"/>
              <a:t>Rule #4:  </a:t>
            </a:r>
          </a:p>
          <a:p>
            <a:pPr marL="0" indent="0" eaLnBrk="1" hangingPunct="1">
              <a:lnSpc>
                <a:spcPct val="83000"/>
              </a:lnSpc>
              <a:buNone/>
            </a:pPr>
            <a:r>
              <a:rPr lang="en-US" sz="4000" b="0" dirty="0"/>
              <a:t>	</a:t>
            </a:r>
            <a:r>
              <a:rPr lang="en-US" sz="4000" b="0" dirty="0" smtClean="0"/>
              <a:t>“</a:t>
            </a:r>
            <a:r>
              <a:rPr lang="en-US" sz="4000" dirty="0" smtClean="0"/>
              <a:t>Divide and Conquer”</a:t>
            </a:r>
          </a:p>
          <a:p>
            <a:pPr eaLnBrk="1" hangingPunct="1">
              <a:lnSpc>
                <a:spcPct val="83000"/>
              </a:lnSpc>
            </a:pPr>
            <a:endParaRPr lang="en-US" sz="3200" b="0" dirty="0"/>
          </a:p>
          <a:p>
            <a:pPr eaLnBrk="1" hangingPunct="1">
              <a:lnSpc>
                <a:spcPct val="83000"/>
              </a:lnSpc>
            </a:pPr>
            <a:r>
              <a:rPr lang="en-US" sz="3200" b="0" i="1" dirty="0" smtClean="0"/>
              <a:t>This rule is the heart of debugging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800" b="0" dirty="0" smtClean="0"/>
              <a:t>Heart of delta-debugging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800" b="0" dirty="0" smtClean="0"/>
              <a:t>Narrow down the source of the problem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800" b="0" dirty="0" smtClean="0"/>
              <a:t>“Does it still fail if this factor is removed?”</a:t>
            </a:r>
            <a:endParaRPr lang="en-US" sz="2800" b="0" dirty="0"/>
          </a:p>
          <a:p>
            <a:pPr lvl="1" eaLnBrk="1" hangingPunct="1">
              <a:lnSpc>
                <a:spcPct val="83000"/>
              </a:lnSpc>
            </a:pPr>
            <a:r>
              <a:rPr lang="en-US" sz="2800" b="0" dirty="0" smtClean="0"/>
              <a:t>Use a debugger to check system state at checkpoints; if everything is ok, you’re before the problem</a:t>
            </a:r>
          </a:p>
          <a:p>
            <a:pPr lvl="1" eaLnBrk="1" hangingPunct="1">
              <a:lnSpc>
                <a:spcPct val="83000"/>
              </a:lnSpc>
            </a:pPr>
            <a:endParaRPr lang="en-US" sz="3000" b="0" dirty="0"/>
          </a:p>
          <a:p>
            <a:pPr lvl="1" eaLnBrk="1" hangingPunct="1">
              <a:lnSpc>
                <a:spcPct val="83000"/>
              </a:lnSpc>
            </a:pPr>
            <a:endParaRPr lang="en-US" sz="3200" b="0" dirty="0" smtClean="0"/>
          </a:p>
          <a:p>
            <a:pPr eaLnBrk="1" hangingPunct="1">
              <a:lnSpc>
                <a:spcPct val="83000"/>
              </a:lnSpc>
            </a:pPr>
            <a:endParaRPr lang="en-US" sz="2800" b="0" dirty="0"/>
          </a:p>
          <a:p>
            <a:pPr eaLnBrk="1" hangingPunct="1">
              <a:lnSpc>
                <a:spcPct val="83000"/>
              </a:lnSpc>
            </a:pPr>
            <a:endParaRPr lang="en-US" sz="2800" b="0" dirty="0" smtClean="0"/>
          </a:p>
        </p:txBody>
      </p:sp>
      <p:pic>
        <p:nvPicPr>
          <p:cNvPr id="6" name="Picture 2" descr="https://encrypted-tbn0.gstatic.com/images?q=tbn:ANd9GcSbl6GKl_CzCvklh_zWwnu30dhnZfywkPy9YsDL7gQ_1LgX2yU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430" y="205035"/>
            <a:ext cx="1296180" cy="186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7924467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David </a:t>
            </a:r>
            <a:r>
              <a:rPr lang="en-US" dirty="0" err="1" smtClean="0"/>
              <a:t>Agans</a:t>
            </a:r>
            <a:r>
              <a:rPr lang="en-US" dirty="0" smtClean="0"/>
              <a:t>’ </a:t>
            </a:r>
            <a:r>
              <a:rPr lang="en-US" i="1" dirty="0" smtClean="0"/>
              <a:t>Debugging</a:t>
            </a:r>
            <a:r>
              <a:rPr lang="en-US" dirty="0" smtClean="0"/>
              <a:t> Rules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Rule #5:  “</a:t>
            </a:r>
            <a:r>
              <a:rPr lang="en-US" sz="3200" dirty="0" smtClean="0"/>
              <a:t>Change One Thing at a</a:t>
            </a:r>
            <a:br>
              <a:rPr lang="en-US" sz="3200" dirty="0" smtClean="0"/>
            </a:br>
            <a:r>
              <a:rPr lang="en-US" sz="3200" dirty="0" smtClean="0"/>
              <a:t>Time”</a:t>
            </a:r>
          </a:p>
          <a:p>
            <a:pPr eaLnBrk="1" hangingPunct="1">
              <a:lnSpc>
                <a:spcPct val="83000"/>
              </a:lnSpc>
            </a:pPr>
            <a:endParaRPr lang="en-US" sz="3200" b="0" dirty="0"/>
          </a:p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A common very bad debugging strategy: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800" b="0" dirty="0" smtClean="0"/>
              <a:t>“It could be one of X, Y, Z.  I’ll change all three, and run it </a:t>
            </a:r>
            <a:r>
              <a:rPr lang="en-US" sz="2800" b="0" smtClean="0"/>
              <a:t>again.”</a:t>
            </a:r>
            <a:endParaRPr lang="en-US" sz="2800" b="0" dirty="0" smtClean="0"/>
          </a:p>
          <a:p>
            <a:pPr eaLnBrk="1" hangingPunct="1">
              <a:lnSpc>
                <a:spcPct val="83000"/>
              </a:lnSpc>
            </a:pPr>
            <a:r>
              <a:rPr lang="en-US" sz="3000" b="0" dirty="0" smtClean="0"/>
              <a:t>Isolate factors, because that’s how you get experiments that tell you something</a:t>
            </a:r>
          </a:p>
          <a:p>
            <a:pPr eaLnBrk="1" hangingPunct="1">
              <a:lnSpc>
                <a:spcPct val="83000"/>
              </a:lnSpc>
            </a:pPr>
            <a:r>
              <a:rPr lang="en-US" sz="3000" b="0" dirty="0" smtClean="0"/>
              <a:t>If code worked before last </a:t>
            </a:r>
            <a:r>
              <a:rPr lang="en-US" sz="3000" b="0" dirty="0" err="1" smtClean="0"/>
              <a:t>checkin</a:t>
            </a:r>
            <a:r>
              <a:rPr lang="en-US" sz="3000" b="0" dirty="0" smtClean="0"/>
              <a:t>, maybe you should look at </a:t>
            </a:r>
            <a:r>
              <a:rPr lang="en-US" sz="3000" b="0" i="1" dirty="0" smtClean="0"/>
              <a:t>just those changes</a:t>
            </a:r>
            <a:endParaRPr lang="en-US" sz="3000" b="0" dirty="0" smtClean="0"/>
          </a:p>
          <a:p>
            <a:pPr lvl="1" eaLnBrk="1" hangingPunct="1">
              <a:lnSpc>
                <a:spcPct val="83000"/>
              </a:lnSpc>
            </a:pPr>
            <a:endParaRPr lang="en-US" sz="3000" b="0" dirty="0"/>
          </a:p>
          <a:p>
            <a:pPr lvl="1" eaLnBrk="1" hangingPunct="1">
              <a:lnSpc>
                <a:spcPct val="83000"/>
              </a:lnSpc>
            </a:pPr>
            <a:endParaRPr lang="en-US" sz="3200" b="0" dirty="0" smtClean="0"/>
          </a:p>
          <a:p>
            <a:pPr eaLnBrk="1" hangingPunct="1">
              <a:lnSpc>
                <a:spcPct val="83000"/>
              </a:lnSpc>
            </a:pPr>
            <a:endParaRPr lang="en-US" sz="2800" b="0" dirty="0"/>
          </a:p>
          <a:p>
            <a:pPr eaLnBrk="1" hangingPunct="1">
              <a:lnSpc>
                <a:spcPct val="83000"/>
              </a:lnSpc>
            </a:pPr>
            <a:endParaRPr lang="en-US" sz="2800" b="0" dirty="0" smtClean="0"/>
          </a:p>
        </p:txBody>
      </p:sp>
      <p:pic>
        <p:nvPicPr>
          <p:cNvPr id="6" name="Picture 2" descr="https://encrypted-tbn0.gstatic.com/images?q=tbn:ANd9GcSbl6GKl_CzCvklh_zWwnu30dhnZfywkPy9YsDL7gQ_1LgX2yUQ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430" y="205035"/>
            <a:ext cx="1296180" cy="186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ile:Remington M870 12 Gaug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40" y="1916790"/>
            <a:ext cx="2016280" cy="81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>
            <p:custDataLst>
              <p:tags r:id="rId4"/>
            </p:custDataLst>
          </p:nvPr>
        </p:nvSpPr>
        <p:spPr>
          <a:xfrm>
            <a:off x="5724160" y="2204830"/>
            <a:ext cx="2621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RIFLES NOT SHOTGUNS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7924467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David </a:t>
            </a:r>
            <a:r>
              <a:rPr lang="en-US" dirty="0" err="1" smtClean="0"/>
              <a:t>Agans</a:t>
            </a:r>
            <a:r>
              <a:rPr lang="en-US" dirty="0" smtClean="0"/>
              <a:t>’ </a:t>
            </a:r>
            <a:r>
              <a:rPr lang="en-US" i="1" dirty="0" smtClean="0"/>
              <a:t>Debugging</a:t>
            </a:r>
            <a:r>
              <a:rPr lang="en-US" dirty="0" smtClean="0"/>
              <a:t> Rules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Rule #6:  “</a:t>
            </a:r>
            <a:r>
              <a:rPr lang="en-US" sz="3200" dirty="0" smtClean="0"/>
              <a:t>Keep an Audit Trail”</a:t>
            </a:r>
          </a:p>
          <a:p>
            <a:pPr eaLnBrk="1" hangingPunct="1">
              <a:lnSpc>
                <a:spcPct val="83000"/>
              </a:lnSpc>
            </a:pPr>
            <a:endParaRPr lang="en-US" sz="3200" b="0" dirty="0"/>
          </a:p>
          <a:p>
            <a:pPr eaLnBrk="1" hangingPunct="1">
              <a:lnSpc>
                <a:spcPct val="83000"/>
              </a:lnSpc>
            </a:pPr>
            <a:endParaRPr lang="en-US" sz="3200" b="0" dirty="0" smtClean="0"/>
          </a:p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Don’t rely on your perfect memory to remember everything you tried</a:t>
            </a:r>
          </a:p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Don’t assume only you will ever work on this problem</a:t>
            </a:r>
          </a:p>
          <a:p>
            <a:pPr eaLnBrk="1" hangingPunct="1">
              <a:lnSpc>
                <a:spcPct val="83000"/>
              </a:lnSpc>
            </a:pPr>
            <a:endParaRPr lang="en-US" sz="3200" b="0" dirty="0"/>
          </a:p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Rule of thumb:  20 minutes</a:t>
            </a:r>
            <a:endParaRPr lang="en-US" sz="3000" b="0" dirty="0" smtClean="0"/>
          </a:p>
          <a:p>
            <a:pPr lvl="1" eaLnBrk="1" hangingPunct="1">
              <a:lnSpc>
                <a:spcPct val="83000"/>
              </a:lnSpc>
            </a:pPr>
            <a:endParaRPr lang="en-US" sz="3000" b="0" dirty="0"/>
          </a:p>
          <a:p>
            <a:pPr lvl="1" eaLnBrk="1" hangingPunct="1">
              <a:lnSpc>
                <a:spcPct val="83000"/>
              </a:lnSpc>
            </a:pPr>
            <a:endParaRPr lang="en-US" sz="3200" b="0" dirty="0" smtClean="0"/>
          </a:p>
          <a:p>
            <a:pPr eaLnBrk="1" hangingPunct="1">
              <a:lnSpc>
                <a:spcPct val="83000"/>
              </a:lnSpc>
            </a:pPr>
            <a:endParaRPr lang="en-US" sz="2800" b="0" dirty="0"/>
          </a:p>
          <a:p>
            <a:pPr eaLnBrk="1" hangingPunct="1">
              <a:lnSpc>
                <a:spcPct val="83000"/>
              </a:lnSpc>
            </a:pPr>
            <a:endParaRPr lang="en-US" sz="2800" b="0" dirty="0" smtClean="0"/>
          </a:p>
        </p:txBody>
      </p:sp>
      <p:pic>
        <p:nvPicPr>
          <p:cNvPr id="6" name="Picture 2" descr="https://encrypted-tbn0.gstatic.com/images?q=tbn:ANd9GcSbl6GKl_CzCvklh_zWwnu30dhnZfywkPy9YsDL7gQ_1LgX2yUQ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430" y="205035"/>
            <a:ext cx="1296180" cy="186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Picture 1" descr="C:\Users\Alex\AppData\Local\Microsoft\Windows\Temporary Internet Files\Content.IE5\4O11Q41U\MC900439819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925" y="1630218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>
            <p:custDataLst>
              <p:tags r:id="rId4"/>
            </p:custDataLst>
          </p:nvPr>
        </p:nvSpPr>
        <p:spPr>
          <a:xfrm>
            <a:off x="7956470" y="2852920"/>
            <a:ext cx="12314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Dear</a:t>
            </a:r>
            <a:br>
              <a:rPr lang="en-US" dirty="0" smtClean="0"/>
            </a:br>
            <a:r>
              <a:rPr lang="en-US" dirty="0" smtClean="0"/>
              <a:t>debugging</a:t>
            </a:r>
            <a:br>
              <a:rPr lang="en-US" dirty="0" smtClean="0"/>
            </a:br>
            <a:r>
              <a:rPr lang="en-US" dirty="0" smtClean="0"/>
              <a:t>diary…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7924467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David </a:t>
            </a:r>
            <a:r>
              <a:rPr lang="en-US" dirty="0" err="1" smtClean="0"/>
              <a:t>Agans</a:t>
            </a:r>
            <a:r>
              <a:rPr lang="en-US" dirty="0" smtClean="0"/>
              <a:t>’ </a:t>
            </a:r>
            <a:r>
              <a:rPr lang="en-US" i="1" dirty="0" smtClean="0"/>
              <a:t>Debugging</a:t>
            </a:r>
            <a:r>
              <a:rPr lang="en-US" dirty="0" smtClean="0"/>
              <a:t> Rules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Rule #7:  “</a:t>
            </a:r>
            <a:r>
              <a:rPr lang="en-US" sz="3200" dirty="0" smtClean="0"/>
              <a:t>Check the Plug”</a:t>
            </a:r>
          </a:p>
          <a:p>
            <a:pPr eaLnBrk="1" hangingPunct="1">
              <a:lnSpc>
                <a:spcPct val="83000"/>
              </a:lnSpc>
            </a:pPr>
            <a:endParaRPr lang="en-US" sz="3200" b="0" dirty="0"/>
          </a:p>
          <a:p>
            <a:pPr eaLnBrk="1" hangingPunct="1">
              <a:lnSpc>
                <a:spcPct val="83000"/>
              </a:lnSpc>
            </a:pPr>
            <a:endParaRPr lang="en-US" sz="3200" b="0" dirty="0" smtClean="0"/>
          </a:p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Question assumptions</a:t>
            </a:r>
          </a:p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Don’t always trust the debugger</a:t>
            </a:r>
          </a:p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Don’t trust your tests</a:t>
            </a:r>
            <a:endParaRPr lang="en-US" sz="3000" b="0" dirty="0" smtClean="0"/>
          </a:p>
          <a:p>
            <a:pPr lvl="1" eaLnBrk="1" hangingPunct="1">
              <a:lnSpc>
                <a:spcPct val="83000"/>
              </a:lnSpc>
            </a:pPr>
            <a:endParaRPr lang="en-US" sz="3000" b="0" dirty="0"/>
          </a:p>
          <a:p>
            <a:pPr lvl="1" eaLnBrk="1" hangingPunct="1">
              <a:lnSpc>
                <a:spcPct val="83000"/>
              </a:lnSpc>
            </a:pPr>
            <a:endParaRPr lang="en-US" sz="3200" b="0" dirty="0" smtClean="0"/>
          </a:p>
          <a:p>
            <a:pPr eaLnBrk="1" hangingPunct="1">
              <a:lnSpc>
                <a:spcPct val="83000"/>
              </a:lnSpc>
            </a:pPr>
            <a:endParaRPr lang="en-US" sz="2800" b="0" dirty="0"/>
          </a:p>
          <a:p>
            <a:pPr eaLnBrk="1" hangingPunct="1">
              <a:lnSpc>
                <a:spcPct val="83000"/>
              </a:lnSpc>
            </a:pPr>
            <a:endParaRPr lang="en-US" sz="2800" b="0" dirty="0" smtClean="0"/>
          </a:p>
        </p:txBody>
      </p:sp>
      <p:pic>
        <p:nvPicPr>
          <p:cNvPr id="6" name="Picture 2" descr="https://encrypted-tbn0.gstatic.com/images?q=tbn:ANd9GcSbl6GKl_CzCvklh_zWwnu30dhnZfywkPy9YsDL7gQ_1LgX2yU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430" y="205035"/>
            <a:ext cx="1296180" cy="186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Picture 1" descr="C:\Users\Alex\AppData\Local\Microsoft\Windows\Temporary Internet Files\Content.IE5\DX3TJB8O\MC900434861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573" y="1772770"/>
            <a:ext cx="2285714" cy="228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7924467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David </a:t>
            </a:r>
            <a:r>
              <a:rPr lang="en-US" dirty="0" err="1" smtClean="0"/>
              <a:t>Agans</a:t>
            </a:r>
            <a:r>
              <a:rPr lang="en-US" dirty="0" smtClean="0"/>
              <a:t>’ </a:t>
            </a:r>
            <a:r>
              <a:rPr lang="en-US" i="1" dirty="0" smtClean="0"/>
              <a:t>Debugging</a:t>
            </a:r>
            <a:r>
              <a:rPr lang="en-US" dirty="0" smtClean="0"/>
              <a:t> Rules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Rule #8:  “</a:t>
            </a:r>
            <a:r>
              <a:rPr lang="en-US" sz="3200" dirty="0" smtClean="0"/>
              <a:t>Get a Fresh View”</a:t>
            </a:r>
          </a:p>
          <a:p>
            <a:pPr eaLnBrk="1" hangingPunct="1">
              <a:lnSpc>
                <a:spcPct val="83000"/>
              </a:lnSpc>
            </a:pPr>
            <a:endParaRPr lang="en-US" sz="3200" b="0" dirty="0"/>
          </a:p>
          <a:p>
            <a:pPr eaLnBrk="1" hangingPunct="1">
              <a:lnSpc>
                <a:spcPct val="83000"/>
              </a:lnSpc>
            </a:pPr>
            <a:endParaRPr lang="en-US" sz="3200" b="0" dirty="0" smtClean="0"/>
          </a:p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It’s ok to ask for help</a:t>
            </a:r>
          </a:p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Experts can be useful</a:t>
            </a:r>
          </a:p>
          <a:p>
            <a:pPr eaLnBrk="1" hangingPunct="1">
              <a:lnSpc>
                <a:spcPct val="83000"/>
              </a:lnSpc>
            </a:pPr>
            <a:endParaRPr lang="en-US" sz="3200" b="0" dirty="0"/>
          </a:p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Explain what happens, not what you think is going on</a:t>
            </a:r>
            <a:endParaRPr lang="en-US" sz="3000" b="0" dirty="0" smtClean="0"/>
          </a:p>
          <a:p>
            <a:pPr lvl="1" eaLnBrk="1" hangingPunct="1">
              <a:lnSpc>
                <a:spcPct val="83000"/>
              </a:lnSpc>
            </a:pPr>
            <a:endParaRPr lang="en-US" sz="3000" b="0" dirty="0"/>
          </a:p>
          <a:p>
            <a:pPr lvl="1" eaLnBrk="1" hangingPunct="1">
              <a:lnSpc>
                <a:spcPct val="83000"/>
              </a:lnSpc>
            </a:pPr>
            <a:endParaRPr lang="en-US" sz="3200" b="0" dirty="0" smtClean="0"/>
          </a:p>
          <a:p>
            <a:pPr eaLnBrk="1" hangingPunct="1">
              <a:lnSpc>
                <a:spcPct val="83000"/>
              </a:lnSpc>
            </a:pPr>
            <a:endParaRPr lang="en-US" sz="2800" b="0" dirty="0"/>
          </a:p>
          <a:p>
            <a:pPr eaLnBrk="1" hangingPunct="1">
              <a:lnSpc>
                <a:spcPct val="83000"/>
              </a:lnSpc>
            </a:pPr>
            <a:endParaRPr lang="en-US" sz="2800" b="0" dirty="0" smtClean="0"/>
          </a:p>
        </p:txBody>
      </p:sp>
      <p:pic>
        <p:nvPicPr>
          <p:cNvPr id="6" name="Picture 2" descr="https://encrypted-tbn0.gstatic.com/images?q=tbn:ANd9GcSbl6GKl_CzCvklh_zWwnu30dhnZfywkPy9YsDL7gQ_1LgX2yU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430" y="205035"/>
            <a:ext cx="1296180" cy="186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Picture 1" descr="C:\Users\Alex\AppData\Local\Microsoft\Windows\Temporary Internet Files\Content.IE5\4O11Q41U\MC910216334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168" y="2636890"/>
            <a:ext cx="2565352" cy="205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7924467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82"/>
  <p:tag name="DEFAULTHEIGHT" val="304"/>
  <p:tag name="MMPROD_NEXTUNIQUEID" val="10010"/>
  <p:tag name="ISPRING_RESOURCE_PATHS_HASH_2" val="b6826ea6295ef9c1c2414cc3592c8f3661369c6"/>
  <p:tag name="MMPROD_THEME_BG_IMAGE" val=""/>
  <p:tag name="MMPROD_UIDATA" val="&lt;database version=&quot;8.0&quot;&gt;&lt;object type=&quot;1&quot; unique_id=&quot;10001&quot;&gt;&lt;property id=&quot;20141&quot; value=&quot;Lesson19AgansRules&quot;/&gt;&lt;property id=&quot;20148&quot; value=&quot;5&quot;/&gt;&lt;property id=&quot;20184&quot; value=&quot;7&quot;/&gt;&lt;property id=&quot;20224&quot; value=&quot;C:\Users\brabhams.CN\Documents\My Adobe Presentations\Lesson19AgansRules&quot;/&gt;&lt;property id=&quot;20227&quot; value=&quot;C:\Users\Alex\Desktop\ecampus\Lesson8LessonsLearnedI_Package.prpkg&quot;/&gt;&lt;property id=&quot;20250&quot; value=&quot;0&quot;/&gt;&lt;property id=&quot;20251&quot; value=&quot;0&quot;/&gt;&lt;property id=&quot;20259&quot; value=&quot;0&quot;/&gt;&lt;property id=&quot;20600&quot; value=&quot;0&quot;/&gt;&lt;object type=&quot;2&quot; unique_id=&quot;11398&quot;&gt;&lt;object type=&quot;3&quot; unique_id=&quot;13923&quot;&gt;&lt;property id=&quot;20148&quot; value=&quot;5&quot;/&gt;&lt;property id=&quot;20300&quot; value=&quot;Slide 1 - &amp;quot;David Agans’ Debugging&amp;quot;&quot;/&gt;&lt;property id=&quot;20307&quot; value=&quot;800&quot;/&gt;&lt;property id=&quot;20309&quot; value=&quot;-1&quot;/&gt;&lt;/object&gt;&lt;object type=&quot;3&quot; unique_id=&quot;15697&quot;&gt;&lt;property id=&quot;20148&quot; value=&quot;5&quot;/&gt;&lt;property id=&quot;20300&quot; value=&quot;Slide 2 - &amp;quot;David Agans’ Debugging Rules&amp;quot;&quot;/&gt;&lt;property id=&quot;20307&quot; value=&quot;823&quot;/&gt;&lt;property id=&quot;20309&quot; value=&quot;-1&quot;/&gt;&lt;/object&gt;&lt;object type=&quot;3&quot; unique_id=&quot;15698&quot;&gt;&lt;property id=&quot;20148&quot; value=&quot;5&quot;/&gt;&lt;property id=&quot;20300&quot; value=&quot;Slide 3 - &amp;quot;David Agans’ Debugging Rules&amp;quot;&quot;/&gt;&lt;property id=&quot;20307&quot; value=&quot;824&quot;/&gt;&lt;property id=&quot;20309&quot; value=&quot;-1&quot;/&gt;&lt;/object&gt;&lt;object type=&quot;3&quot; unique_id=&quot;15699&quot;&gt;&lt;property id=&quot;20148&quot; value=&quot;5&quot;/&gt;&lt;property id=&quot;20300&quot; value=&quot;Slide 4 - &amp;quot;David Agans’ Debugging Rules&amp;quot;&quot;/&gt;&lt;property id=&quot;20307&quot; value=&quot;825&quot;/&gt;&lt;property id=&quot;20309&quot; value=&quot;-1&quot;/&gt;&lt;/object&gt;&lt;object type=&quot;3&quot; unique_id=&quot;15700&quot;&gt;&lt;property id=&quot;20148&quot; value=&quot;5&quot;/&gt;&lt;property id=&quot;20300&quot; value=&quot;Slide 5 - &amp;quot;David Agans’ Debugging Rules&amp;quot;&quot;/&gt;&lt;property id=&quot;20307&quot; value=&quot;826&quot;/&gt;&lt;property id=&quot;20309&quot; value=&quot;-1&quot;/&gt;&lt;/object&gt;&lt;object type=&quot;3&quot; unique_id=&quot;15701&quot;&gt;&lt;property id=&quot;20148&quot; value=&quot;5&quot;/&gt;&lt;property id=&quot;20300&quot; value=&quot;Slide 6 - &amp;quot;David Agans’ Debugging Rules&amp;quot;&quot;/&gt;&lt;property id=&quot;20307&quot; value=&quot;827&quot;/&gt;&lt;property id=&quot;20309&quot; value=&quot;-1&quot;/&gt;&lt;/object&gt;&lt;object type=&quot;3&quot; unique_id=&quot;15702&quot;&gt;&lt;property id=&quot;20148&quot; value=&quot;5&quot;/&gt;&lt;property id=&quot;20300&quot; value=&quot;Slide 7 - &amp;quot;David Agans’ Debugging Rules&amp;quot;&quot;/&gt;&lt;property id=&quot;20307&quot; value=&quot;828&quot;/&gt;&lt;property id=&quot;20309&quot; value=&quot;-1&quot;/&gt;&lt;/object&gt;&lt;object type=&quot;3&quot; unique_id=&quot;15703&quot;&gt;&lt;property id=&quot;20148&quot; value=&quot;5&quot;/&gt;&lt;property id=&quot;20300&quot; value=&quot;Slide 8 - &amp;quot;David Agans’ Debugging Rules&amp;quot;&quot;/&gt;&lt;property id=&quot;20307&quot; value=&quot;829&quot;/&gt;&lt;property id=&quot;20309&quot; value=&quot;-1&quot;/&gt;&lt;/object&gt;&lt;object type=&quot;3&quot; unique_id=&quot;15704&quot;&gt;&lt;property id=&quot;20148&quot; value=&quot;5&quot;/&gt;&lt;property id=&quot;20300&quot; value=&quot;Slide 9 - &amp;quot;David Agans’ Debugging Rules&amp;quot;&quot;/&gt;&lt;property id=&quot;20307&quot; value=&quot;830&quot;/&gt;&lt;property id=&quot;20309&quot; value=&quot;-1&quot;/&gt;&lt;/object&gt;&lt;object type=&quot;3&quot; unique_id=&quot;15705&quot;&gt;&lt;property id=&quot;20148&quot; value=&quot;5&quot;/&gt;&lt;property id=&quot;20300&quot; value=&quot;Slide 10 - &amp;quot;David Agans’ Debugging Rules&amp;quot;&quot;/&gt;&lt;property id=&quot;20307&quot; value=&quot;831&quot;/&gt;&lt;property id=&quot;20309&quot; value=&quot;-1&quot;/&gt;&lt;/object&gt;&lt;/object&gt;&lt;object type=&quot;8&quot; unique_id=&quot;11510&quot;&gt;&lt;/object&gt;&lt;object type=&quot;10&quot; unique_id=&quot;15791&quot;&gt;&lt;object type=&quot;11&quot; unique_id=&quot;15792&quot;&gt;&lt;/object&gt;&lt;/object&gt;&lt;object type=&quot;4&quot; unique_id=&quot;15793&quot;&gt;&lt;/object&gt;&lt;/object&gt;&lt;/database&gt;"/>
  <p:tag name="MMPROD_TAG_VCONFIG" val="PD94bWwgdmVyc2lvbj0iMS4wIiBlbmNvZGluZz0idXRmLTgiPz4NCjxjb25maWd1cmF0aW9uPg0KCTxicmFuZGluZz4NCgkJPHVpZm9udCBuYW1lPSJGT05UX05PVEVTX1RFWFQiIHZhbHVlPSJWZXJkYW5hLDE0LGZhbHNlLGZhbHNlLGZhbHNlIi8+DQoJPC9icmFuZGluZz4NCgk8Y29sb3JzPg0KCQk8dWljb2xvciBuYW1lPSJwcmltYXJ5IiB2YWx1ZT0iMHgwMDAwMDAiLz4NCgkJPHVpY29sb3IgbmFtZT0iZ2xvdyIgdmFsdWU9IjB4RkY2NjAwIi8+DQoJCTx1aWNvbG9yIG5hbWU9InRleHQiIHZhbHVlPSIweEZGRkZGRiIvPg0KCQk8dWljb2xvciBuYW1lPSJsaWdodCIgdmFsdWU9IjB4NEU1RDYwIi8+DQoJCTx1aWNvbG9yIG5hbWU9InNoYWRvdyIgdmFsdWU9IjB4MDAwMDAwIi8+DQoJCTx1aWNvbG9yIG5hbWU9ImJhY2tncm91bmQiIHZhbHVlPSIweDcyNzk3MSIvPg0KCTwvY29sb3JzPg0KCTxsYXlvdXQ+DQoJCTx1aXNob3cgbmFtZT0icHJlc2VudGF0aW9udGl0bGUiIHZhbHVlPSJ0cnVlIi8+PHVpc2hvdyBuYW1lPSJwcmVzZW50ZXJwaG90byIgdmFsdWU9ImZhbHNlIi8+PHVpc2hvdyBuYW1lPSJwcmVzZW50ZXJuYW1lIiB2YWx1ZT0iZmFsc2UiLz48dWlzaG93IG5hbWU9InByZXNlbnRlcnRpdGxlIiB2YWx1ZT0idHJ1ZSIvPjx1aXNob3cgbmFtZT0icHJlc2VudGVyZW1haWwiIHZhbHVlPSJmYWxzZSIvPjx1aXNob3cgbmFtZT0icHJlc2VudGVyYmlvIiB2YWx1ZT0iZmFsc2UiLz48dWlzaG93IG5hbWU9ImNvbXBhbnlsb2dvIiB2YWx1ZT0iZmFsc2UiLz48dWlzaG93IG5hbWU9InNpZGViYXIiIHZhbHVlPSJ0cnVlIi8+PHVpc2hvdyBuYW1lPSJvdXRsaW5lIiB2YWx1ZT0idHJ1ZSIvPjx1aXNob3cgbmFtZT0idGh1bWJuYWlsIiB2YWx1ZT0iZmFsc2UiLz4NCgkJPHVpc2hvdyBuYW1lPSJub3RlcyIgdmFsdWU9InRydWUiLz48dWlzaG93IG5hbWU9InNlYXJjaCIgdmFsdWU9ImZhbHNlIi8+PHVpc2hvdyBuYW1lPSJxdWl6IiB2YWx1ZT0iZmFsc2UiLz48dWlzaG93IG5hbWU9ImF0dGFjaG1lbnRzIiB2YWx1ZT0idHJ1ZSIvPjx1aXNob3cgbmFtZT0idXRpbHMiIHZhbHVlPSJ0cnVlIi8+PHVpc2hvdyBuYW1lPSJ2b2x1bWUiIHZhbHVlPSJ0cnVlIi8+PHVpc2hvdyBuYW1lPSJwbGF5YmFyIiB2YWx1ZT0idHJ1ZSIvPjx1aXNob3cgbmFtZT0idGFsa2luZ2hlYWQiIHZhbHVlPSJ0cnVlIi8+PHVpc2hvdyBuYW1lPSJzaWRlYmFyb25yaWdodCIgdmFsdWU9InRydWUiLz48dWlzaG93IG5hbWU9InZpZXdjaGFuZ2UiIHZhbHVlPSJ0cnVlIi8+PHVpc2hvdyBuYW1lPSJhbHdheXNTY3J1bmNoIiB2YWx1ZT0iZmFsc2UiLz48dWlzaG93IG5hbWU9ImluaXRpYWxkaXNwbGF5bW9kZWlzbm9ybWFsIiB2YWx1ZT0idHJ1ZSIvPjx1aXJlcGxhY2UgbmFtZT0ibG9nbyIgdmFsdWU9IiIvPjx1aXJlcGxhY2UgbmFtZT0iYmdpbWFnZSIgdmFsdWU9IiIvPjx1aXJlcGxhY2UgbmFtZT0iaW5pdGlhbHRhYiIgdmFsdWU9Im91dGxpbmUiLz48L2xheW91dD4NCgk8cHJlbG9hZGVyPjxzZXRCb29sIG5hbWU9ImRpc2FibGVBc3NldFByZWxvYWRlciIgdmFsdWU9InRydWUiLz48L3ByZWxvYWRlcj48bGFuZ3VhZ2UgaWQ9ImVu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lNsaWRlICVuIi8+DQoJCTwhLS0gc3Vic3RpdHV0aW9uOiAlbiA9PSBzbGlkZSBudW1iZXIgLS0+DQoJCTwhLS0gc3Vic3RpdHV0aW9uOiAldCA9PSB0b3RhbCBzbGlkZSBjb3VudCAtLT4NCgkJPHVpdGV4dCBuYW1lPSJTQ1JVQkJBUlNUQVRVU19TTElERUlORk8iIHZhbHVlPSJTbGlkZSAlbiAvICV0IHwgIi8+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1ZJRFBMQVlJTkciIHZhbHVlPSJWaWRlbyBQbGF5aW5nIi8+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+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+DQoJCTx1aXRleHQgbmFtZT0iVEFCX1FVSVoiIHZhbHVlPSJRdWl6Ii8+DQoJCTx1aXRleHQgbmFtZT0iVEFCX09VVExJTkUiIHZhbHVlPSJPdXRsaW5lIi8+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+DQoJCTx1aXRleHQgbmFtZT0iU0xJREVfTk9URVMiIHZhbHVlPSJTbGlkZSBOb3RlcyIvPg0KCQk8IS0tcXVpeiBwb2QgYW5kIG1lc3NhZ2UgYm94IHRleHRzLS0+DQoJCTx1aXRleHQgbmFtZT0iUVVJWlBPRF9RVUlaX0FUVEVNUFQiIHZhbHVlPSJRdWl6IEF0dGVtcHQ6Ii8+DQoJCTx1aXRleHQgbmFtZT0iUVVJWlBPRF9RVUlaX0FUVEVNUFRfVkFMVUUiIHZhbHVlPSIlbiBvZiAldCIvPg0KCQk8dWl0ZXh0IG5hbWU9IlFVSVpQT0RfUVVJWl9TQ09SRSIgdmFsdWU9IlNjb3JlZDoiLz4NCgkJPHVpdGV4dCBuYW1lPSJRVUlaUE9EX1FVSVpfUEFTU1NDT1JFIiB2YWx1ZT0iUGFzc2luZyBTY29yZToiLz4NCgkJPHVpdGV4dCBuYW1lPSJRVUlaUE9EX1FVSVpfTUFYU0NPUkUiIHZhbHVlPSJNYXggU2NvcmU6Ii8+DQoJCTx1aXRleHQgbmFtZT0iUVVJWlBPRF9RVUVTQVRNUFRfU1RSIiB2YWx1ZT0iQXR0ZW1wdDogJW4gb2YgJXQiLz4NCgkJPHVpdGV4dCBuYW1lPSJRVUlaUE9EX1FVRVNUWVBFX1NUUiIgdmFsdWU9IlR5cGU6ICVzIi8+DQoJCTx1aXRleHQgbmFtZT0iUVVJWlBPRF9RVUVTVFlQRV9HUkQiIHZhbHVlPSJHcmFkZWQiLz4NCgkJPHVpdGV4dCBuYW1lPSJRVUlaUE9EX1FVRVNUWVBFX1NWWSIgdmFsdWU9IlN1cnZleSIvPg0KCQk8dWl0ZXh0IG5hbWU9IlFVSVpQT0RfUVVJWkFUTVBUX0lORiIgdmFsdWU9IkluZmluaXRlIi8+DQoJCTx1aXRleHQgbmFtZT0iUVVJWlBPRF9RVUVTQVRNUFRfSU5GIiB2YWx1ZT0iSW5maW5pdGUiLz4NCgkJPHVpdGV4dCBuYW1lPSJXQVJOSU5HTVNHX1lFU1NUUklORyIgdmFsdWU9IlllcyIvPg0KCQk8dWl0ZXh0IG5hbWU9IldBUk5JTkdNU0dfTk9TVFJJTkciIHZhbHVlPSJObyIvPg0KCQk8dWl0ZXh0IG5hbWU9IldBUk5JTkdNU0dfVElUTEVTVFJJTkciIHZhbHVlPSJRdWl6IE5hdmlnYXRpb24gV2FybmluZyIvPg0KCQk8dWl0ZXh0IG5hbWU9IldBUk5JTkdNU0dfTVNHU1RSSU5HIiB2YWx1ZT0iVGhlcmUgYXJlIHVuLWF0dGVtcHRlZCBxdWVzdGlvbnMgaW4gdGhpcyBRdWl6LiYjeEE7JiN4QTtDbGlja2luZyBZZXMgd2lsbCB0YWtlIHlvdSBvdXQgb2YgdGhlIFF1aXouIENsaWNrIE5vIHRvIGNvbnRpbnVlIHRoZSBRdWl6LiIvPg0KCQk8dWl0ZXh0IG5hbWU9IklORk9STUFUSU9OX0gyNjRfRkxBU0hQTEFZRVIiIHZhbHVlPSJUaGUgY3VycmVudCB2ZXJzaW9uIG9mIEZsYXNoIFBsYXllciBpbnN0YWxsZWQgb24geW91ciBtYWNoaW5lIGRvZXMgbm90IHN1cHBvcnQgdGhpcyB2aWRlby4gQ2xpY2sgb24gdGhlIHZpZGVvIGFyZWEgdG8gZG93bmxvYWQgdGhlIGxhdGVzdC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lNob3cgc2lkZWJhciB0byBwYXJ0aWNpcGFudHMiLz4NCgkJPHVpdGV4dCBuYW1lPSJNVVRFIiB2YWx1ZT0iTXV0ZSIvPg0KCQk8dWl0ZXh0IG5hbWU9IkRPQ1dSQVBfVElUTEUiIHZhbHVlPSJQcmVzZW50ZXIgRmlsZSBBdHRhY2htZW50Ii8+DQoJCTx1aXRleHQgbmFtZT0iRE9DV1JBUF9NU0ciIHZhbHVlPSJTYXZlIHRvIE15IENvbXB1dGVyIi8+DQoJCTx1aXRleHQgbmFtZT0iRE9DV1JBUF9QUk9NUFQiIHZhbHVlPSJDbGljayB0byBEb3dubG9hZCIvPg0KCTwvbGFuZ3VhZ2U+DQoJPGxhbmd1YWdlIGlkPSJkZ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Gb2xpZSAlbiIvPg0KCQk8IS0tIHN1YnN0aXR1dGlvbjogJW4gPT0gc2xpZGUgbnVtYmVyIC0tPg0KCQk8IS0tIHN1YnN0aXR1dGlvbjogJXQgPT0gdG90YWwgc2xpZGUgY291bnQgLS0+DQoJCTx1aXRleHQgbmFtZT0iU0NSVUJCQVJTVEFUVVNfU0xJREVJTkZPIiB2YWx1ZT0iRm9saWUgJW4gLyAldCB8ICIvPg0KCQk8dWl0ZXh0IG5hbWU9IlNDUlVCQkFSU1RBVFVTX1NUT1BQRUQiIHZhbHVlPSJCZWVuZGV0Ii8+DQoJCTx1aXRleHQgbmFtZT0iU0NSVUJCQVJTVEFUVVNfUExBWUlORyIgdmFsdWU9IldpZWRlcmdhYmUiLz4NCgkJPHVpdGV4dCBuYW1lPSJTQ1JVQkJBUlNUQVRVU19OT0FVRElPIiB2YWx1ZT0iS2VpbiBBdWRpbyIvPg0KCQk8dWl0ZXh0IG5hbWU9IlNDUlVCQkFSU1RBVFVTX1ZJRFBMQVlJTkciIHZhbHVlPSJWaWRlbyB3aXJkIGFiZ2VzcGllbHQiLz4NCgkJPHVpdGV4dCBuYW1lPSJTQ1JVQkJBUlNUQVRVU19MT0FESU5HIiB2YWx1ZT0iTGFkZW4iLz4NCgkJPHVpdGV4dCBuYW1lPSJTQ1JVQkJBUlNUQVRVU19CVUZGRVJJTkciIHZhbHVlPSJQdWZmZXJuIi8+DQoJCTx1aXRleHQgbmFtZT0iU0NSVUJCQVJTVEFUVVNfUVVFU1RJT04iIHZhbHVlPSJGcmFnZSBiZWFudHdvcnRlbiIvPg0KCQk8dWl0ZXh0IG5hbWU9IlNDUlVCQkFSU1RBVFVTX1JFVklFV1FVSVoiIHZhbHVlPSJOb2NobWFscyBkdXJjaHNlaGVuIi8+DQoJCTwhLS0gc3Vic3RpdHV0aW9uOiAlbSA9PSBtaW51dGVzIHJlbWFpbmluZyAtLT4NCgkJPCEtLSBzdWJzdGl0dXRpb246ICVzID09IHNlY29uZHMgcmVtYWluaW5nIC0tPg0KCQk8dWl0ZXh0IG5hbWU9IkVMQVBTRUQiIHZhbHVlPSJSZXN0ZGF1ZXI6ICVtIE1pbnV0ZW4gJXMgU2VrdW5kZW4iLz4NCgkJPHVpdGV4dCBuYW1lPSJOT1RGT1VORCIgdmFsdWU9Ik5pY2h0cyBnZWZ1bmRlbiIvPg0KCQk8dWl0ZXh0IG5hbWU9IkFUVEFDSE1FTlRTIiB2YWx1ZT0iQW5sYWdlbiIvPg0KCQk8IS0tIHN1YnN0aXR1dGlvbjogJXAgPT0gY3VycmVudCBzcGVha2VyJ3MgdGl0bGUgLS0+DQoJCTx1aXRleHQgbmFtZT0iQklPV0lOX1RJVExFIiB2YWx1ZT0iU3ByZWNoZXI6ICVwIi8+DQoJCTx1aXRleHQgbmFtZT0iQklPQlROX1RJVExFIiB2YWx1ZT0iU3ByZWNoZXIiLz4NCgkJPHVpdGV4dCBuYW1lPSJESVZJREVSQlROX1RJVExFIiB2YWx1ZT0ifCIvPg0KCQk8dWl0ZXh0IG5hbWU9IkNPTlRBQ1RCVE5fVElUTEUiIHZhbHVlPSJLb250YWt0Ii8+DQoJCTx1aXRleHQgbmFtZT0iVEFCX1FVSVoiIHZhbHVlPSJRdWl6Ii8+DQoJCTx1aXRleHQgbmFtZT0iVEFCX09VVExJTkUiIHZhbHVlPSJTdHJ1a3R1ciIvPg0KCQk8dWl0ZXh0IG5hbWU9IlRBQl9USFVNQiIgdmFsdWU9Ik1pbmlhdHVyIi8+DQoJCTx1aXRleHQgbmFtZT0iVEFCX05PVEVTIiB2YWx1ZT0iTm90aXplbiIvPg0KCQk8dWl0ZXh0IG5hbWU9IlRBQl9TRUFSQ0giIHZhbHVlPSJTdWNoZW4iLz4NCgkJPHVpdGV4dCBuYW1lPSJTTElERV9IRUFESU5HIiB2YWx1ZT0iRm9saWVudGl0ZWwiLz4NCgkJPHVpdGV4dCBuYW1lPSJEVVJBVElPTl9IRUFESU5HIiB2YWx1ZT0iRGF1ZXIiLz4NCgkJPHVpdGV4dCBuYW1lPSJTRUFSQ0hfSEVBRElORyIgdmFsdWU9IlRleHQgc3VjaGVuOiIvPg0KCQk8dWl0ZXh0IG5hbWU9IlRIVU1CX0hFQURJTkciIHZhbHVlPSJGb2xpZSIvPg0KCQk8dWl0ZXh0IG5hbWU9IlRIVU1CX0lORk8iIHZhbHVlPSJGb2xpZW50aXRlbC9EYXVlciIvPg0KCQk8dWl0ZXh0IG5hbWU9IkFUVEFDSE5BTUVfSEVBRElORyIgdmFsdWU9IkRhdGVpbmFtZSIvPg0KCQk8dWl0ZXh0IG5hbWU9IkFUVEFDSFNJWkVfSEVBRElORyIgdmFsdWU9Ikdyw7bDn2UiLz4NCgkJPHVpdGV4dCBuYW1lPSJTTElERV9OT1RFUyIgdmFsdWU9IkZvbGllbm5vdGl6ZW4iLz4NCgkJPCEtLXF1aXogcG9kIGFuZCBtZXNzYWdlIGJveCB0ZXh0cy0tPg0KCQk8dWl0ZXh0IG5hbWU9IlFVSVpQT0RfUVVJWl9BVFRFTVBUIiB2YWx1ZT0iUXVpenZlcnN1Y2g6Ii8+DQoJCTx1aXRleHQgbmFtZT0iUVVJWlBPRF9RVUlaX0FUVEVNUFRfVkFMVUUiIHZhbHVlPSIlbiB2b24gJXQiLz4NCgkJPHVpdGV4dCBuYW1lPSJRVUlaUE9EX1FVSVpfU0NPUkUiIHZhbHVlPSJFcnJlaWNodDoiLz4NCgkJPHVpdGV4dCBuYW1lPSJRVUlaUE9EX1FVSVpfUEFTU1NDT1JFIiB2YWx1ZT0iTWluZGVzdHB1bmt0emFobDoiLz4NCgkJPHVpdGV4dCBuYW1lPSJRVUlaUE9EX1FVSVpfTUFYU0NPUkUiIHZhbHVlPSJNYXhpbWFsZSBQdW5rdHphaGw6Ii8+DQoJCTx1aXRleHQgbmFtZT0iUVVJWlBPRF9RVUVTQVRNUFRfU1RSIiB2YWx1ZT0iVmVyc3VjaDogJW4gdm9uICV0Ii8+DQoJCTx1aXRleHQgbmFtZT0iUVVJWlBPRF9RVUVTVFlQRV9TVFIiIHZhbHVlPSJUeXA6ICVzIi8+DQoJCTx1aXRleHQgbmFtZT0iUVVJWlBPRF9RVUVTVFlQRV9HUkQiIHZhbHVlPSJCZXdlcnRldCIvPg0KCQk8dWl0ZXh0IG5hbWU9IlFVSVpQT0RfUVVFU1RZUEVfU1ZZIiB2YWx1ZT0iVW1mcmFnZSIvPg0KCQk8dWl0ZXh0IG5hbWU9IlFVSVpQT0RfUVVJWkFUTVBUX0lORiIgdmFsdWU9IlVuZW5kbGljaCIvPg0KCQk8dWl0ZXh0IG5hbWU9IlFVSVpQT0RfUVVFU0FUTVBUX0lORiIgdmFsdWU9IlVuZW5kbGljaCIvPg0KCQk8dWl0ZXh0IG5hbWU9IldBUk5JTkdNU0dfWUVTU1RSSU5HIiB2YWx1ZT0iSmEiLz4NCgkJPHVpdGV4dCBuYW1lPSJXQVJOSU5HTVNHX05PU1RSSU5HIiB2YWx1ZT0iTmVpbiIvPg0KCQk8dWl0ZXh0IG5hbWU9IldBUk5JTkdNU0dfVElUTEVTVFJJTkciIHZhbHVlPSJRdWl6bmF2aWdhdGlvbnN3YXJudW5nIi8+DQoJCTx1aXRleHQgbmFtZT0iV0FSTklOR01TR19NU0dTVFJJTkciIHZhbHVlPSJJbiBkaWVzZW0gUXVpeiBnaWJ0IGVzIHVuYmVhbnR3b3J0ZXRlIEZyYWdlbi4mI3hBOyYjeEE7V2VubiBTaWUgYXVmICZxdW90O0phJnF1b3Q7IGtsaWNrZW4sIHdpcmQgZGFzIFF1aXogYmVlbmRldC4gS2xpY2tlbiBTaWUgYXVmICZxdW90O05laW4mcXVvdDssIHVtIG1pdCBkZW0gUXVpeiBmb3J0enVmYWhyZW4uIi8+DQoJCTx1aXRleHQgbmFtZT0iSU5GT1JNQVRJT05fSDI2NF9GTEFTSFBMQVlFUiIgdmFsdWU9IkRhcyBWaWRlbyB3aXJkIHZvbiBkZXIgbW9tZW50YW4gYXVmIGRpZXNlbSBDb21wdXRlciBpbnN0YWxsaWVydGVuIFZlcnNpb24gdm9uIEZsYXNoIFBsYXllciBuaWNodCB1bnRlcnN0w7x0enQuIEtsaWNrZW4gU2llIGF1ZiBkZW4gVmlkZW9iZXJlaWNoLCB1bSBkaWUgYWt0dWVsbGUgVmVyc2lvbiB2b24gRmxhc2ggUGxheWVyIGhlcnVudGVyenVs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RGVuIFRlaWxuZWhtZXJuIGRpZSBTZWl0ZW5sZWlzdGUgYW56ZWlnZW4iLz4NCgkJPHVpdGV4dCBuYW1lPSJNVVRFIiB2YWx1ZT0iVG9uIGF1cyIvPg0KCQk8dWl0ZXh0IG5hbWU9IkRPQ1dSQVBfVElUTEUiIHZhbHVlPSJQcmVzZW50ZXItQW5oYW5nIi8+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RGlhcG9zaXRpdmUgJW4iLz4NCgkJPCEtLSBzdWJzdGl0dXRpb246ICVuID09IHNsaWRlIG51bWJlciAtLT4NCgkJPCEtLSBzdWJzdGl0dXRpb246ICV0ID09IHRvdGFsIHNsaWRlIGNvdW50IC0tPg0KCQk8dWl0ZXh0IG5hbWU9IlNDUlVCQkFSU1RBVFVTX1NMSURFSU5GTyIgdmFsdWU9IkRpYXBvc2l0aXZlICVuIC8gJXQgfCAiLz4NCgkJPHVpdGV4dCBuYW1lPSJTQ1JVQkJBUlNUQVRVU19TVE9QUEVEIiB2YWx1ZT0iQXJyw6p0w6llIi8+DQoJCTx1aXRleHQgbmFtZT0iU0NSVUJCQVJTVEFUVVNfUExBWUlORyIgdmFsdWU9IkxlY3R1cmUiLz4NCgkJPHVpdGV4dCBuYW1lPSJTQ1JVQkJBUlNUQVRVU19OT0FVRElPIiB2YWx1ZT0iUGFzIGRlIHNvbiIvPg0KCQk8dWl0ZXh0IG5hbWU9IlNDUlVCQkFSU1RBVFVTX1ZJRFBMQVlJTkciIHZhbHVlPSJMZWN0dXJlIHZpZMOpbyBlbiBjb3VycyIvPg0KCQk8dWl0ZXh0IG5hbWU9IlNDUlVCQkFSU1RBVFVTX0xPQURJTkciIHZhbHVlPSJDaGFyZ2VtZW50IGVuIGNvdXJzIi8+DQoJCTx1aXRleHQgbmFtZT0iU0NSVUJCQVJTVEFUVVNfQlVGRkVSSU5HIiB2YWx1ZT0iTWlzZSBlbiBtw6ltb2lyZSIvPg0KCQk8dWl0ZXh0IG5hbWU9IlNDUlVCQkFSU1RBVFVTX1FVRVNUSU9OIiB2YWx1ZT0iUsOpcG9uZHJlIMOgIGxhIHF1ZXN0aW9uIi8+DQoJCTx1aXRleHQgbmFtZT0iU0NSVUJCQVJTVEFUVVNfUkVWSUVXUVVJWiIgdmFsdWU9IlLDqXZpc2lvbiBkdSBxdWVzdGlvbm5haXJlIi8+DQoJCTwhLS0gc3Vic3RpdHV0aW9uOiAlbSA9PSBtaW51dGVzIHJlbWFpbmluZyAtLT4NCgkJPCEtLSBzdWJzdGl0dXRpb246ICVzID09IHNlY29uZHMgcmVtYWluaW5nIC0tPg0KCQk8dWl0ZXh0IG5hbWU9IkVMQVBTRUQiIHZhbHVlPSIlbSBtaW51dGVzICVzIHNlY29uZGVzIHJlc3RhbnRlcyIvPg0KCQk8dWl0ZXh0IG5hbWU9Ik5PVEZPVU5EIiB2YWx1ZT0iUmllbiB0cm91dsOpIi8+DQoJCTx1aXRleHQgbmFtZT0iQVRUQUNITUVOVFMiIHZhbHVlPSJQacOoY2VzIGpvaW50ZXMiLz4NCgkJPCEtLSBzdWJzdGl0dXRpb246ICVwID09IGN1cnJlbnQgc3BlYWtlcidzIHRpdGxlIC0tPg0KCQk8dWl0ZXh0IG5hbWU9IkJJT1dJTl9USVRMRSIgdmFsdWU9IkJpbyA6ICVwIi8+DQoJCTx1aXRleHQgbmFtZT0iQklPQlROX1RJVExFIiB2YWx1ZT0iQmlvIDoiLz4NCgkJPHVpdGV4dCBuYW1lPSJESVZJREVSQlROX1RJVExFIiB2YWx1ZT0ifCIvPg0KCQk8dWl0ZXh0IG5hbWU9IkNPTlRBQ1RCVE5fVElUTEUiIHZhbHVlPSJDb250YWN0Ii8+DQoJCTx1aXRleHQgbmFtZT0iVEFCX1FVSVoiIHZhbHVlPSJRdWl6Ii8+DQoJCTx1aXRleHQgbmFtZT0iVEFCX09VVExJTkUiIHZhbHVlPSJQbGFuIi8+DQoJCTx1aXRleHQgbmFtZT0iVEFCX1RIVU1CIiB2YWx1ZT0iRGlhcG9zIi8+DQoJCTx1aXRleHQgbmFtZT0iVEFCX05PVEVTIiB2YWx1ZT0iTm90ZXMiLz4NCgkJPHVpdGV4dCBuYW1lPSJUQUJfU0VBUkNIIiB2YWx1ZT0iUmVjaGVyY2hlIi8+DQoJCTx1aXRleHQgbmFtZT0iU0xJREVfSEVBRElORyIgdmFsdWU9IlRpdHJlIGRlIGxhIGRpYXBvc2l0aXZlIi8+DQoJCTx1aXRleHQgbmFtZT0iRFVSQVRJT05fSEVBRElORyIgdmFsdWU9IkR1csOpZSIvPg0KCQk8dWl0ZXh0IG5hbWU9IlNFQVJDSF9IRUFESU5HIiB2YWx1ZT0iUmVjaGVyY2hlIGRlIHRleHRlIDoiLz4NCgkJPHVpdGV4dCBuYW1lPSJUSFVNQl9IRUFESU5HIiB2YWx1ZT0iRGlhcG9zaXRpdmUiLz4NCgkJPHVpdGV4dCBuYW1lPSJUSFVNQl9JTkZPIiB2YWx1ZT0iVGl0cmUvZHVyw6llIi8+DQoJCTx1aXRleHQgbmFtZT0iQVRUQUNITkFNRV9IRUFESU5HIiB2YWx1ZT0iTm9tIGRlIGZpY2hpZXIiLz4NCgkJPHVpdGV4dCBuYW1lPSJBVFRBQ0hTSVpFX0hFQURJTkciIHZhbHVlPSJUYWlsbGUiLz4NCgkJPHVpdGV4dCBuYW1lPSJTTElERV9OT1RFUyIgdmFsdWU9IkNvbW1lbnRhaXJlcyBkZXMgZGlhcG9zaXRpdmVzIi8+DQoJCTwhLS1xdWl6IHBvZCBhbmQgbWVzc2FnZSBib3ggdGV4dHMtLT4NCgkJPHVpdGV4dCBuYW1lPSJRVUlaUE9EX1FVSVpfQVRURU1QVCIgdmFsdWU9IlRlbnRhdGl2ZSBkZSBxdWVzdGlvbm5haXJlIDoiLz4NCgkJPHVpdGV4dCBuYW1lPSJRVUlaUE9EX1FVSVpfQVRURU1QVF9WQUxVRSIgdmFsdWU9IiVuIHN1ciAldCIvPg0KCQk8dWl0ZXh0IG5hbWU9IlFVSVpQT0RfUVVJWl9TQ09SRSIgdmFsdWU9Ik5vdGUgb2J0ZW51ZSA6Ii8+DQoJCTx1aXRleHQgbmFtZT0iUVVJWlBPRF9RVUlaX1BBU1NTQ09SRSIgdmFsdWU9Ik5vdGUgZCdhZG1pc3NpYmlsaXTDqcKgOiIvPg0KCQk8dWl0ZXh0IG5hbWU9IlFVSVpQT0RfUVVJWl9NQVhTQ09SRSIgdmFsdWU9Ik5vdGUgbWF4aW1hbGUgOiIvPg0KCQk8dWl0ZXh0IG5hbWU9IlFVSVpQT0RfUVVFU0FUTVBUX1NUUiIgdmFsdWU9IlRlbnRhdGl2ZSA6ICVuIHN1ciAldCIvPg0KCQk8dWl0ZXh0IG5hbWU9IlFVSVpQT0RfUVVFU1RZUEVfU1RSIiB2YWx1ZT0iVHlwZTogJXMiLz4NCgkJPHVpdGV4dCBuYW1lPSJRVUlaUE9EX1FVRVNUWVBFX0dSRCIgdmFsdWU9Ik5vdMOpIi8+DQoJCTx1aXRleHQgbmFtZT0iUVVJWlBPRF9RVUVTVFlQRV9TVlkiIHZhbHVlPSJFbnF1w6p0ZSIvPg0KCQk8dWl0ZXh0IG5hbWU9IlFVSVpQT0RfUVVJWkFUTVBUX0lORiIgdmFsdWU9IklsbGltaXTDqSIvPg0KCQk8dWl0ZXh0IG5hbWU9IlFVSVpQT0RfUVVFU0FUTVBUX0lORiIgdmFsdWU9IklsbGltaXTDqSIvPg0KCQk8dWl0ZXh0IG5hbWU9IldBUk5JTkdNU0dfWUVTU1RSSU5HIiB2YWx1ZT0iT3VpIi8+DQoJCTx1aXRleHQgbmFtZT0iV0FSTklOR01TR19OT1NUUklORyIgdmFsdWU9Ik5vbiIvPg0KCQk8dWl0ZXh0IG5hbWU9IldBUk5JTkdNU0dfVElUTEVTVFJJTkciIHZhbHVlPSJBdmVydGlzc2VtZW50IGRlIG5hdmlnYXRpb24gZHUgcXVlc3Rpb25uYWlyZSIvPg0KCQk8dWl0ZXh0IG5hbWU9IldBUk5JTkdNU0dfTVNHU1RSSU5HIiB2YWx1ZT0iVm91cyBuJ2F2ZXogcGFzIHLDqXBvbmR1IMOgIGNlcnRhaW5lcyBxdWVzdGlvbnMgZGUgY2UgcXVlc3Rpb25uYWlyZS4mI3hBOyYjeEE7U2kgdm91cyBjbGlxdWV6IHN1ciBPdWksIHZvdXMgcXVpdHRlcmV6IGxlIHF1ZXN0aW9ubmFpcmUuIENsaXF1ZXogc3VyIE5vbiBwb3VyIGNvbnRpbnVlciBsZSBxdWVzdGlvbm5haXJlLiIvPg0KCQk8dWl0ZXh0IG5hbWU9IklORk9STUFUSU9OX0gyNjRfRkxBU0hQTEFZRVIiIHZhbHVlPSJMYSB2ZXJzaW9uIGRlIEZsYXNoIFBsYXllciBhY3R1ZWxsZW1lbnQgaW5zdGFsbMOpZSBzdXIgdm90cmUgbWFjaGluZSBuZSBwcmVuZCBwYXMgZW4gY2hhcmdlIGNlIHR5cGUgZGUgdmlkw6lvLiBDbGlxdWV6IHN1ciBsYSB6b25lIHZpZMOpbyBwb3VyIHTDqWzDqWNoYXJnZXIgbGEgZGVybmnDqHJlIHZlcnNpb24gZGU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250cmVyIGwnZW5jYWRyw6kgYXV4IHBhcnRpY2lwYW50cyIvPg0KCQk8dWl0ZXh0IG5hbWU9Ik1VVEUiIHZhbHVlPSJNdWV0Ii8+DQoJCTx1aXRleHQgbmFtZT0iRE9DV1JBUF9USVRMRSIgdmFsdWU9IlBpw6hjZSBqb2ludGUgUHJlc2VudGVyIi8+DQoJCTx1aXRleHQgbmFtZT0iRE9DV1JBUF9NU0ciIHZhbHVlPSJFbnJlZ2lzdHJlciBzdXIgbW9uIG9yZGluYXRldXIiLz4NCgkJPHVpdGV4dCBuYW1lPSJET0NXUkFQX1BST01QVCIgdmFsdWU9IkNsaXF1ZXIgcG91ciB0w6lsw6ljaGFyZ2VyIi8+DQoJPC9sYW5ndWFnZT4NCgk8bGFuZ3VhZ2UgaWQ9ImphIj4NCgkJPCEtLSBmb3JtYXQgZm9yIHVpZm9udCB2YWx1ZSBpcyAiZm9udCxzaXplLGlzYm9sZCxpc2l0YWxpYyxpc3NoYWRvd2VkIiAtLT4NCgkJPHVpZm9udCBuYW1lPSJGT05UX1FVSVpaSU5HIiB2YWx1ZT0iVmVyZGFuYSw5LGZhbHNlLGZhbHNlLGZhbHNlIi8+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+DQoJCTx1aWZvbnQgbmFtZT0iRk9OVF9VVElMU01FTlUiIHZhbHVlPSJWZXJkYW5hLDksdHJ1ZSxmYWxzZSxmYWxzZSIvPg0KCQk8dWlmb250IG5hbWU9IkZPTlRfVEFCUyIgdmFsdWU9IlZlcmRhbmEsMTA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xMSxmYWxzZSxmYWxzZSx0cnVlIi8+DQoJCTx1aWZvbnQgbmFtZT0iRk9OVF9CSU9XSU4iIHZhbHVlPSJWZXJkYW5hLDExLGZhbHNlLGZhbHNlLGZhbHNlIi8+DQoJCTx1aWZvbnQgbmFtZT0iRk9OVF9MSVNUSEVBRElORyIgdmFsdWU9IlZlcmRhbmEsMTEsZmFsc2UsZmFsc2UsZmFsc2UiLz4NCgkJPHVpZm9udCBuYW1lPSJGT05UX1dJTlRJVExFIiB2YWx1ZT0iVmVyZGFuYSwxM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Ljgrnjg6njgqTjg4kgOiAlbiIvPg0KCQk8IS0tIHN1YnN0aXR1dGlvbjogJW4gPT0gc2xpZGUgbnVtYmVyIC0tPg0KCQk8IS0tIHN1YnN0aXR1dGlvbjogJXQgPT0gdG90YWwgc2xpZGUgY291bnQgLS0+DQoJCTx1aXRleHQgbmFtZT0iU0NSVUJCQVJTVEFUVVNfU0xJREVJTkZPIiB2YWx1ZT0i44K544Op44Kk44OJIDogJW4gLyAldCB8ICIvPg0KCQk8dWl0ZXh0IG5hbWU9IlNDUlVCQkFSU1RBVFVTX1NUT1BQRUQiIHZhbHVlPSLlgZzmraIiLz4NCgkJPHVpdGV4dCBuYW1lPSJTQ1JVQkJBUlNUQVRVU19QTEFZSU5HIiB2YWx1ZT0i5YaN55Sf5LitIi8+DQoJCTx1aXRleHQgbmFtZT0iU0NSVUJCQVJTVEFUVVNfTk9BVURJTyIgdmFsdWU9Iumfs+WjsOOBquOBlyIvPg0KCQk8dWl0ZXh0IG5hbWU9IlNDUlVCQkFSU1RBVFVTX1ZJRFBMQVlJTkciIHZhbHVlPSLjg5Pjg4fjgqrlho3nlJ/kuK0iLz4NCgkJPHVpdGV4dCBuYW1lPSJTQ1JVQkJBUlNUQVRVU19MT0FESU5HIiB2YWx1ZT0i44Ot44O844OJ5LitIi8+DQoJCTx1aXRleHQgbmFtZT0iU0NSVUJCQVJTVEFUVVNfQlVGRkVSSU5HIiB2YWx1ZT0i44OQ44OD44OV44Kh5LitIi8+DQoJCTx1aXRleHQgbmFtZT0iU0NSVUJCQVJTVEFUVVNfUVVFU1RJT04iIHZhbHVlPSLos6rllY/jgavnrZTjgYjjgabkuIvjgZXjgYQiLz4NCgkJPHVpdGV4dCBuYW1lPSJTQ1JVQkJBUlNUQVRVU19SRVZJRVdRVUlaIiB2YWx1ZT0i44Kv44Kk44K644KS44Os44OT44Ol44O844GX44Gm44GE44G+44GZIi8+DQoJCTwhLS0gc3Vic3RpdHV0aW9uOiAlbSA9PSBtaW51dGVzIHJlbWFpbmluZyAtLT4NCgkJPCEtLSBzdWJzdGl0dXRpb246ICVzID09IHNlY29uZHMgcmVtYWluaW5nIC0tPg0KCQk8dWl0ZXh0IG5hbWU9IkVMQVBTRUQiIHZhbHVlPSLmrovjgoogOiAlbSDliIYgJXMg56eSIi8+DQoJCTx1aXRleHQgbmFtZT0iTk9URk9VTkQiIHZhbHVlPSLkvZXjgoLopovjgaTjgYvjgorjgb7jgZvjgpMiLz4NCgkJPHVpdGV4dCBuYW1lPSJBVFRBQ0hNRU5UUyIgdmFsdWU9Iua3u+S7mCIvPg0KCQk8IS0tIHN1YnN0aXR1dGlvbjogJXAgPT0gY3VycmVudCBzcGVha2VyJ3MgdGl0bGUgLS0+DQoJCTx1aXRleHQgbmFtZT0iQklPV0lOX1RJVExFIiB2YWx1ZT0i57WM5q20IDogJXAiLz4NCgkJPHVpdGV4dCBuYW1lPSJCSU9CVE5fVElUTEUiIHZhbHVlPSLntYzmrbQiLz4NCgkJPHVpdGV4dCBuYW1lPSJESVZJREVSQlROX1RJVExFIiB2YWx1ZT0ifCIvPg0KCQk8dWl0ZXh0IG5hbWU9IkNPTlRBQ1RCVE5fVElUTEUiIHZhbHVlPSLjgYrllY/jgYTlkIjjgo/jgZsiLz4NCgkJPHVpdGV4dCBuYW1lPSJUQUJfUVVJWiIgdmFsdWU9IuOCr+OCpOOCuiIvPg0KCQk8dWl0ZXh0IG5hbWU9IlRBQl9PVVRMSU5FIiB2YWx1ZT0i44Ki44Km44OI44Op44Kk44OzIi8+DQoJCTx1aXRleHQgbmFtZT0iVEFCX1RIVU1CIiB2YWx1ZT0i44K144Og44ON44O844OrIi8+DQoJCTx1aXRleHQgbmFtZT0iVEFCX05PVEVTIiB2YWx1ZT0i44OO44O844OIIi8+DQoJCTx1aXRleHQgbmFtZT0iVEFCX1NFQVJDSCIgdmFsdWU9IuaknOe0oiIvPg0KCQk8dWl0ZXh0IG5hbWU9IlNMSURFX0hFQURJTkciIHZhbHVlPSLjgrnjg6njgqTjg4njgr/jgqTjg4jjg6siLz4NCgkJPHVpdGV4dCBuYW1lPSJEVVJBVElPTl9IRUFESU5HIiB2YWx1ZT0i6ZW344GVIi8+DQoJCTx1aXRleHQgbmFtZT0iU0VBUkNIX0hFQURJTkciIHZhbHVlPSLmpJzntKLjgZnjgovjg4bjgq3jgrnjg4ggOiAiLz4NCgkJPHVpdGV4dCBuYW1lPSJUSFVNQl9IRUFESU5HIiB2YWx1ZT0i44K544Op44Kk44OJIi8+DQoJCTx1aXRleHQgbmFtZT0iVEhVTUJfSU5GTyIgdmFsdWU9IuOCueODqeOCpOODieOCv+OCpOODiOODqyAvIOmVt+OBlSIvPg0KCQk8dWl0ZXh0IG5hbWU9IkFUVEFDSE5BTUVfSEVBRElORyIgdmFsdWU9IuODleOCoeOCpOODq+WQjSIvPg0KCQk8dWl0ZXh0IG5hbWU9IkFUVEFDSFNJWkVfSEVBRElORyIgdmFsdWU9IuOCteOCpOOCuiIvPg0KCQk8dWl0ZXh0IG5hbWU9IlNMSURFX05PVEVTIiB2YWx1ZT0i44K544Op44Kk44OJ44OO44O844OIIi8+DQoJCTwhLS1xdWl6IHBvZCBhbmQgbWVzc2FnZSBib3ggdGV4dHMtLT4NCgkJPHVpdGV4dCBuYW1lPSJRVUlaUE9EX1FVSVpfQVRURU1QVCIgdmFsdWU9IuOCr+OCpOOCuuippuihjOWbnuaVsCA6ICIvPg0KCQk8dWl0ZXh0IG5hbWU9IlFVSVpQT0RfUVVJWl9BVFRFTVBUX1ZBTFVFIiB2YWx1ZT0iJW4gLyAldCIvPg0KCQk8dWl0ZXh0IG5hbWU9IlFVSVpQT0RfUVVJWl9TQ09SRSIgdmFsdWU9IuOCueOCs+OCoiA6ICIvPg0KCQk8dWl0ZXh0IG5hbWU9IlFVSVpQT0RfUVVJWl9QQVNTU0NPUkUiIHZhbHVlPSLlkIjmoLzngrkgOiIvPg0KCQk8dWl0ZXh0IG5hbWU9IlFVSVpQT0RfUVVJWl9NQVhTQ09SRSIgdmFsdWU9IuacgOmrmOW+l+eCuSA6ICIvPg0KCQk8dWl0ZXh0IG5hbWU9IlFVSVpQT0RfUVVFU0FUTVBUX1NUUiIgdmFsdWU9IuippuihjOWbnuaVsCA6ICVuIC8gJXQiLz4NCgkJPHVpdGV4dCBuYW1lPSJRVUlaUE9EX1FVRVNUWVBFX1NUUiIgdmFsdWU9IuOCv+OCpOODlyA6ICVzIi8+DQoJCTx1aXRleHQgbmFtZT0iUVVJWlBPRF9RVUVTVFlQRV9HUkQiIHZhbHVlPSLoqZXkvqEiLz4NCgkJPHVpdGV4dCBuYW1lPSJRVUlaUE9EX1FVRVNUWVBFX1NWWSIgdmFsdWU9IuOCouODs+OCseODvOODiCIvPg0KCQk8dWl0ZXh0IG5hbWU9IlFVSVpQT0RfUVVJWkFUTVBUX0lORiIgdmFsdWU9IueEoeWItumZkCIvPg0KCQk8dWl0ZXh0IG5hbWU9IlFVSVpQT0RfUVVFU0FUTVBUX0lORiIgdmFsdWU9IueEoeWItumZkCIvPg0KCQk8dWl0ZXh0IG5hbWU9IldBUk5JTkdNU0dfWUVTU1RSSU5HIiB2YWx1ZT0i44Gv44GEIi8+DQoJCTx1aXRleHQgbmFtZT0iV0FSTklOR01TR19OT1NUUklORyIgdmFsdWU9IuOBhOOBhOOBiCIvPg0KCQk8dWl0ZXh0IG5hbWU9IldBUk5JTkdNU0dfVElUTEVTVFJJTkciIHZhbHVlPSLjgq/jgqTjgrrjga7jg4rjg5PjgrLjg7zjgrfjg6fjg7PjgavplqLjgZnjgovorablkYoiLz4NCgkJPHVpdGV4dCBuYW1lPSJXQVJOSU5HTVNHX01TR1NUUklORyIgdmFsdWU9IuOBk+OBruOCr+OCpOOCuuOBq+OBr+OAgeOBvuOBoOino+etlOOBl+OBpuOBhOOBquOBhOizquWVj+OBjOOBguOCiuOBvuOBmeOAgiYjeEE7JiN4QTsg44Kv44Kk44K644KS57WC5LqG44GZ44KL44Gr44Gv44CB44CM44Gv44GE44CN44KS44Kv44Oq44OD44Kv44GX44G+44GZ44CC44Kv44Kk44K644KS57aa6KGM44GZ44KL44Gr44Gv44CB44CM44GE44GE44GI44CN44KS44Kv44Oq44OD44Kv44GX44G+44GZ44CCIi8+DQoJCTx1aXRleHQgbmFtZT0iSU5GT1JNQVRJT05fSDI2NF9GTEFTSFBMQVlFUiIgdmFsdWU9IuOBiuS9v+OBhOOBruOCs+ODs+ODlOODpeODvOOCv+OBq+ePvuWcqOOCpOODs+OCueODiOODvOODq+OBleOCjOOBpuOBhOOCiyBGbGFzaCBQbGF5ZXIg44Gu44OQ44O844K444On44Oz44Gv44CB44GT44Gu44OT44OH44Kq44KS44K144Od44O844OI44GX44Gm44GE44G+44Gb44KT44CC5pyA5paw44GuIEZsYXNoIFBsYXllciDjgpLjg4Djgqbjg7Pjg63jg7zjg4njgZnjgovjgavjga/jgIHjg5Pjg4fjgqrpoJjln5/jgpLjgq/jg6rjg4Pjgq/jgZfjgabjgY/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+C5Yqg6ICF44Gr6KaL44Gb44KLIi8+DQoJCTx1aXRleHQgbmFtZT0iTVVURSIgdmFsdWU9IuODn+ODpeODvOODiCIvPg0KCQk8dWl0ZXh0IG5hbWU9IkRPQ1dSQVBfVElUTEUiIHZhbHVlPSJQcmVzZW50ZXIg5re75LuY44OV44Kh44Kk44OrIi8+DQoJCTx1aXRleHQgbmFtZT0iRE9DV1JBUF9NU0ciIHZhbHVlPSLjg57jgqTjgrPjg7Pjg5Tjg6Xjg7zjgr/jgavkv53lrZgiLz4NCgkJPHVpdGV4dCBuYW1lPSJET0NXUkFQX1BST01QVCIgdmFsdWU9IuOCr+ODquODg+OCr+OBl+OBpuODgOOCpuODs+ODreODvOODiSIvPg0KCTwvbGFuZ3VhZ2U+DQoJPGxhbmd1YWdlIGlkPSJrby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x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7Iqs65287J2065OcICVuIi8+DQoJCTwhLS0gc3Vic3RpdHV0aW9uOiAlbiA9PSBzbGlkZSBudW1iZXIgLS0+DQoJCTwhLS0gc3Vic3RpdHV0aW9uOiAldCA9PSB0b3RhbCBzbGlkZSBjb3VudCAtLT4NCgkJPHVpdGV4dCBuYW1lPSJTQ1JVQkJBUlNUQVRVU19TTElERUlORk8iIHZhbHVlPSLsiqzrnbzsnbTrk5wgJW4gLyAldCB8ICIvPg0KCQk8dWl0ZXh0IG5hbWU9IlNDUlVCQkFSU1RBVFVTX1NUT1BQRUQiIHZhbHVlPSLspJHsp4DrkKgiLz4NCgkJPHVpdGV4dCBuYW1lPSJTQ1JVQkJBUlNUQVRVU19QTEFZSU5HIiB2YWx1ZT0i7J6s7IOdIi8+DQoJCTx1aXRleHQgbmFtZT0iU0NSVUJCQVJTVEFUVVNfTk9BVURJTyIgdmFsdWU9IuyYpOuUlOyYpCDsl4bsnYwiLz4NCgkJPHVpdGV4dCBuYW1lPSJTQ1JVQkJBUlNUQVRVU19WSURQTEFZSU5HIiB2YWx1ZT0i67mE65SU7JikIOyerOyDnSDspJEiLz4NCgkJPHVpdGV4dCBuYW1lPSJTQ1JVQkJBUlNUQVRVU19MT0FESU5HIiB2YWx1ZT0i66Gc65SpIi8+DQoJCTx1aXRleHQgbmFtZT0iU0NSVUJCQVJTVEFUVVNfQlVGRkVSSU5HIiB2YWx1ZT0i67KE7Y2866eBIi8+DQoJCTx1aXRleHQgbmFtZT0iU0NSVUJCQVJTVEFUVVNfUVVFU1RJT04iIHZhbHVlPSLsp4jrrLjsl5Ag64u17ZWY6riwIi8+DQoJCTx1aXRleHQgbmFtZT0iU0NSVUJCQVJTVEFUVVNfUkVWSUVXUVVJWiIgdmFsdWU9IuyniOusuCDri6Tsi5zrs7TquLAiLz4NCgkJPCEtLSBzdWJzdGl0dXRpb246ICVtID09IG1pbnV0ZXMgcmVtYWluaW5nIC0tPg0KCQk8IS0tIHN1YnN0aXR1dGlvbjogJXMgPT0gc2Vjb25kcyByZW1haW5pbmcgLS0+DQoJCTx1aXRleHQgbmFtZT0iRUxBUFNFRCIgdmFsdWU9IiVt67aEICVz7LSIIOuCqOydjCIvPg0KCQk8dWl0ZXh0IG5hbWU9Ik5PVEZPVU5EIiB2YWx1ZT0i7JeG7J2MIi8+DQoJCTx1aXRleHQgbmFtZT0iQVRUQUNITUVOVFMiIHZhbHVlPSLssqjrtoAg7YyM7J28Ii8+DQoJCTwhLS0gc3Vic3RpdHV0aW9uOiAlcCA9PSBjdXJyZW50IHNwZWFrZXIncyB0aXRsZSAtLT4NCgkJPHVpdGV4dCBuYW1lPSJCSU9XSU5fVElUTEUiIHZhbHVlPSLqsr3roKUg7IaM6rCcOiAlcCIvPg0KCQk8dWl0ZXh0IG5hbWU9IkJJT0JUTl9USVRMRSIgdmFsdWU9IuqyveugpSDshozqsJwiLz4NCgkJPHVpdGV4dCBuYW1lPSJESVZJREVSQlROX1RJVExFIiB2YWx1ZT0ifCIvPg0KCQk8dWl0ZXh0IG5hbWU9IkNPTlRBQ1RCVE5fVElUTEUiIHZhbHVlPSLsl7Drnb3sspgiLz4NCgkJPHVpdGV4dCBuYW1lPSJUQUJfUVVJWiIgdmFsdWU9Iu2AtOymiCIvPg0KCQk8dWl0ZXh0IG5hbWU9IlRBQl9PVVRMSU5FIiB2YWx1ZT0i6rCc7JqUIi8+DQoJCTx1aXRleHQgbmFtZT0iVEFCX1RIVU1CIiB2YWx1ZT0i7LaV7IaM7YyQIi8+DQoJCTx1aXRleHQgbmFtZT0iVEFCX05PVEVTIiB2YWx1ZT0i64W47Yq4Ii8+DQoJCTx1aXRleHQgbmFtZT0iVEFCX1NFQVJDSCIgdmFsdWU9IuqygOyDiSIvPg0KCQk8dWl0ZXh0IG5hbWU9IlNMSURFX0hFQURJTkciIHZhbHVlPSLsiqzrnbzsnbTrk5wg7KCc66qpIi8+DQoJCTx1aXRleHQgbmFtZT0iRFVSQVRJT05fSEVBRElORyIgdmFsdWU9IuyerOyDneyLnOqwhCIvPg0KCQk8dWl0ZXh0IG5hbWU9IlNFQVJDSF9IRUFESU5HIiB2YWx1ZT0i7YWN7Iqk7Yq4IOqygOyDiToiLz4NCgkJPHVpdGV4dCBuYW1lPSJUSFVNQl9IRUFESU5HIiB2YWx1ZT0i7Iqs65287J2065OcIi8+DQoJCTx1aXRleHQgbmFtZT0iVEhVTUJfSU5GTyIgdmFsdWU9IuygnOuqqS/snqzsg53si5zqsIQiLz4NCgkJPHVpdGV4dCBuYW1lPSJBVFRBQ0hOQU1FX0hFQURJTkciIHZhbHVlPSLtjIzsnbwg7J2066aEIi8+DQoJCTx1aXRleHQgbmFtZT0iQVRUQUNIU0laRV9IRUFESU5HIiB2YWx1ZT0i7YGs6riwIi8+DQoJCTx1aXRleHQgbmFtZT0iU0xJREVfTk9URVMiIHZhbHVlPSLsiqzrnbzsnbTrk5wg64W47Yq4Ii8+DQoJCTwhLS1xdWl6IHBvZCBhbmQgbWVzc2FnZSBib3ggdGV4dHMtLT4NCgkJPHVpdGV4dCBuYW1lPSJRVUlaUE9EX1FVSVpfQVRURU1QVCIgdmFsdWU9Iu2AtOymiCDsi5zrj4Qg7Zqf7IiYOiIvPg0KCQk8dWl0ZXh0IG5hbWU9IlFVSVpQT0RfUVVJWl9BVFRFTVBUX1ZBTFVFIiB2YWx1ZT0iJW4vJXQiLz4NCgkJPHVpdGV4dCBuYW1lPSJRVUlaUE9EX1FVSVpfU0NPUkUiIHZhbHVlPSLrk53soJA6Ii8+DQoJCTx1aXRleHQgbmFtZT0iUVVJWlBPRF9RVUlaX1BBU1NTQ09SRSIgdmFsdWU9Iu2GteqzvCDsoJDsiJg6Ii8+DQoJCTx1aXRleHQgbmFtZT0iUVVJWlBPRF9RVUlaX01BWFNDT1JFIiB2YWx1ZT0i7LWc6rOgIOygkOyImDoiLz4NCgkJPHVpdGV4dCBuYW1lPSJRVUlaUE9EX1FVRVNBVE1QVF9TVFIiIHZhbHVlPSLsi5zrj4Qg7Zqf7IiYOiAlbi8ldCIvPg0KCQk8dWl0ZXh0IG5hbWU9IlFVSVpQT0RfUVVFU1RZUEVfU1RSIiB2YWx1ZT0i7Jyg7ZiVOiAlcyIvPg0KCQk8dWl0ZXh0IG5hbWU9IlFVSVpQT0RfUVVFU1RZUEVfR1JEIiB2YWx1ZT0i7KCQ7IiYIOunpOq4sOq4sCDsmYTro4wiLz4NCgkJPHVpdGV4dCBuYW1lPSJRVUlaUE9EX1FVRVNUWVBFX1NWWSIgdmFsdWU9IuyEpOusuCDsobDsgqwiLz4NCgkJPHVpdGV4dCBuYW1lPSJRVUlaUE9EX1FVSVpBVE1QVF9JTkYiIHZhbHVlPSLrrLTtlZwiLz4NCgkJPHVpdGV4dCBuYW1lPSJRVUlaUE9EX1FVRVNBVE1QVF9JTkYiIHZhbHVlPSLrrLTtlZwiLz4NCgkJPHVpdGV4dCBuYW1lPSJXQVJOSU5HTVNHX1lFU1NUUklORyIgdmFsdWU9IuyYiCIvPg0KCQk8dWl0ZXh0IG5hbWU9IldBUk5JTkdNU0dfTk9TVFJJTkciIHZhbHVlPSLslYTri4jsmKQiLz4NCgkJPHVpdGV4dCBuYW1lPSJXQVJOSU5HTVNHX1RJVExFU1RSSU5HIiB2YWx1ZT0i7YC07KaIIOuCtOu5hOqyjOydtOyFmCDqsr3qs6AiLz4NCgkJPHVpdGV4dCBuYW1lPSJXQVJOSU5HTVNHX01TR1NUUklORyIgdmFsdWU9IuydtCDtgLTspojsl5DshJwg7Iuc64+E7ZWY7KeAIOyViuydgCDsp4jrrLjsnbQg7J6I7Iq164uI64ukLiYjeEE7JiN4QTvtgLTspojrpbwg7KKF66OM7ZWY66Ck66m0IFvsmIhd66W8IO2BtOumre2VmOqzoCwg7YC07KaI66W8IOqzhOyGje2VmOugpOuptCBb7JWE64uI7JikXeulvCDtgbTrpq3tlZjsi63si5zsmKQuIi8+DQoJCTx1aXRleHQgbmFtZT0iSU5GT1JNQVRJT05fSDI2NF9GTEFTSFBMQVlFUiIgdmFsdWU9IuyLnOyKpO2FnOyXkCDshKTsuZjrkJjslrQg7J6I64qUIO2YhOyerCDrsoTsoITsnZggRmxhc2ggUGxheWVy64qUIOydtCDruYTrlJTsmKTrpbwg7KeA7JuQ7ZWY7KeAIOyViuyKteuLiOuLpC4g7LWc7IugIEZsYXNoIFBsYXllcuulvCDri6TsmrTroZzrk5ztlZjroKTrqbQg67mE65SU7JikIOyYgeyXreydhCDtgbTrpq3tlZjsi63si5zsmKQ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ywuOyXrOyekOyXkOqyjCDshLjroZwg66eJ64yAIOuztOydtOq4sCIvPg0KCQk8dWl0ZXh0IG5hbWU9Ik1VVEUiIHZhbHVlPSLsnYzshozqsbAiLz4NCgkJPHVpdGV4dCBuYW1lPSJET0NXUkFQX1RJVExFIiB2YWx1ZT0iUHJlc2VudGVyIO2MjOydvCDssqjrtoAiLz4NCgkJPHVpdGV4dCBuYW1lPSJET0NXUkFQX01TRyIgdmFsdWU9IuuCtCDsu7Ttk6jthLDsl5Ag7KCA7J6lIi8+DQoJCTx1aXRleHQgbmFtZT0iRE9DV1JBUF9QUk9NUFQiIHZhbHVlPSLtgbTrpq3tlZjsl6wg64uk7Jq066Gc65OcIi8+DQoJPC9sYW5ndWFnZT4NCgk8bGFuZ3VhZ2UgaWQ9ImVz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+DQoJCTwhLS0gc3Vic3RpdHV0aW9uOiAlbiA9PSBzbGlkZSBudW1iZXIgLS0+DQoJCTwhLS0gc3Vic3RpdHV0aW9uOiAldCA9PSB0b3RhbCBzbGlkZSBjb3VudCAtLT4NCgkJPHVpdGV4dCBuYW1lPSJTQ1JVQkJBUlNUQVRVU19TTElERUlORk8iIHZhbHVlPSJEaWFwb3NpdGl2YSAlbiAvICV0IHwgIi8+DQoJCTx1aXRleHQgbmFtZT0iU0NSVUJCQVJTVEFUVVNfU1RPUFBFRCIgdmFsdWU9IkRldGVuaWRhIi8+DQoJCTx1aXRleHQgbmFtZT0iU0NSVUJCQVJTVEFUVVNfUExBWUlORyIgdmFsdWU9IlJlcHJvZHVjaWVuZG8iLz4NCgkJPHVpdGV4dCBuYW1lPSJTQ1JVQkJBUlNUQVRVU19OT0FVRElPIiB2YWx1ZT0iU2luIHNvbmlkbyIvPg0KCQk8dWl0ZXh0IG5hbWU9IlNDUlVCQkFSU1RBVFVTX1ZJRFBMQVlJTkciIHZhbHVlPSJWw61kZW8gZW4gcmVwcm9kLiIvPg0KCQk8dWl0ZXh0IG5hbWU9IlNDUlVCQkFSU1RBVFVTX0xPQURJTkciIHZhbHVlPSJDYXJnYW5kbyIvPg0KCQk8dWl0ZXh0IG5hbWU9IlNDUlVCQkFSU1RBVFVTX0JVRkZFUklORyIgdmFsdWU9IkFsbWFjZW5hbmRvIGVuIGLDumZlciIvPg0KCQk8dWl0ZXh0IG5hbWU9IlNDUlVCQkFSU1RBVFVTX1FVRVNUSU9OIiB2YWx1ZT0iQ29udGVzdGFyIHByZWd1bnRhIi8+DQoJCTx1aXRleHQgbmFtZT0iU0NSVUJCQVJTVEFUVVNfUkVWSUVXUVVJWiIgdmFsdWU9IlJldmlzYW5kbyBwcnVlYmEiLz4NCgkJPCEtLSBzdWJzdGl0dXRpb246ICVtID09IG1pbnV0ZXMgcmVtYWluaW5nIC0tPg0KCQk8IS0tIHN1YnN0aXR1dGlvbjogJXMgPT0gc2Vjb25kcyByZW1haW5pbmcgLS0+DQoJCTx1aXRleHQgbmFtZT0iRUxBUFNFRCIgdmFsdWU9IiVtIG1pbnV0b3MgJXMgc2VndW5kb3MgcmVzdGFudGVzIi8+DQoJCTx1aXRleHQgbmFtZT0iTk9URk9VTkQiIHZhbHVlPSJObyBzZSBoYSBlbmNvbnRyYWRvIG5hZGEiLz4NCgkJPHVpdGV4dCBuYW1lPSJBVFRBQ0hNRU5UUyIgdmFsdWU9IkFyY2hpdm9zIGFkanVudG9zIi8+DQoJCTwhLS0gc3Vic3RpdHV0aW9uOiAlcCA9PSBjdXJyZW50IHNwZWFrZXIncyB0aXRsZSAtLT4NCgkJPHVpdGV4dCBuYW1lPSJCSU9XSU5fVElUTEUiIHZhbHVlPSJCaW9ncmFmw61hOiAlcCIvPg0KCQk8dWl0ZXh0IG5hbWU9IkJJT0JUTl9USVRMRSIgdmFsdWU9IkJpb2dyYWbDrWEiLz4NCgkJPHVpdGV4dCBuYW1lPSJESVZJREVSQlROX1RJVExFIiB2YWx1ZT0ifCIvPg0KCQk8dWl0ZXh0IG5hbWU9IkNPTlRBQ1RCVE5fVElUTEUiIHZhbHVlPSJDb250YWN0byIvPg0KCQk8dWl0ZXh0IG5hbWU9IlRBQl9RVUlaIiB2YWx1ZT0iUHJ1ZWJhIi8+DQoJCTx1aXRleHQgbmFtZT0iVEFCX09VVExJTkUiIHZhbHVlPSJDb250b3JubyIvPg0KCQk8dWl0ZXh0IG5hbWU9IlRBQl9USFVNQiIgdmFsdWU9Ik1pbmlhdC4iLz4NCgkJPHVpdGV4dCBuYW1lPSJUQUJfTk9URVMiIHZhbHVlPSJOb3RhcyIvPg0KCQk8dWl0ZXh0IG5hbWU9IlRBQl9TRUFSQ0giIHZhbHVlPSJCdXNjYXIiLz4NCgkJPHVpdGV4dCBuYW1lPSJTTElERV9IRUFESU5HIiB2YWx1ZT0iVMOtdHVsbyBkZSBkaWFwb3NpdGl2YSIvPg0KCQk8dWl0ZXh0IG5hbWU9IkRVUkFUSU9OX0hFQURJTkciIHZhbHVlPSJEdXJhYy4iLz4NCgkJPHVpdGV4dCBuYW1lPSJTRUFSQ0hfSEVBRElORyIgdmFsdWU9IkJ1c2NhciB0ZXh0bzoiLz4NCgkJPHVpdGV4dCBuYW1lPSJUSFVNQl9IRUFESU5HIiB2YWx1ZT0iRGlhcG9zaXRpdmEiLz4NCgkJPHVpdGV4dCBuYW1lPSJUSFVNQl9JTkZPIiB2YWx1ZT0iRHVyLi9Uw610LiBkaWFwLiIvPg0KCQk8dWl0ZXh0IG5hbWU9IkFUVEFDSE5BTUVfSEVBRElORyIgdmFsdWU9Ik5vbWJyZSBkZSBhcmNoaXZvIi8+DQoJCTx1aXRleHQgbmFtZT0iQVRUQUNIU0laRV9IRUFESU5HIiB2YWx1ZT0iVGFtYcOxbyIvPg0KCQk8dWl0ZXh0IG5hbWU9IlNMSURFX05PVEVTIiB2YWx1ZT0iTm90YXMgZGUgZGlhcG9zaXRpdmEiLz4NCgkJPCEtLXF1aXogcG9kIGFuZCBtZXNzYWdlIGJveCB0ZXh0cy0tPg0KCQk8dWl0ZXh0IG5hbWU9IlFVSVpQT0RfUVVJWl9BVFRFTVBUIiB2YWx1ZT0iSW50ZW50byBkZSBwcnVlYmE6Ii8+DQoJCTx1aXRleHQgbmFtZT0iUVVJWlBPRF9RVUlaX0FUVEVNUFRfVkFMVUUiIHZhbHVlPSIlbiBkZSAldCIvPg0KCQk8dWl0ZXh0IG5hbWU9IlFVSVpQT0RfUVVJWl9TQ09SRSIgdmFsdWU9IlB1bnR1YWNpw7NuOiIvPg0KCQk8dWl0ZXh0IG5hbWU9IlFVSVpQT0RfUVVJWl9QQVNTU0NPUkUiIHZhbHVlPSJQdW50dWFjacOzbiBwYXJhIGFwcm9iYXI6Ii8+DQoJCTx1aXRleHQgbmFtZT0iUVVJWlBPRF9RVUlaX01BWFNDT1JFIiB2YWx1ZT0iUHVudHVhY2nDs24gbcOheGltYToiLz4NCgkJPHVpdGV4dCBuYW1lPSJRVUlaUE9EX1FVRVNBVE1QVF9TVFIiIHZhbHVlPSJJbnRlbnRvczogJW4gZGUgJXQiLz4NCgkJPHVpdGV4dCBuYW1lPSJRVUlaUE9EX1FVRVNUWVBFX1NUUiIgdmFsdWU9IlRpcG86ICVzIi8+DQoJCTx1aXRleHQgbmFtZT0iUVVJWlBPRF9RVUVTVFlQRV9HUkQiIHZhbHVlPSJDb24gcHVudHVhY2nDs24iLz4NCgkJPHVpdGV4dCBuYW1lPSJRVUlaUE9EX1FVRVNUWVBFX1NWWSIgdmFsdWU9IkVuY3Vlc3RhIi8+DQoJCTx1aXRleHQgbmFtZT0iUVVJWlBPRF9RVUlaQVRNUFRfSU5GIiB2YWx1ZT0iSW5maW5pdG8iLz4NCgkJPHVpdGV4dCBuYW1lPSJRVUlaUE9EX1FVRVNBVE1QVF9JTkYiIHZhbHVlPSJJbmZpbml0byIvPg0KCQk8dWl0ZXh0IG5hbWU9IldBUk5JTkdNU0dfWUVTU1RSSU5HIiB2YWx1ZT0iU8OtIi8+DQoJCTx1aXRleHQgbmFtZT0iV0FSTklOR01TR19OT1NUUklORyIgdmFsdWU9Ik5vIi8+DQoJCTx1aXRleHQgbmFtZT0iV0FSTklOR01TR19USVRMRVNUUklORyIgdmFsdWU9IkF2aXNvIGRlIG5hdmVnYWNpw7NuIGRlIHBydWViYSIvPg0KCQk8dWl0ZXh0IG5hbWU9IldBUk5JTkdNU0dfTVNHU1RSSU5HIiB2YWx1ZT0iSGF5IHByZWd1bnRhcyBzaW4gaW50ZW50b3MgZW4gZXN0YSBwcnVlYmEuJiN4QTsmI3hBO1BhcmEgc2FsaXIgZGUgbGEgcHJ1ZWJhLCBoYWdhIGNsaWMgZW4gU8OtLiBQYXJhIGNvbnRpbnVhciwgaGFnYSBjbGljIGVuIE5vLiIvPg0KCQk8dWl0ZXh0IG5hbWU9IklORk9STUFUSU9OX0gyNjRfRkxBU0hQTEFZRVIiIHZhbHVlPSJMYSB2ZXJzacOzbiBhY3R1YWwgZGUgRmxhc2ggUGxheWVyIGluc3RhbGFkYSBlbiBlbCBvcmRlbmFkb3Igbm8gZXMgY29tcGF0aWJsZSBjb24gZXN0ZSB2w61kZW8uIEhhZ2EgY2xpYyBlbiBlbCDDoXJlYSBkZSB2w61kZW8gcGFyYSBkZXNjYXJnYXIgbGEgw7psdGltYSB2ZXJzacOzbiBkZSBGbGFzaCBQbGF5ZXIuIi8+DQoJCTwhLS0gc3Vic3RpdHV0aW9uOiAlcCA9PSBwcmVzZW50YXRpb24gdGl0bGUgLS0+DQoJCTwhLS0gc3Vic3RpdHV0aW9uOiAlcyA9PSBzbGlkZSB0aXRsZSAtLT4NCgkJPCEtLSBzdWJzdGl0dXRpb246ICVuID09IHNsaWRlIG51bWJlciAtLT4NCgkJPHVpdGV4dCBuYW1lPSJCT09LTUFSSyIgdmFsdWU9IkFkb2JlIFByZXNlbnRlcjogJXAiLz4NCgkJPCEtLSBzdWJzdGl0dXRpb246ICVwID09IHByZXNlbnRhdGlvbiB0aXRsZSAtLT4NCgkJPCEtLSBzdWJzdGl0dXRpb246ICVzID09IHNsaWRlIHRpdGxlIC0tPg0KCQk8IS0tIHN1YnN0aXR1dGlvbjogJW4gPT0gc2xpZGUgbnVtYmVyIC0tPg0KCQk8dWl0ZXh0IG5hbWU9IkJPT0tNQVJLU0xJREUiIHZhbHVlPSJBZG9iZSBQcmVzZW50ZXI6ICVwICVzIi8+DQoJCTx1aXRleHQgbmFtZT0iU0hPV1NJREVCQVIiIHZhbHVlPSJNb3N0cmFyIGJhcnJhIGxhdGVyYWwgYSBsb3MgcGFydGljaXBhbnRlcyIvPg0KCQk8dWl0ZXh0IG5hbWU9Ik1VVEUiIHZhbHVlPSJTaWxlbmNpYXIiLz4NCgkJPHVpdGV4dCBuYW1lPSJET0NXUkFQX1RJVExFIiB2YWx1ZT0iQXJjaGl2byBhZGp1bnRvIGRlIFByZXNlbnRlciIvPg0KCQk8dWl0ZXh0IG5hbWU9IkRPQ1dSQVBfTVNHIiB2YWx1ZT0iR3VhcmRhciBlbiBNaSBQQyIvPg0KCQk8dWl0ZXh0IG5hbWU9IkRPQ1dSQVBfUFJPTVBUIiB2YWx1ZT0iSGFnYSBjbGljIGVuIERlc2NhcmdhciIvPg0KCTwvbGFuZ3VhZ2U+DQoJPGxhbmd1YWdlIGlkPSJwd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TbGlkZSAlbiIvPg0KCQk8IS0tIHN1YnN0aXR1dGlvbjogJW4gPT0gc2xpZGUgbnVtYmVyIC0tPg0KCQk8IS0tIHN1YnN0aXR1dGlvbjogJXQgPT0gdG90YWwgc2xpZGUgY291bnQgLS0+DQoJCTx1aXRleHQgbmFtZT0iU0NSVUJCQVJTVEFUVVNfU0xJREVJTkZPIiB2YWx1ZT0iU2xpZGUgJW4gLyAldCB8ICIvPg0KCQk8dWl0ZXh0IG5hbWU9IlNDUlVCQkFSU1RBVFVTX1NUT1BQRUQiIHZhbHVlPSJQYXJhZG8iLz4NCgkJPHVpdGV4dCBuYW1lPSJTQ1JVQkJBUlNUQVRVU19QTEFZSU5HIiB2YWx1ZT0iUmVwcm9kdXppbmRvIi8+DQoJCTx1aXRleHQgbmFtZT0iU0NSVUJCQVJTVEFUVVNfTk9BVURJTyIgdmFsdWU9IlNlbSDDoXVkaW8iLz4NCgkJPHVpdGV4dCBuYW1lPSJTQ1JVQkJBUlNUQVRVU19WSURQTEFZSU5HIiB2YWx1ZT0iVsOtZGVvIGVtIHJlcHJvZHXDp8OjbyIvPg0KCQk8dWl0ZXh0IG5hbWU9IlNDUlVCQkFSU1RBVFVTX0xPQURJTkciIHZhbHVlPSJDYXJyZWdhbmRvIi8+DQoJCTx1aXRleHQgbmFtZT0iU0NSVUJCQVJTVEFUVVNfQlVGRkVSSU5HIiB2YWx1ZT0iQXJtYXplbmFuZG8gZW0gYnVmZmVyIi8+DQoJCTx1aXRleHQgbmFtZT0iU0NSVUJCQVJTVEFUVVNfUVVFU1RJT04iIHZhbHVlPSJSZXNwb25kZXIgcGVyZ3VudGEiLz4NCgkJPHVpdGV4dCBuYW1lPSJTQ1JVQkJBUlNUQVRVU19SRVZJRVdRVUlaIiB2YWx1ZT0iUmV2aXNhbmRvIHF1ZXN0aW9uw6FyaW8iLz4NCgkJPCEtLSBzdWJzdGl0dXRpb246ICVtID09IG1pbnV0ZXMgcmVtYWluaW5nIC0tPg0KCQk8IS0tIHN1YnN0aXR1dGlvbjogJXMgPT0gc2Vjb25kcyByZW1haW5pbmcgLS0+DQoJCTx1aXRleHQgbmFtZT0iRUxBUFNFRCIgdmFsdWU9IiVtIG1pbnV0b3MgJXMgc2VndW5kb3MgcmVzdGFudGVzIi8+DQoJCTx1aXRleHQgbmFtZT0iTk9URk9VTkQiIHZhbHVlPSJOYWRhIGVuY29udHJhZG8iLz4NCgkJPHVpdGV4dCBuYW1lPSJBVFRBQ0hNRU5UUyIgdmFsdWU9IkFuZXhvcy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RhdG8iLz4NCgkJPHVpdGV4dCBuYW1lPSJUQUJfUVVJWiIgdmFsdWU9IlF1ZXN0LiIvPg0KCQk8dWl0ZXh0IG5hbWU9IlRBQl9PVVRMSU5FIiB2YWx1ZT0iRXNxdWVtYSIvPg0KCQk8dWl0ZXh0IG5hbWU9IlRBQl9USFVNQiIgdmFsdWU9Ik1pbmkiLz4NCgkJPHVpdGV4dCBuYW1lPSJUQUJfTk9URVMiIHZhbHVlPSJOb3RhcyIvPg0KCQk8dWl0ZXh0IG5hbWU9IlRBQl9TRUFSQ0giIHZhbHVlPSJCdXNjYSIvPg0KCQk8dWl0ZXh0IG5hbWU9IlNMSURFX0hFQURJTkciIHZhbHVlPSJUw610dWxvIGRvIHNsaWRlIi8+DQoJCTx1aXRleHQgbmFtZT0iRFVSQVRJT05fSEVBRElORyIgdmFsdWU9IkR1cmHDp8OjbyIvPg0KCQk8dWl0ZXh0IG5hbWU9IlNFQVJDSF9IRUFESU5HIiB2YWx1ZT0iUHJvY3VyYXIgdGV4dG86Ii8+DQoJCTx1aXRleHQgbmFtZT0iVEhVTUJfSEVBRElORyIgdmFsdWU9IlNsaWRlIi8+DQoJCTx1aXRleHQgbmFtZT0iVEhVTUJfSU5GTyIgdmFsdWU9IlTDrXR1bG8vRHVyYcOnw6NvIGRvIHNsaWRlIi8+DQoJCTx1aXRleHQgbmFtZT0iQVRUQUNITkFNRV9IRUFESU5HIiB2YWx1ZT0iTm9tZSBkbyBhcnF1aXZvIi8+DQoJCTx1aXRleHQgbmFtZT0iQVRUQUNIU0laRV9IRUFESU5HIiB2YWx1ZT0iVGFtYW5obyIvPg0KCQk8dWl0ZXh0IG5hbWU9IlNMSURFX05PVEVTIiB2YWx1ZT0iQW5vdGHDp8O1ZXMgZG8gc2xpZGUiLz4NCgkJPCEtLXF1aXogcG9kIGFuZCBtZXNzYWdlIGJveCB0ZXh0cy0tPg0KCQk8dWl0ZXh0IG5hbWU9IlFVSVpQT0RfUVVJWl9BVFRFTVBUIiB2YWx1ZT0iVGVudGF0aXZhIG5vIHF1ZXN0aW9uw6FyaW86Ii8+DQoJCTx1aXRleHQgbmFtZT0iUVVJWlBPRF9RVUlaX0FUVEVNUFRfVkFMVUUiIHZhbHVlPSIlbiBkZSAldCIvPg0KCQk8dWl0ZXh0IG5hbWU9IlFVSVpQT0RfUVVJWl9TQ09SRSIgdmFsdWU9IlBvbnR1YcOnw6NvOiIvPg0KCQk8dWl0ZXh0IG5hbWU9IlFVSVpQT0RfUVVJWl9QQVNTU0NPUkUiIHZhbHVlPSJQb250dWHDp8OjbyBkZSBhcHJvdmHDp8OjbzoiLz4NCgkJPHVpdGV4dCBuYW1lPSJRVUlaUE9EX1FVSVpfTUFYU0NPUkUiIHZhbHVlPSJQb250dWHDp8OjbyBtw6F4aW1hOiIvPg0KCQk8dWl0ZXh0IG5hbWU9IlFVSVpQT0RfUVVFU0FUTVBUX1NUUiIgdmFsdWU9IlRlbnRhdGl2YTogJW4gZGUgJXQiLz4NCgkJPHVpdGV4dCBuYW1lPSJRVUlaUE9EX1FVRVNUWVBFX1NUUiIgdmFsdWU9IlRpcG86ICVzIi8+DQoJCTx1aXRleHQgbmFtZT0iUVVJWlBPRF9RVUVTVFlQRV9HUkQiIHZhbHVlPSJDbGFzc2lmaWNhdMOzcmlhIi8+DQoJCTx1aXRleHQgbmFtZT0iUVVJWlBPRF9RVUVTVFlQRV9TVlkiIHZhbHVlPSJQZXNxdWlzYSIvPg0KCQk8dWl0ZXh0IG5hbWU9IlFVSVpQT0RfUVVJWkFUTVBUX0lORiIgdmFsdWU9IkluZmluaXRvIi8+DQoJCTx1aXRleHQgbmFtZT0iUVVJWlBPRF9RVUVTQVRNUFRfSU5GIiB2YWx1ZT0iSW5maW5pdG8iLz4NCgkJPHVpdGV4dCBuYW1lPSJXQVJOSU5HTVNHX1lFU1NUUklORyIgdmFsdWU9IlNpbSIvPg0KCQk8dWl0ZXh0IG5hbWU9IldBUk5JTkdNU0dfTk9TVFJJTkciIHZhbHVlPSJOw6NvIi8+DQoJCTx1aXRleHQgbmFtZT0iV0FSTklOR01TR19USVRMRVNUUklORyIgdmFsdWU9IkFsZXJ0YSBkZSBuYXZlZ2HDp8OjbyBkbyBxdWVzdGlvbsOhcmlvIi8+DQoJCTx1aXRleHQgbmFtZT0iV0FSTklOR01TR19NU0dTVFJJTkciIHZhbHVlPSJFeGlzdGVtIHBlcmd1bnRhcyBxdWUgbsOjbyBmb3JhbSByZXNwb25kaWRhcyBuZXN0ZSBxdWVzdGlvbsOhcmlvLiYjeEE7JiN4QTtDbGlxdWUgZW0gU2ltIHBhcmEgc2FpciBkbyBxdWVzdGlvbsOhcmlvIG91IGVtIE7Do28gc2UgcXVpc2VyIGNvbnRpbnVhci4iLz4NCgkJPHVpdGV4dCBuYW1lPSJJTkZPUk1BVElPTl9IMjY0X0ZMQVNIUExBWUVSIiB2YWx1ZT0iQSB2ZXJzw6NvIGF0dWFsIGRvIEZsYXNoIFBsYXllciBpbnN0YWxhZGEgbm8gY29tcHV0YWRvciBuw6NvIG9mZXJlY2Ugc3Vwb3J0ZSBhIGVzc2UgdsOtZGVvLiBDbGlxdWUgbmEgw6FyZWEgZG8gdsOtZGVvIHBhcmEgYmFpeGFyIGEgdmVyc8OjbyBtYWlzIHJlY2VudGUgZG8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3N0cmFyIGJhcnJhIGxhdGVyYWwgYW8gcGFydGljaXBhbnRlcyIvPg0KCQk8dWl0ZXh0IG5hbWU9Ik1VVEUiIHZhbHVlPSJNdWRvIi8+DQoJCTx1aXRleHQgbmFtZT0iRE9DV1JBUF9USVRMRSIgdmFsdWU9IkFuZXhvIGRlIGFycXVpdm8gZG8gUHJlc2VudGVyIi8+DQoJCTx1aXRleHQgbmFtZT0iRE9DV1JBUF9NU0ciIHZhbHVlPSJTYWx2YXIgZW0gTWV1IGNvbXB1dGFkb3IiLz4NCgkJPHVpdGV4dCBuYW1lPSJET0NXUkFQX1BST01QVCIgdmFsdWU9IkNsaXF1ZSBwYXJhIGJhaXhhciIvPg0KCTwvbGFuZ3VhZ2U+DQoJPGxhbmd1YWdlIGlkPSJpd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EaWFwb3NpdGl2YSAlbiIvPg0KCQk8IS0tIHN1YnN0aXR1dGlvbjogJW4gPT0gc2xpZGUgbnVtYmVyIC0tPg0KCQk8IS0tIHN1YnN0aXR1dGlvbjogJXQgPT0gdG90YWwgc2xpZGUgY291bnQgLS0+DQoJCTx1aXRleHQgbmFtZT0iU0NSVUJCQVJTVEFUVVNfU0xJREVJTkZPIiB2YWx1ZT0iRGlhcG9zaXRpdmEgJW4gLyAldCB8ICIvPg0KCQk8dWl0ZXh0IG5hbWU9IlNDUlVCQkFSU1RBVFVTX1NUT1BQRUQiIHZhbHVlPSJJbnRlcnJvdHRvIi8+DQoJCTx1aXRleHQgbmFtZT0iU0NSVUJCQVJTVEFUVVNfUExBWUlORyIgdmFsdWU9IlJpcHJvZHV6aW9uZSIvPg0KCQk8dWl0ZXh0IG5hbWU9IlNDUlVCQkFSU1RBVFVTX05PQVVESU8iIHZhbHVlPSJBdWRpbyBpbmF0dC4iLz4NCgkJPHVpdGV4dCBuYW1lPSJTQ1JVQkJBUlNUQVRVU19WSURQTEFZSU5HIiB2YWx1ZT0iVmlkZW8gaW4gcmlwcm9kdXppb25lIi8+DQoJCTx1aXRleHQgbmFtZT0iU0NSVUJCQVJTVEFUVVNfTE9BRElORyIgdmFsdWU9IkNhcmljYW1lbnRvIi8+DQoJCTx1aXRleHQgbmFtZT0iU0NSVUJCQVJTVEFUVVNfQlVGRkVSSU5HIiB2YWx1ZT0iQnVmZmVyaW5nIi8+DQoJCTx1aXRleHQgbmFtZT0iU0NSVUJCQVJTVEFUVVNfUVVFU1RJT04iIHZhbHVlPSJSaXNwb25kaSBhIGRvbWFuZGEiLz4NCgkJPHVpdGV4dCBuYW1lPSJTQ1JVQkJBUlNUQVRVU19SRVZJRVdRVUlaIiB2YWx1ZT0iUmV2aXNpb25lIGRlbCBxdWl6Ii8+DQoJCTwhLS0gc3Vic3RpdHV0aW9uOiAlbSA9PSBtaW51dGVzIHJlbWFpbmluZyAtLT4NCgkJPCEtLSBzdWJzdGl0dXRpb246ICVzID09IHNlY29uZHMgcmVtYWluaW5nIC0tPg0KCQk8dWl0ZXh0IG5hbWU9IkVMQVBTRUQiIHZhbHVlPSIlbSBNaW51dGkgJXMgU2Vjb25kaSByaW1hbmVudGkiLz4NCgkJPHVpdGV4dCBuYW1lPSJOT1RGT1VORCIgdmFsdWU9Ik5lc3N1biBlbGVtZW50byB0cm92YXRvIi8+DQoJCTx1aXRleHQgbmFtZT0iQVRUQUNITUVOVFMiIHZhbHVlPSJBbGxlZ2F0aS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QuIi8+DQoJCTx1aXRleHQgbmFtZT0iVEFCX1FVSVoiIHZhbHVlPSJRdWl6Ii8+DQoJCTx1aXRleHQgbmFtZT0iVEFCX09VVExJTkUiIHZhbHVlPSJTdHJ1dHR1cmEiLz4NCgkJPHVpdGV4dCBuYW1lPSJUQUJfVEhVTUIiIHZhbHVlPSJNaW5pYXR1cmUiLz4NCgkJPHVpdGV4dCBuYW1lPSJUQUJfTk9URVMiIHZhbHVlPSJOb3RlIi8+DQoJCTx1aXRleHQgbmFtZT0iVEFCX1NFQVJDSCIgdmFsdWU9IkNlcmNhIi8+DQoJCTx1aXRleHQgbmFtZT0iU0xJREVfSEVBRElORyIgdmFsdWU9IlRpdG9sbyBkaWFwb3NpdGl2YSIvPg0KCQk8dWl0ZXh0IG5hbWU9IkRVUkFUSU9OX0hFQURJTkciIHZhbHVlPSJEdXJhdGEiLz4NCgkJPHVpdGV4dCBuYW1lPSJTRUFSQ0hfSEVBRElORyIgdmFsdWU9IkNlcmNhIHRlc3RvOiIvPg0KCQk8dWl0ZXh0IG5hbWU9IlRIVU1CX0hFQURJTkciIHZhbHVlPSJEaWFwb3NpdGl2YSIvPg0KCQk8dWl0ZXh0IG5hbWU9IlRIVU1CX0lORk8iIHZhbHVlPSJUaXRvbG8vVGVtcG8iLz4NCgkJPHVpdGV4dCBuYW1lPSJBVFRBQ0hOQU1FX0hFQURJTkciIHZhbHVlPSJOb21lIGZpbGUiLz4NCgkJPHVpdGV4dCBuYW1lPSJBVFRBQ0hTSVpFX0hFQURJTkciIHZhbHVlPSJEaW1lbnNpb25lIi8+DQoJCTx1aXRleHQgbmFtZT0iU0xJREVfTk9URVMiIHZhbHVlPSJOb3RlIGRpYXBvc2l0aXZhIi8+DQoJCTwhLS1xdWl6IHBvZCBhbmQgbWVzc2FnZSBib3ggdGV4dHMtLT4NCgkJPHVpdGV4dCBuYW1lPSJRVUlaUE9EX1FVSVpfQVRURU1QVCIgdmFsdWU9IlRlbnRhdGl2byBxdWl6OiIvPg0KCQk8dWl0ZXh0IG5hbWU9IlFVSVpQT0RfUVVJWl9BVFRFTVBUX1ZBTFVFIiB2YWx1ZT0iJW4gZGkgJXQiLz4NCgkJPHVpdGV4dCBuYW1lPSJRVUlaUE9EX1FVSVpfU0NPUkUiIHZhbHVlPSJQdW50ZWdnaW86Ii8+DQoJCTx1aXRleHQgbmFtZT0iUVVJWlBPRF9RVUlaX1BBU1NTQ09SRSIgdmFsdWU9IlB1bnRlZ2dpbyBtaW5pbW86Ii8+DQoJCTx1aXRleHQgbmFtZT0iUVVJWlBPRF9RVUlaX01BWFNDT1JFIiB2YWx1ZT0iUHVudGVnZ2lvIG1hc3NpbW86Ii8+DQoJCTx1aXRleHQgbmFtZT0iUVVJWlBPRF9RVUVTQVRNUFRfU1RSIiB2YWx1ZT0iVGVudGF0aXZvOiAlbiBkaSAldCIvPg0KCQk8dWl0ZXh0IG5hbWU9IlFVSVpQT0RfUVVFU1RZUEVfU1RSIiB2YWx1ZT0iVGlwbzogJXMiLz4NCgkJPHVpdGV4dCBuYW1lPSJRVUlaUE9EX1FVRVNUWVBFX0dSRCIgdmFsdWU9IkNvbiB2YWx1dGF6aW9uZSIvPg0KCQk8dWl0ZXh0IG5hbWU9IlFVSVpQT0RfUVVFU1RZUEVfU1ZZIiB2YWx1ZT0iSW5kYWdpbmUiLz4NCgkJPHVpdGV4dCBuYW1lPSJRVUlaUE9EX1FVSVpBVE1QVF9JTkYiIHZhbHVlPSJJbmZpbml0aSIvPg0KCQk8dWl0ZXh0IG5hbWU9IlFVSVpQT0RfUVVFU0FUTVBUX0lORiIgdmFsdWU9IkluZmluaXRpIi8+DQoJCTx1aXRleHQgbmFtZT0iV0FSTklOR01TR19ZRVNTVFJJTkciIHZhbHVlPSJTw6wiLz4NCgkJPHVpdGV4dCBuYW1lPSJXQVJOSU5HTVNHX05PU1RSSU5HIiB2YWx1ZT0iTm8iLz4NCgkJPHVpdGV4dCBuYW1lPSJXQVJOSU5HTVNHX1RJVExFU1RSSU5HIiB2YWx1ZT0iQXZ2ZXJ0ZW56YSBuYXZpZ2F6aW9uZSBxdWl6Ii8+DQoJCTx1aXRleHQgbmFtZT0iV0FSTklOR01TR19NU0dTVFJJTkciIHZhbHVlPSJPY2NvcnJlIGFuY29yYSByaXNwb25kZXJlIGFkIGFsY3VuZSBkb21hbmRlIGRlbCBxdWl6LiYjeEE7JiN4QTtTZSBmYXRlIGNsaWMgc3UgU8OsLCB1c2NpcmV0ZSBkYWwgcXVpei4gRmF0ZSBjbGljIHN1IE5vIHBlciBjb250aW51YXJlIGlsIHF1aXouIi8+DQoJCTx1aXRleHQgbmFtZT0iSU5GT1JNQVRJT05fSDI2NF9GTEFTSFBMQVlFUiIgdmFsdWU9IkxhIHZlcnNpb25lIGRpIEZsYXNoIFBsYXllciBhdHR1YWxtZW50ZSBpbnN0YWxsYXRhIG5vbiBzdXBwb3J0YSBxdWVzdG8gdmlkZW8uIEZhdGUgY2xpYyBzdWxsJ2FyZWEgZGVsIHZpZGVvIHBlciBzY2FyaWNhcmUgbCd1bHRpbWEgdmVyc2lvbmUgZGk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3N0cmEgYmFycmEgbGF0ZXJhbGUgYWkgcGFydGVjaXBhbnRpIi8+DQoJCTx1aXRleHQgbmFtZT0iTVVURSIgdmFsdWU9IkRpc2F0dGl2YSBhdWRpbyIvPg0KCQk8dWl0ZXh0IG5hbWU9IkRPQ1dSQVBfVElUTEUiIHZhbHVlPSJBbGxlZ2F0byBmaWxlIFByZXNlbnRlciIvPg0KCQk8dWl0ZXh0IG5hbWU9IkRPQ1dSQVBfTVNHIiB2YWx1ZT0iU2FsdmEgaW4gUmlzb3JzZSBkZWwgY29tcHV0ZXIiLz4NCgkJPHVpdGV4dCBuYW1lPSJET0NXUkFQX1BST01QVCIgdmFsdWU9IkNsaWMgcGVyIHNjYXJpY2FyZSIvPg0KCTwvbGFuZ3VhZ2U+DQoJPGxhbmd1YWdlIGlkPSJub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EaWEgJW4iLz4NCgkJPCEtLSBzdWJzdGl0dXRpb246ICVuID09IHNsaWRlIG51bWJlciAtLT4NCgkJPCEtLSBzdWJzdGl0dXRpb246ICV0ID09IHRvdGFsIHNsaWRlIGNvdW50IC0tPg0KCQk8dWl0ZXh0IG5hbWU9IlNDUlVCQkFSU1RBVFVTX1NMSURFSU5GTyIgdmFsdWU9IkRpYSAlbiAvICV0IHwgIi8+DQoJCTx1aXRleHQgbmFtZT0iU0NSVUJCQVJTVEFUVVNfU1RPUFBFRCIgdmFsdWU9Ikdlc3RvcHQiLz4NCgkJPHVpdGV4dCBuYW1lPSJTQ1JVQkJBUlNUQVRVU19QTEFZSU5HIiB2YWx1ZT0iQWZzcGVsZW4iLz4NCgkJPHVpdGV4dCBuYW1lPSJTQ1JVQkJBUlNUQVRVU19OT0FVRElPIiB2YWx1ZT0iR2VlbiBhdWRpbyIvPg0KCQk8dWl0ZXh0IG5hbWU9IlNDUlVCQkFSU1RBVFVTX1ZJRFBMQVlJTkciIHZhbHVlPSJWaWRlbyBhZnNwZWxlbiIvPg0KCQk8dWl0ZXh0IG5hbWU9IlNDUlVCQkFSU1RBVFVTX0xPQURJTkciIHZhbHVlPSJMYWRlbiIvPg0KCQk8dWl0ZXh0IG5hbWU9IlNDUlVCQkFSU1RBVFVTX0JVRkZFUklORyIgdmFsdWU9IkJ1ZmZlcmVuIi8+DQoJCTx1aXRleHQgbmFtZT0iU0NSVUJCQVJTVEFUVVNfUVVFU1RJT04iIHZhbHVlPSJWcmFhZyBtZXQgYW50d29vcmQiLz4NCgkJPHVpdGV4dCBuYW1lPSJTQ1JVQkJBUlNUQVRVU19SRVZJRVdRVUlaIiB2YWx1ZT0iUXVpeiBjb250cm9sZXJlbiIvPg0KCQk8IS0tIHN1YnN0aXR1dGlvbjogJW0gPT0gbWludXRlcyByZW1haW5pbmcgLS0+DQoJCTwhLS0gc3Vic3RpdHV0aW9uOiAlcyA9PSBzZWNvbmRzIHJlbWFpbmluZyAtLT4NCgkJPHVpdGV4dCBuYW1lPSJFTEFQU0VEIiB2YWx1ZT0iRXIgcmVzdGVyZW4gJW0gbWludXRlbiAlcyBzZWNvbmRlbiIvPg0KCQk8dWl0ZXh0IG5hbWU9Ik5PVEZPVU5EIiB2YWx1ZT0iTmlldHMgZ2V2b25kZW4iLz4NCgkJPHVpdGV4dCBuYW1lPSJBVFRBQ0hNRU5UUyIgdmFsdWU9IkJpamxhZ2VuIi8+DQoJCTwhLS0gc3Vic3RpdHV0aW9uOiAlcCA9PSBjdXJyZW50IHNwZWFrZXIncyB0aXRsZSAtLT4NCgkJPHVpdGV4dCBuYW1lPSJCSU9XSU5fVElUTEUiIHZhbHVlPSJCaW9ncmFmaWU6ICVwIi8+DQoJCTx1aXRleHQgbmFtZT0iQklPQlROX1RJVExFIiB2YWx1ZT0iQmlvZ3JhZmllIi8+DQoJCTx1aXRleHQgbmFtZT0iRElWSURFUkJUTl9USVRMRSIgdmFsdWU9InwiLz4NCgkJPHVpdGV4dCBuYW1lPSJDT05UQUNUQlROX1RJVExFIiB2YWx1ZT0iQ29udGFjdCIvPg0KCQk8dWl0ZXh0IG5hbWU9IlRBQl9RVUlaIiB2YWx1ZT0iUXVpeiIvPg0KCQk8dWl0ZXh0IG5hbWU9IlRBQl9PVVRMSU5FIiB2YWx1ZT0iT3ZlcnppY2h0Ii8+DQoJCTx1aXRleHQgbmFtZT0iVEFCX1RIVU1CIiB2YWx1ZT0iTWluaWF0dXVyIi8+DQoJCTx1aXRleHQgbmFtZT0iVEFCX05PVEVTIiB2YWx1ZT0iTm90aXRpZXMiLz4NCgkJPHVpdGV4dCBuYW1lPSJUQUJfU0VBUkNIIiB2YWx1ZT0iWm9la2VuIi8+DQoJCTx1aXRleHQgbmFtZT0iU0xJREVfSEVBRElORyIgdmFsdWU9IlRpdGVsIHZhbiBkaWEiLz4NCgkJPHVpdGV4dCBuYW1lPSJEVVJBVElPTl9IRUFESU5HIiB2YWx1ZT0iRHV1ciIvPg0KCQk8dWl0ZXh0IG5hbWU9IlNFQVJDSF9IRUFESU5HIiB2YWx1ZT0iWm9la2VuIG5hYXIgdGVrc3Q6Ii8+DQoJCTx1aXRleHQgbmFtZT0iVEhVTUJfSEVBRElORyIgdmFsdWU9IkRpYSIvPg0KCQk8dWl0ZXh0IG5hbWU9IlRIVU1CX0lORk8iIHZhbHVlPSJUaXRlbC9kdXVyIHZhbiBkaWEiLz4NCgkJPHVpdGV4dCBuYW1lPSJBVFRBQ0hOQU1FX0hFQURJTkciIHZhbHVlPSJCZXN0YW5kc25hYW0iLz4NCgkJPHVpdGV4dCBuYW1lPSJBVFRBQ0hTSVpFX0hFQURJTkciIHZhbHVlPSJHcm9vdHRlIi8+DQoJCTx1aXRleHQgbmFtZT0iU0xJREVfTk9URVMiIHZhbHVlPSJEaWFub3RpdGllcyIvPg0KCQk8IS0tcXVpeiBwb2QgYW5kIG1lc3NhZ2UgYm94IHRleHRzLS0+DQoJCTx1aXRleHQgbmFtZT0iUVVJWlBPRF9RVUlaX0FUVEVNUFQiIHZhbHVlPSJRdWl6cG9naW5nOiIvPg0KCQk8dWl0ZXh0IG5hbWU9IlFVSVpQT0RfUVVJWl9BVFRFTVBUX1ZBTFVFIiB2YWx1ZT0iJW4gdmFuICV0Ii8+DQoJCTx1aXRleHQgbmFtZT0iUVVJWlBPRF9RVUlaX1NDT1JFIiB2YWx1ZT0iQmVoYWFsZGUgc2NvcmU6Ii8+DQoJCTx1aXRleHQgbmFtZT0iUVVJWlBPRF9RVUlaX1BBU1NTQ09SRSIgdmFsdWU9IlZvbGRvZW5kZSBzY29yZToiLz4NCgkJPHVpdGV4dCBuYW1lPSJRVUlaUE9EX1FVSVpfTUFYU0NPUkUiIHZhbHVlPSJNYXhpbWFhbCBoYWFsYmFyZSBzY29yZToiLz4NCgkJPHVpdGV4dCBuYW1lPSJRVUlaUE9EX1FVRVNBVE1QVF9TVFIiIHZhbHVlPSJQb2dpbmc6ICVuIHZhbiAldCIvPg0KCQk8dWl0ZXh0IG5hbWU9IlFVSVpQT0RfUVVFU1RZUEVfU1RSIiB2YWx1ZT0iVHlwZTogJXMiLz4NCgkJPHVpdGV4dCBuYW1lPSJRVUlaUE9EX1FVRVNUWVBFX0dSRCIgdmFsdWU9IlRlbHQgdm9vciBzY29yZSIvPg0KCQk8dWl0ZXh0IG5hbWU9IlFVSVpQT0RfUVVFU1RZUEVfU1ZZIiB2YWx1ZT0iRW5xdcOqdGUiLz4NCgkJPHVpdGV4dCBuYW1lPSJRVUlaUE9EX1FVSVpBVE1QVF9JTkYiIHZhbHVlPSJPbmJlcGVya3QiLz4NCgkJPHVpdGV4dCBuYW1lPSJRVUlaUE9EX1FVRVNBVE1QVF9JTkYiIHZhbHVlPSJPbmJlcGVya3QiLz4NCgkJPHVpdGV4dCBuYW1lPSJXQVJOSU5HTVNHX1lFU1NUUklORyIgdmFsdWU9IkphIi8+DQoJCTx1aXRleHQgbmFtZT0iV0FSTklOR01TR19OT1NUUklORyIgdmFsdWU9Ik5lZSIvPg0KCQk8dWl0ZXh0IG5hbWU9IldBUk5JTkdNU0dfVElUTEVTVFJJTkciIHZhbHVlPSJXYWFyc2NodXdpbmcgbWV0IGJldHJla2tpbmcgdG90IHF1aXpuYXZpZ2F0aWUiLz4NCgkJPHVpdGV4dCBuYW1lPSJXQVJOSU5HTVNHX01TR1NUUklORyIgdmFsdWU9IlUgaGVidCBuaWV0IGFsbGUgdnJhZ2VuIGluIGRlemUgcXVpeiBiZWFudHdvb3JkLiYjeEE7JiN4QTtLbGlrIG9wIEphIG9tIGRlIHF1aXogYWYgdGUgc2x1aXRlbi4gS2xpayBvcCBOZWUgb20gZGUgcXVpeiB2b29ydCB0ZSB6ZXR0ZW4uIi8+DQoJCTx1aXRleHQgbmFtZT0iSU5GT1JNQVRJT05fSDI2NF9GTEFTSFBMQVlFUiIgdmFsdWU9IkRlemUgdmlkZW8gd29yZHQgbmlldCBvbmRlcnN0ZXVuZCBkb29yIGRlIHZlcnNpZSB2YW4gRmxhc2ggUGxheWVyIGRpZSBtb21lbnRlZWwgb3AgdXcgY29tcHV0ZXIgaXMgZ2XDr25zdGFsbGVlcmQuIEtsaWsgaW4gZGUgdmlkZW8gb20gZGUgbmlldXdzdGUgRmxhc2ggUGxheWVyIHRlIGRvd25sb2FkZW4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lppanBhbmVlbCBhYW4gZGVlbG5lbWVycyB3ZWVyZ2V2ZW4iLz4NCgkJPHVpdGV4dCBuYW1lPSJNVVRFIiB2YWx1ZT0iRGVtcGVuIi8+DQoJCTx1aXRleHQgbmFtZT0iRE9DV1JBUF9USVRMRSIgdmFsdWU9IlByZXNlbnRlci1iZXN0YW5kc2JpamxhZ2UiLz4NCgkJPHVpdGV4dCBuYW1lPSJET0NXUkFQX01TRyIgdmFsdWU9Ik9wc2xhYW4gaW4gRGV6ZSBjb21wdXRlciIvPg0KCQk8dWl0ZXh0IG5hbWU9IkRPQ1dSQVBfUFJPTVBUIiB2YWx1ZT0iS2xpayBvbSB0ZSBkb3dubG9hZGVuIi8+DQoJPC9sYW5ndWFnZT4NCgk8bGFuZ3VhZ2UgaWQ9ImNuIj4NCgkJPCEtLSBmb3JtYXQgZm9yIHVpZm9udCB2YWx1ZSBpcyAiZm9udCxzaXplLGlzYm9sZCxpc2l0YWxpYyxpc3NoYWRvd2VkIiAtLT4NCgkJPHVpZm9udCBuYW1lPSJGT05UX1FVSVpaSU5HIiB2YWx1ZT0i5a6L5L2TLTE4MDMwLDEwLGZhbHNlLGZhbHNlLGZhbHNlIi8+DQoJCTx1aWZvbnQgbmFtZT0iRk9OVF9TQ1JVQlNUQVRVUyIgdmFsdWU9IuWui+S9ky0xODAzMCwxMCx0cnVlLGZhbHNlLHRydWUiLz4NCgkJPHVpZm9udCBuYW1lPSJGT05UX1NDUlVCVElNRSIgdmFsdWU9IuWui+S9ky0xODAzMCwxMCxmYWxzZSxmYWxzZSx0cnVlIi8+DQoJCTx1aWZvbnQgbmFtZT0iRk9OVF9FTEFQU0VEVElNRSIgdmFsdWU9IuWui+S9ky0xODAzMCwxMCx0cnVlLGZhbHNlLHRydWUiLz4NCgkJPHVpZm9udCBuYW1lPSJGT05UX1VUSUxTTUVOVSIgdmFsdWU9IuWui+S9ky0xODAzMCwxMCx0cnVlLGZhbHNlLGZhbHNlIi8+DQoJCTx1aWZvbnQgbmFtZT0iRk9OVF9UQUJTIiB2YWx1ZT0i5a6L5L2TLTE4MDMwLDE0LHRydWUsZmFsc2UsdHJ1ZSIvPg0KCQk8dWlmb250IG5hbWU9IkZPTlRfUFJFU0VOVEFUSU9OTkFNRSIgdmFsdWU9IuWui+S9ky0xODAzMCwxNCxmYWxzZSxmYWxzZSx0cnVlIi8+DQoJCTx1aWZvbnQgbmFtZT0iRk9OVF9QUkVTRU5URVJOQU1FIiB2YWx1ZT0i5a6L5L2TLTE4MDMwLDE0LHRydWUsZmFsc2UsdHJ1ZSIvPg0KCQk8dWlmb250IG5hbWU9IkZPTlRfUFJFU0VOVEVSVElUTEUiIHZhbHVlPSLlrovkvZMtMTgwMzAsMTMsZmFsc2UsZmFsc2UsdHJ1ZSIvPg0KCQk8dWlmb250IG5hbWU9IkZPTlRfQklPQlROIiB2YWx1ZT0i5a6L5L2TLTE4MDMwLDEwLGZhbHNlLGZhbHNlLHRydWUiLz4NCgkJPHVpZm9udCBuYW1lPSJGT05UX05PVEVTIiB2YWx1ZT0i5a6L5L2TLTE4MDMwLDEyLGZhbHNlLGZhbHNlLGZhbHNlIi8+DQoJCTx1aWZvbnQgbmFtZT0iRk9OVF9PVVRMSU5FIiB2YWx1ZT0i5a6L5L2TLTE4MDMwLDEyLGZhbHNlLGZhbHNlLHRydWUiLz4NCgkJPHVpZm9udCBuYW1lPSJGT05UX1NFQVJDSCIgdmFsdWU9IuWui+S9ky0xODAzMCwxMixmYWxzZSxmYWxzZSx0cnVlIi8+DQoJCTx1aWZvbnQgbmFtZT0iRk9OVF9USFVNQiIgdmFsdWU9IuWui+S9ky0xODAzMCwxMCxmYWxzZSxmYWxzZSx0cnVlIi8+DQoJCTx1aWZvbnQgbmFtZT0iRk9OVF9CSU9XSU4iIHZhbHVlPSLlrovkvZMtMTgwMzAsMTIsZmFsc2UsZmFsc2UsZmFsc2UiLz4NCgkJPHVpZm9udCBuYW1lPSJGT05UX0xJU1RIRUFESU5HIiB2YWx1ZT0i5a6L5L2TLTE4MDMwLDEwLGZhbHNlLGZhbHNlLGZhbHNlIi8+DQoJCTx1aWZvbnQgbmFtZT0iRk9OVF9XSU5USVRMRSIgdmFsdWU9IuWui+S9ky0xODAzMCwxMCxmYWxzZSxmYWxzZSx0cnVlIi8+DQoJCTx1aWZvbnQgbmFtZT0iRk9OVF9BVFRBQ0hNRU5UUyIgdmFsdWU9IuWui+S9ky0xODAzMCwxMixmYWxzZSxmYWxzZSx0cnVlIi8+DQoJCTwhLS1xdWl6IHBvZCBhbmQgbWVzc2FnZSBib3ggdGV4dCBmb250cy0tPg0KCQk8dWlmb250IG5hbWU9IkZPTlRfTVNHQk9YX1dJTlRJVExFIiB2YWx1ZT0i5a6L5L2TLTE4MDMwLDEyLHRydWUsZmFsc2UsdHJ1ZSIvPg0KCQk8dWlmb250IG5hbWU9IkZPTlRfTVNHQk9YX01TRyIgdmFsdWU9IuWui+S9ky0xODAzMCwxMixmYWxzZSxmYWxzZSx0cnVlIi8+DQoJCTx1aWZvbnQgbmFtZT0iRk9OVF9NU0dCT1hfT1BUSU9OUyIgdmFsdWU9IuWui+S9ky0xODAzMCwxMCx0cnVlLGZhbHNlLHRydWUiLz4NCgkJPHVpZm9udCBuYW1lPSJGT05UX1FVSVpQT0RfUVVJWl9USVRMRSIgdmFsdWU9IuWui+S9ky0xODAzMCwxMix0cnVlLGZhbHNlLHRydWUiLz4NCgkJPHVpZm9udCBuYW1lPSJGT05UX1FVSVpQT0RfUVVJWl9BVFRFTVBUIiB2YWx1ZT0i5a6L5L2TLTE4MDMwLDEwLGZhbHNlLGZhbHNlLHRydWUiLz4NCgkJPHVpZm9udCBuYW1lPSJGT05UX1FVSVpQT0RfUVVJWl9BVFRFTVBUX1ZBTFVFIiB2YWx1ZT0i5a6L5L2TLTE4MDMwLDEwLHRydWUsZmFsc2UsdHJ1ZSIvPg0KCQk8dWlmb250IG5hbWU9IkZPTlRfUVVJWlBPRF9RVUVTVElPTl9TQ09SRSIgdmFsdWU9IuWui+S9ky0xODAzMCwxMCxmYWxzZSxmYWxzZSx0cnVlIi8+DQoJCTx1aWZvbnQgbmFtZT0iRk9OVF9RVUlaUE9EX1FVRVNUSU9OX1NDT1JFX1ZBTFVFIiB2YWx1ZT0i5a6L5L2TLTE4MDMwLDEwLHRydWUsZmFsc2UsdHJ1ZSIvPg0KCQk8dWlmb250IG5hbWU9IkZPTlRfUVVJWlBPRF9RVUVTVElPTl9BVFRFTVBUIiB2YWx1ZT0i5a6L5L2TLTE4MDMwLDEwLGZhbHNlLGZhbHNlLHRydWUiLz4NCgkJPHVpZm9udCBuYW1lPSJGT05UX1FVSVpQT0RfUVVFU1RJT05fQVRURU1QVF9WQUxVRSIgdmFsdWU9IuWui+S9ky0xODAzMCwxMCx0cnVlLGZhbHNlLHRydWUiLz4NCgkJPHVpZm9udCBuYW1lPSJGT05UX1FVSVpQT0RfUVVFU1RJT05fVEFHIiB2YWx1ZT0i5a6L5L2TLTE4MDMwLDEyLHRydWUsZmFsc2UsdHJ1ZSIvPg0KCQk8dWlmb250IG5hbWU9IkZPTlRfUVVJWlBPRF9RVUlaX1FVRVNUSU9OX0NPVU5UIiB2YWx1ZT0i5a6L5L2TLTE4MDMwLDEwLGZhbHNlLGZhbHNlLHRydWUiLz4NCgkJPHVpZm9udCBuYW1lPSJGT05UX1FVSVpQT0RfUVVJWl9RVUVTVElPTl9DT1VOVF9WQUxVRSIgdmFsdWU9IuWui+S9ky0xODAzMCwxMCx0cnVlLGZhbHNlLHRydWUiLz4NCgkJPHVpZm9udCBuYW1lPSJGT05UX1FVSVpQT0RfUVVJWl9RVUVTVElPTl9BVFRFTVBURUQiIHZhbHVlPSLlrovkvZMtMTgwMzAsMTAsZmFsc2UsZmFsc2UsdHJ1ZSIvPg0KCQk8dWlmb250IG5hbWU9IkZPTlRfUVVJWlBPRF9RVUlaX1FVRVNUSU9OX0FUVEVNUFRFRF9WQUxVRSIgdmFsdWU9IuWui+S9ky0xODAzMCwxMCx0cnVlLGZhbHNlLHRydWUiLz4NCgkJPHVpZm9udCBuYW1lPSJGT05UX1FVSVpQT0RfUVVJWl9TQ09SRV9UQUciIHZhbHVlPSLlrovkvZMtMTgwMzAsMTIsdHJ1ZSxmYWxzZSx0cnVlIi8+DQoJCTx1aWZvbnQgbmFtZT0iRk9OVF9RVUlaUE9EX1FVSVpfU0NPUkUiIHZhbHVlPSLlrovkvZMtMTgwMzAsMTAsZmFsc2UsZmFsc2UsdHJ1ZSIvPg0KCQk8dWlmb250IG5hbWU9IkZPTlRfUVVJWlBPRF9RVUlaX1NDT1JFX1ZBTFVFIiB2YWx1ZT0i5a6L5L2TLTE4MDMwLDEwLHRydWUsZmFsc2UsdHJ1ZSIvPg0KCQk8dWlmb250IG5hbWU9IkZPTlRfUVVJWlBPRF9RVUlaX01BWFNDT1JFIiB2YWx1ZT0i5a6L5L2TLTE4MDMwLDEwLGZhbHNlLGZhbHNlLHRydWUiLz4NCgkJPHVpZm9udCBuYW1lPSJGT05UX1FVSVpQT0RfUVVJWl9NQVhTQ09SRV9WQUxVRSIgdmFsdWU9IuWui+S9ky0xODAzMCwxMCx0cnVlLGZhbHNlLHRydWUiLz4NCgkJPHVpZm9udCBuYW1lPSJGT05UX1FVSVpQT0RfUVVJWl9QQVNTU0NPUkUiIHZhbHVlPSLlrovkvZMtMTgwMzAsMTAsZmFsc2UsZmFsc2UsdHJ1ZSIvPg0KCQk8dWlmb250IG5hbWU9IkZPTlRfUVVJWlBPRF9RVUlaX1BBU1NTQ09SRV9WQUxVRSIgdmFsdWU9IuWui+S9ky0xODAzMCwxMCx0cnVlLGZhbHNlLHRydWUiLz4NCgkJPCEtLSB1aXRleHQgLS0+DQoJCTwhLS0gc3Vic3RpdHV0aW9uOiAlbiA9PSBzbGlkZSBudW1iZXIgLS0+DQoJCTx1aXRleHQgbmFtZT0iVU5OQU1FRFNMSURFVElUTEUiIHZhbHVlPSLlubvnga/niYcgJW4iLz4NCgkJPCEtLSBzdWJzdGl0dXRpb246ICVuID09IHNsaWRlIG51bWJlciAtLT4NCgkJPCEtLSBzdWJzdGl0dXRpb246ICV0ID09IHRvdGFsIHNsaWRlIGNvdW50IC0tPg0KCQk8dWl0ZXh0IG5hbWU9IlNDUlVCQkFSU1RBVFVTX1NMSURFSU5GTyIgdmFsdWU9IuW5u+eBr+eJhyAlbiAvICV0IHwgIi8+DQoJCTx1aXRleHQgbmFtZT0iU0NSVUJCQVJTVEFUVVNfU1RPUFBFRCIgdmFsdWU9IuW3suWBnOatoiIvPg0KCQk8dWl0ZXh0IG5hbWU9IlNDUlVCQkFSU1RBVFVTX1BMQVlJTkciIHZhbHVlPSLmraPlnKjmkq3mlL4iLz4NCgkJPHVpdGV4dCBuYW1lPSJTQ1JVQkJBUlNUQVRVU19OT0FVRElPIiB2YWx1ZT0i5peg6Z+z6aKRIi8+DQoJCTx1aXRleHQgbmFtZT0iU0NSVUJCQVJTVEFUVVNfVklEUExBWUlORyIgdmFsdWU9IuinhumikeaSreaUviIvPg0KCQk8dWl0ZXh0IG5hbWU9IlNDUlVCQkFSU1RBVFVTX0xPQURJTkciIHZhbHVlPSLmraPlnKjovb3lhaUiLz4NCgkJPHVpdGV4dCBuYW1lPSJTQ1JVQkJBUlNUQVRVU19CVUZGRVJJTkciIHZhbHVlPSLmraPlnKjov5vooYznvJPlhrLlpITnkIYiLz4NCgkJPHVpdGV4dCBuYW1lPSJTQ1JVQkJBUlNUQVRVU19RVUVTVElPTiIgdmFsdWU9IuWbnuetlOmXrumimCIvPg0KCQk8dWl0ZXh0IG5hbWU9IlNDUlVCQkFSU1RBVFVTX1JFVklFV1FVSVoiIHZhbHVlPSLmraPlnKjlrqHpmIXmtYvpqowiLz4NCgkJPCEtLSBzdWJzdGl0dXRpb246ICVtID09IG1pbnV0ZXMgcmVtYWluaW5nIC0tPg0KCQk8IS0tIHN1YnN0aXR1dGlvbjogJXMgPT0gc2Vjb25kcyByZW1haW5pbmcgLS0+DQoJCTx1aXRleHQgbmFtZT0iRUxBUFNFRCIgdmFsdWU9IuWJqeS9mSAlbSDliIbpkp8gJXMg56eSIi8+DQoJCTx1aXRleHQgbmFtZT0iTk9URk9VTkQiIHZhbHVlPSLmnKrmib7liLDku7vkvZXlhoXlrrkiLz4NCgkJPHVpdGV4dCBuYW1lPSJBVFRBQ0hNRU5UUyIgdmFsdWU9IumZhOS7tiIvPg0KCQk8IS0tIHN1YnN0aXR1dGlvbjogJXAgPT0gY3VycmVudCBzcGVha2VyJ3MgdGl0bGUgLS0+DQoJCTx1aXRleHQgbmFtZT0iQklPV0lOX1RJVExFIiB2YWx1ZT0i5Liq5Lq6566A5LuLOiAlcCIvPg0KCQk8dWl0ZXh0IG5hbWU9IkJJT0JUTl9USVRMRSIgdmFsdWU9IuS4quS6uueugOS7iyIvPg0KCQk8dWl0ZXh0IG5hbWU9IkRJVklERVJCVE5fVElUTEUiIHZhbHVlPSJ8Ii8+DQoJCTx1aXRleHQgbmFtZT0iQ09OVEFDVEJUTl9USVRMRSIgdmFsdWU9IuiBlOezu+aWueW8jyIvPg0KCQk8dWl0ZXh0IG5hbWU9IlRBQl9RVUlaIiB2YWx1ZT0i5rWL6aqMIi8+DQoJCTx1aXRleHQgbmFtZT0iVEFCX09VVExJTkUiIHZhbHVlPSLlpKfnurIiLz4NCgkJPHVpdGV4dCBuYW1lPSJUQUJfVEhVTUIiIHZhbHVlPSLnvKnnlaXlm74iLz4NCgkJPHVpdGV4dCBuYW1lPSJUQUJfTk9URVMiIHZhbHVlPSLlpIfms6giLz4NCgkJPHVpdGV4dCBuYW1lPSJUQUJfU0VBUkNIIiB2YWx1ZT0i5pCc57SiIi8+DQoJCTx1aXRleHQgbmFtZT0iU0xJREVfSEVBRElORyIgdmFsdWU9IuW5u+eBr+eJh+agh+mimCIvPg0KCQk8dWl0ZXh0IG5hbWU9IkRVUkFUSU9OX0hFQURJTkciIHZhbHVlPSLmjIHnu63ml7bpl7QiLz4NCgkJPHVpdGV4dCBuYW1lPSJTRUFSQ0hfSEVBRElORyIgdmFsdWU9IuaQnOe0ouaWh+acrDoiLz4NCgkJPHVpdGV4dCBuYW1lPSJUSFVNQl9IRUFESU5HIiB2YWx1ZT0i5bm754Gv54mHIi8+DQoJCTx1aXRleHQgbmFtZT0iVEhVTUJfSU5GTyIgdmFsdWU9IuW5u+eBr+eJh+agh+mimC/mjIHnu63ml7bpl7QiLz4NCgkJPHVpdGV4dCBuYW1lPSJBVFRBQ0hOQU1FX0hFQURJTkciIHZhbHVlPSLmlofku7blkI0iLz4NCgkJPHVpdGV4dCBuYW1lPSJBVFRBQ0hTSVpFX0hFQURJTkciIHZhbHVlPSLlpKflsI8iLz4NCgkJPHVpdGV4dCBuYW1lPSJTTElERV9OT1RFUyIgdmFsdWU9IuW5u+eBr+eJh+Wkh+azqCIvPg0KCQk8IS0tcXVpeiBwb2QgYW5kIG1lc3NhZ2UgYm94IHRleHRzLS0+DQoJCTx1aXRleHQgbmFtZT0iUVVJWlBPRF9RVUlaX0FUVEVNUFQiIHZhbHVlPSLmtYvpqozlsJ3or5XmrKHmlbA6Ii8+DQoJCTx1aXRleHQgbmFtZT0iUVVJWlBPRF9RVUlaX0FUVEVNUFRfVkFMVUUiIHZhbHVlPSLnrKwgJW4g5qyh77yM5YWxICV0IOasoSIvPg0KCQk8dWl0ZXh0IG5hbWU9IlFVSVpQT0RfUVVJWl9TQ09SRSIgdmFsdWU9IuW+l+WIhjoiLz4NCgkJPHVpdGV4dCBuYW1lPSJRVUlaUE9EX1FVSVpfUEFTU1NDT1JFIiB2YWx1ZT0i5Y+K5qC85YiG5pWwOiIvPg0KCQk8dWl0ZXh0IG5hbWU9IlFVSVpQT0RfUVVJWl9NQVhTQ09SRSIgdmFsdWU9IuacgOmrmOWIhuaVsDoiLz4NCgkJPHVpdGV4dCBuYW1lPSJRVUlaUE9EX1FVRVNBVE1QVF9TVFIiIHZhbHVlPSLlsJ3or5XmrKHmlbA6IOesrCAlbiDmrKHvvIzlhbEgJXQg5qyhIi8+DQoJCTx1aXRleHQgbmFtZT0iUVVJWlBPRF9RVUVTVFlQRV9TVFIiIHZhbHVlPSLnsbvlnos6ICVzIi8+DQoJCTx1aXRleHQgbmFtZT0iUVVJWlBPRF9RVUVTVFlQRV9HUkQiIHZhbHVlPSLor4TnuqciLz4NCgkJPHVpdGV4dCBuYW1lPSJRVUlaUE9EX1FVRVNUWVBFX1NWWSIgdmFsdWU9Iuiwg+afpSIvPg0KCQk8dWl0ZXh0IG5hbWU9IlFVSVpQT0RfUVVJWkFUTVBUX0lORiIgdmFsdWU9IuaXoOmZkCIvPg0KCQk8dWl0ZXh0IG5hbWU9IlFVSVpQT0RfUVVFU0FUTVBUX0lORiIgdmFsdWU9IuaXoOmZkCIvPg0KCQk8dWl0ZXh0IG5hbWU9IldBUk5JTkdNU0dfWUVTU1RSSU5HIiB2YWx1ZT0i5pivIi8+DQoJCTx1aXRleHQgbmFtZT0iV0FSTklOR01TR19OT1NUUklORyIgdmFsdWU9IuWQpiIvPg0KCQk8dWl0ZXh0IG5hbWU9IldBUk5JTkdNU0dfVElUTEVTVFJJTkciIHZhbHVlPSLmtYvpqozlr7zoiKrorablkYoiLz4NCgkJPHVpdGV4dCBuYW1lPSJXQVJOSU5HTVNHX01TR1NUUklORyIgdmFsdWU9IuatpOa1i+mqjOS4reacieacquWwneivleS9nOetlOeahOmXrumimOOAgiYjeEE7JiN4QTvljZXlh7vigJzmmK/igJ3pgIDlh7rmraTmtYvpqozjgILljZXlh7vigJzlkKbigJ3nu6fnu63mtYvpqozjgIIiLz4NCgkJPHVpdGV4dCBuYW1lPSJJTkZPUk1BVElPTl9IMjY0X0ZMQVNIUExBWUVSIiB2YWx1ZT0i5b2T5YmN5a6J6KOF5Zyo5oKo55qE6K6h566X5py65LiK55qEIEZsYXNoIFBsYXllciDniYjmnKzkuI3mlK/mjIHor6Xop4bpopHjgILljZXlh7vop4bpopHljLrln5/kuIvovb3mnIDmlrDniYjmnKznmoQgRmxhc2ggUGxheWVy44CC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WQkeWPguWKoOiAheaYvuekuuaPkOimgeagjyIvPg0KCQk8dWl0ZXh0IG5hbWU9Ik1VVEUiIHZhbHVlPSLpnZnpn7MiLz4NCgkJPHVpdGV4dCBuYW1lPSJET0NXUkFQX1RJVExFIiB2YWx1ZT0iUHJlc2VudGVyIOaWh+S7tumZhOS7tiIvPg0KCQk8dWl0ZXh0IG5hbWU9IkRPQ1dSQVBfTVNHIiB2YWx1ZT0i5L+d5a2Y5Yiw5oiR55qE6K6h566X5py6Ii8+DQoJCTx1aXRleHQgbmFtZT0iRE9DV1JBUF9QUk9NUFQiIHZhbHVlPSLljZXlh7vku6XkuIvovb0iLz4NCgk8L2xhbmd1YWdlPg0KCTxsYW5ndWFnZSBpZD0idH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U2xheXQgJW4iLz4NCgkJPCEtLSBzdWJzdGl0dXRpb246ICVuID09IHNsaWRlIG51bWJlciAtLT4NCgkJPCEtLSBzdWJzdGl0dXRpb246ICV0ID09IHRvdGFsIHNsaWRlIGNvdW50IC0tPg0KCQk8dWl0ZXh0IG5hbWU9IlNDUlVCQkFSU1RBVFVTX1NMSURFSU5GTyIgdmFsdWU9IlNsYXl0ICVuIC8gJXQgfCAiLz4NCgkJPHVpdGV4dCBuYW1lPSJTQ1JVQkJBUlNUQVRVU19TVE9QUEVEIiB2YWx1ZT0iRHVyZHVydWxkdSIvPg0KCQk8dWl0ZXh0IG5hbWU9IlNDUlVCQkFSU1RBVFVTX1BMQVlJTkciIHZhbHVlPSJPeW5hdMSxbMSxeW9yIi8+DQoJCTx1aXRleHQgbmFtZT0iU0NSVUJCQVJTVEFUVVNfTk9BVURJTyIgdmFsdWU9IlNlcyBZb2siLz4NCgkJPHVpdGV4dCBuYW1lPSJTQ1JVQkJBUlNUQVRVU19WSURQTEFZSU5HIiB2YWx1ZT0iVmlkZW8gT3luYXTEsWzEsXlvciIvPg0KCQk8dWl0ZXh0IG5hbWU9IlNDUlVCQkFSU1RBVFVTX0xPQURJTkciIHZhbHVlPSJZw7xrbGVuaXlvciIvPg0KCQk8dWl0ZXh0IG5hbWU9IlNDUlVCQkFSU1RBVFVTX0JVRkZFUklORyIgdmFsdWU9IkFyYWJlbGxlxJ9lIEFsxLFuxLF5b3IiLz4NCgkJPHVpdGV4dCBuYW1lPSJTQ1JVQkJBUlNUQVRVU19RVUVTVElPTiIgdmFsdWU9IlNvcnV5dSBZYW7EsXRsYSIvPg0KCQk8dWl0ZXh0IG5hbWU9IlNDUlVCQkFSU1RBVFVTX1JFVklFV1FVSVoiIHZhbHVlPSJTxLFuYXYgxLBuY2VsZW5peW9yIi8+DQoJCTwhLS0gc3Vic3RpdHV0aW9uOiAlbSA9PSBtaW51dGVzIHJlbWFpbmluZyAtLT4NCgkJPCEtLSBzdWJzdGl0dXRpb246ICVzID09IHNlY29uZHMgcmVtYWluaW5nIC0tPg0KCQk8dWl0ZXh0IG5hbWU9IkVMQVBTRUQiIHZhbHVlPSIlbSBEYWtpa2EgJXMgU2FuaXllIEthbGTEsSIvPg0KCQk8dWl0ZXh0IG5hbWU9Ik5PVEZPVU5EIiB2YWx1ZT0iSGVyaGFuZ2kgQmlyIMWeZXkgQnVsdW5tYWTEsSIvPg0KCQk8dWl0ZXh0IG5hbWU9IkFUVEFDSE1FTlRTIiB2YWx1ZT0iRWtsZXI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LEsHJ0aWJhdCIvPg0KCQk8dWl0ZXh0IG5hbWU9IlRBQl9RVUlaIiB2YWx1ZT0iU8SxbmF2Ii8+DQoJCTx1aXRleHQgbmFtZT0iVEFCX09VVExJTkUiIHZhbHVlPSJBbmEgSGF0Ii8+DQoJCTx1aXRleHQgbmFtZT0iVEFCX1RIVU1CIiB2YWx1ZT0iUmVzaW0iLz4NCgkJPHVpdGV4dCBuYW1lPSJUQUJfTk9URVMiIHZhbHVlPSJOb3RsYXIiLz4NCgkJPHVpdGV4dCBuYW1lPSJUQUJfU0VBUkNIIiB2YWx1ZT0iQXJhIi8+DQoJCTx1aXRleHQgbmFtZT0iU0xJREVfSEVBRElORyIgdmFsdWU9IlNsYXl0IEJhxZ9sxLHEn8SxIi8+DQoJCTx1aXRleHQgbmFtZT0iRFVSQVRJT05fSEVBRElORyIgdmFsdWU9IlPDvHJlIi8+DQoJCTx1aXRleHQgbmFtZT0iU0VBUkNIX0hFQURJTkciIHZhbHVlPSJNZXRuaSBhcmE6Ii8+DQoJCTx1aXRleHQgbmFtZT0iVEhVTUJfSEVBRElORyIgdmFsdWU9IlNsYXl0Ii8+DQoJCTx1aXRleHQgbmFtZT0iVEhVTUJfSU5GTyIgdmFsdWU9IlNsYXl0IEJhxZ9sxLHEn8SxL1PDvHJlc2kiLz4NCgkJPHVpdGV4dCBuYW1lPSJBVFRBQ0hOQU1FX0hFQURJTkciIHZhbHVlPSJEb3N5YSBBZMSxIi8+DQoJCTx1aXRleHQgbmFtZT0iQVRUQUNIU0laRV9IRUFESU5HIiB2YWx1ZT0iQm95dXQiLz4NCgkJPHVpdGV4dCBuYW1lPSJTTElERV9OT1RFUyIgdmFsdWU9IlNsYXl0IE5vdGxhcsSxIi8+DQoJCTwhLS1xdWl6IHBvZCBhbmQgbWVzc2FnZSBib3ggdGV4dHMtLT4NCgkJPHVpdGV4dCBuYW1lPSJRVUlaUE9EX1FVSVpfQVRURU1QVCIgdmFsdWU9IlPEsW5hdiBEZW5lbWVzaToiLz4NCgkJPHVpdGV4dCBuYW1lPSJRVUlaUE9EX1FVSVpfQVRURU1QVF9WQUxVRSIgdmFsdWU9IiVuLyV0Ii8+DQoJCTx1aXRleHQgbmFtZT0iUVVJWlBPRF9RVUlaX1NDT1JFIiB2YWx1ZT0iUHVhbjoiLz4NCgkJPHVpdGV4dCBuYW1lPSJRVUlaUE9EX1FVSVpfUEFTU1NDT1JFIiB2YWx1ZT0iR2XDp21lIFB1YW7EsToiLz4NCgkJPHVpdGV4dCBuYW1lPSJRVUlaUE9EX1FVSVpfTUFYU0NPUkUiIHZhbHVlPSJNYWtzaW11bSBQdWFuOiIvPg0KCQk8dWl0ZXh0IG5hbWU9IlFVSVpQT0RfUVVFU0FUTVBUX1NUUiIgdmFsdWU9IkRlbmVtZTogJW4vJXQiLz4NCgkJPHVpdGV4dCBuYW1lPSJRVUlaUE9EX1FVRVNUWVBFX1NUUiIgdmFsdWU9IlTDvHI6ICVzIi8+DQoJCTx1aXRleHQgbmFtZT0iUVVJWlBPRF9RVUVTVFlQRV9HUkQiIHZhbHVlPSJCYXNhbWFrbMSxIi8+DQoJCTx1aXRleHQgbmFtZT0iUVVJWlBPRF9RVUVTVFlQRV9TVlkiIHZhbHVlPSJBbmtldCIvPg0KCQk8dWl0ZXh0IG5hbWU9IlFVSVpQT0RfUVVJWkFUTVBUX0lORiIgdmFsdWU9IlPEsW7EsXJzxLF6Ii8+DQoJCTx1aXRleHQgbmFtZT0iUVVJWlBPRF9RVUVTQVRNUFRfSU5GIiB2YWx1ZT0iU8SxbsSxcnPEsXoiLz4NCgkJPHVpdGV4dCBuYW1lPSJXQVJOSU5HTVNHX1lFU1NUUklORyIgdmFsdWU9IkV2ZXQiLz4NCgkJPHVpdGV4dCBuYW1lPSJXQVJOSU5HTVNHX05PU1RSSU5HIiB2YWx1ZT0iSGF5xLFyIi8+DQoJCTx1aXRleHQgbmFtZT0iV0FSTklOR01TR19USVRMRVNUUklORyIgdmFsdWU9IlPEsW5hdiBHZXppbm1lIFV5YXLEsXPEsSIvPg0KCQk8dWl0ZXh0IG5hbWU9IldBUk5JTkdNU0dfTVNHU1RSSU5HIiB2YWx1ZT0iQnUgU8SxbmF2ZGEgZGVuZW5tZW1pxZ8gc29ydWxhciB2YXIuJiN4QTsmI3hBO0V2ZXQgc2XDp2VuZcSfaW5pIHTEsWtsYXTEsXJzYW7EsXogU8SxbmF2ZGFuIMOnxLFrYWNha3PEsW7EsXouIFPEsW5hdmEgZGV2YW0gZXRtZWsgacOnaW4gSGF5xLFyIHNlw6dlbmXEn2luaSB0xLFrbGF0xLFuLiIvPg0KCQk8dWl0ZXh0IG5hbWU9IklORk9STUFUSU9OX0gyNjRfRkxBU0hQTEFZRVIiIHZhbHVlPSJCaWxnaXNheWFyxLFuxLF6YSB5w7xrbMO8IG9sYW4gZ2XDp2VybGkgRmxhc2ggUGxheWVyIHPDvHLDvG3DvCBidSB2aWRlb3l1IGRlc3Rla2xlbWl5b3IuIEVuIHNvbiBGbGFzaCBQbGF5ZXIgc8O8csO8bcO8bsO8IGluZGlybWVrIGnDp2luIHZpZGVvIGFsYW7EsW7EsSB0xLFrbGF0xLF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LYXTEsWzEsW1jxLFsYXJhIGtlbmFyIMOndWJ1xJ91bnUgZ8O2c3RlciIvPg0KCQk8dWl0ZXh0IG5hbWU9Ik1VVEUiIHZhbHVlPSJTZXNzaXoiLz4NCgkJPHVpdGV4dCBuYW1lPSJET0NXUkFQX1RJVExFIiB2YWx1ZT0iUHJlc2VudGVyIERvc3lhIEVraSIvPg0KCQk8dWl0ZXh0IG5hbWU9IkRPQ1dSQVBfTVNHIiB2YWx1ZT0iQmlsZ2lzYXlhcsSxbWEgS2F5ZGV0Ii8+DQoJCTx1aXRleHQgbmFtZT0iRE9DV1JBUF9QUk9NUFQiIHZhbHVlPSLEsG5kaXJtZWsgacOnaW4gVMSxa2xhdMSxbiIvPg0KCTwvbGFuZ3VhZ2U+DQoJPGxhbmd1YWdlIGlkPSJyd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LQodC70LDQudC0ICVuIi8+DQoJCTwhLS0gc3Vic3RpdHV0aW9uOiAlbiA9PSBzbGlkZSBudW1iZXIgLS0+DQoJCTwhLS0gc3Vic3RpdHV0aW9uOiAldCA9PSB0b3RhbCBzbGlkZSBjb3VudCAtLT4NCgkJPHVpdGV4dCBuYW1lPSJTQ1JVQkJBUlNUQVRVU19TTElERUlORk8iIHZhbHVlPSLQodC70LDQudC0ICVuIC8gJXQgfCAiLz4NCgkJPHVpdGV4dCBuYW1lPSJTQ1JVQkJBUlNUQVRVU19TVE9QUEVEIiB2YWx1ZT0i0J7RgdGC0LDQvdC+0LLQu9C10L3QviIvPg0KCQk8dWl0ZXh0IG5hbWU9IlNDUlVCQkFSU1RBVFVTX1BMQVlJTkciIHZhbHVlPSLQktC+0YHQv9GA0L7QuNC30LLQtdC00LXQvdC40LUiLz4NCgkJPHVpdGV4dCBuYW1lPSJTQ1JVQkJBUlNUQVRVU19OT0FVRElPIiB2YWx1ZT0i0J3QtdGCINCw0YPQtNC40L4iLz4NCgkJPHVpdGV4dCBuYW1lPSJTQ1JVQkJBUlNUQVRVU19WSURQTEFZSU5HIiB2YWx1ZT0i0JLQvtGB0L/RgNC+0LjQt9Cy0LXQtNC10L3QuNC1INCy0LjQtNC10L4iLz4NCgkJPHVpdGV4dCBuYW1lPSJTQ1JVQkJBUlNUQVRVU19MT0FESU5HIiB2YWx1ZT0i0JfQsNCz0YDRg9C30LrQsCIvPg0KCQk8dWl0ZXh0IG5hbWU9IlNDUlVCQkFSU1RBVFVTX0JVRkZFUklORyIgdmFsdWU9ItCR0YPRhNC10YDQuNC30LDRhtC40Y8iLz4NCgkJPHVpdGV4dCBuYW1lPSJTQ1JVQkJBUlNUQVRVU19RVUVTVElPTiIgdmFsdWU9ItCe0YLQstC10YIg0L3QsCDQstC+0L/RgNC+0YEiLz4NCgkJPHVpdGV4dCBuYW1lPSJTQ1JVQkJBUlNUQVRVU19SRVZJRVdRVUlaIiB2YWx1ZT0i0J7QsdC30L7RgCDQvtC/0YDQvtGB0LAiLz4NCgkJPCEtLSBzdWJzdGl0dXRpb246ICVtID09IG1pbnV0ZXMgcmVtYWluaW5nIC0tPg0KCQk8IS0tIHN1YnN0aXR1dGlvbjogJXMgPT0gc2Vjb25kcyByZW1haW5pbmcgLS0+DQoJCTx1aXRleHQgbmFtZT0iRUxBUFNFRCIgdmFsdWU9ItCe0YHRgtCw0LvQvtGB0YwgJW0g0LzQuNC9LiAlcyDRgSIvPg0KCQk8dWl0ZXh0IG5hbWU9Ik5PVEZPVU5EIiB2YWx1ZT0i0J3QuNGH0LXQs9C+INC90LUg0L3QsNC50LTQtdC90L4iLz4NCgkJPHVpdGV4dCBuYW1lPSJBVFRBQ0hNRU5UUyIgdmFsdWU9ItCS0LvQvtC20LXQvdC40Y8iLz4NCgkJPCEtLSBzdWJzdGl0dXRpb246ICVwID09IGN1cnJlbnQgc3BlYWtlcidzIHRpdGxlIC0tPg0KCQk8dWl0ZXh0IG5hbWU9IkJJT1dJTl9USVRMRSIgdmFsdWU9ItCR0LjQvtCz0YDQsNGE0LjRjzogJXAiLz4NCgkJPHVpdGV4dCBuYW1lPSJCSU9CVE5fVElUTEUiIHZhbHVlPSLQkdC40L7Qs9GA0LDRhNC40Y8iLz4NCgkJPHVpdGV4dCBuYW1lPSJESVZJREVSQlROX1RJVExFIiB2YWx1ZT0ifCIvPg0KCQk8dWl0ZXh0IG5hbWU9IkNPTlRBQ1RCVE5fVElUTEUiIHZhbHVlPSLQmtC+0L3RgtCw0LrRgiIvPg0KCQk8dWl0ZXh0IG5hbWU9IlRBQl9RVUlaIiB2YWx1ZT0i0J7Qv9GA0L7RgSIvPg0KCQk8dWl0ZXh0IG5hbWU9IlRBQl9PVVRMSU5FIiB2YWx1ZT0i0KHRhdC10LzQsCIvPg0KCQk8dWl0ZXh0IG5hbWU9IlRBQl9USFVNQiIgdmFsdWU9ItCR0LXQs9GD0L3QvtC6Ii8+DQoJCTx1aXRleHQgbmFtZT0iVEFCX05PVEVTIiB2YWx1ZT0i0JfQsNC80LXRgtC60LgiLz4NCgkJPHVpdGV4dCBuYW1lPSJUQUJfU0VBUkNIIiB2YWx1ZT0i0J/QvtC40YHQuiIvPg0KCQk8dWl0ZXh0IG5hbWU9IlNMSURFX0hFQURJTkciIHZhbHVlPSLQl9Cw0LPQvtC70L7QstC+0Log0YHQu9Cw0LnQtNCwIi8+DQoJCTx1aXRleHQgbmFtZT0iRFVSQVRJT05fSEVBRElORyIgdmFsdWU9ItCU0LvQuNGCLdGB0YLRjCIvPg0KCQk8dWl0ZXh0IG5hbWU9IlNFQVJDSF9IRUFESU5HIiB2YWx1ZT0i0J/QvtC40YHQuiDRgtC10LrRgdGC0LA6Ii8+DQoJCTx1aXRleHQgbmFtZT0iVEhVTUJfSEVBRElORyIgdmFsdWU9ItCh0LvQsNC50LQiLz4NCgkJPHVpdGV4dCBuYW1lPSJUSFVNQl9JTkZPIiB2YWx1ZT0i0J3QsNC30LLQsNC90LjQtS/QtNC70LjRgi3QvdC+0YHRgtGMIi8+DQoJCTx1aXRleHQgbmFtZT0iQVRUQUNITkFNRV9IRUFESU5HIiB2YWx1ZT0i0JjQvNGPINGE0LDQudC70LAiLz4NCgkJPHVpdGV4dCBuYW1lPSJBVFRBQ0hTSVpFX0hFQURJTkciIHZhbHVlPSLQoNCw0LfQvNC10YAiLz4NCgkJPHVpdGV4dCBuYW1lPSJTTElERV9OT1RFUyIgdmFsdWU9ItCX0LDQvNC10YLQutC4INC6INGB0LvQsNC50LTRgyIvPg0KCQk8IS0tcXVpeiBwb2QgYW5kIG1lc3NhZ2UgYm94IHRleHRzLS0+DQoJCTx1aXRleHQgbmFtZT0iUVVJWlBPRF9RVUlaX0FUVEVNUFQiIHZhbHVlPSLQn9C+0L/Ri9GC0LrQsCDQv9GA0L7QudGC0Lgg0L7Qv9GA0L7RgToiLz4NCgkJPHVpdGV4dCBuYW1lPSJRVUlaUE9EX1FVSVpfQVRURU1QVF9WQUxVRSIgdmFsdWU9IiVuINC40LcgJXQiLz4NCgkJPHVpdGV4dCBuYW1lPSJRVUlaUE9EX1FVSVpfU0NPUkUiIHZhbHVlPSLQndCw0LHRgNCw0L3QviDQsdCw0LvQu9C+0LI6Ii8+DQoJCTx1aXRleHQgbmFtZT0iUVVJWlBPRF9RVUlaX1BBU1NTQ09SRSIgdmFsdWU9ItCf0YDQvtGF0L7QtNC90L7QuSDRgNC10LfRg9C70YzRgtCw0YI6Ii8+DQoJCTx1aXRleHQgbmFtZT0iUVVJWlBPRF9RVUlaX01BWFNDT1JFIiB2YWx1ZT0i0JzQsNC60YHQuNC80LDQu9GM0L3Ri9C5INGA0LXQt9GD0LvRjNGC0LDRgjoiLz4NCgkJPHVpdGV4dCBuYW1lPSJRVUlaUE9EX1FVRVNBVE1QVF9TVFIiIHZhbHVlPSLQn9C+0L/Ri9GC0LrQsDogJW4g0LjQtyAldCIvPg0KCQk8dWl0ZXh0IG5hbWU9IlFVSVpQT0RfUVVFU1RZUEVfU1RSIiB2YWx1ZT0i0KLQuNC/OiAlcyIvPg0KCQk8dWl0ZXh0IG5hbWU9IlFVSVpQT0RfUVVFU1RZUEVfR1JEIiB2YWx1ZT0i0KEg0L7RhtC10L3QutC+0LkiLz4NCgkJPHVpdGV4dCBuYW1lPSJRVUlaUE9EX1FVRVNUWVBFX1NWWSIgdmFsdWU9ItCe0LHQt9C+0YAiLz4NCgkJPHVpdGV4dCBuYW1lPSJRVUlaUE9EX1FVSVpBVE1QVF9JTkYiIHZhbHVlPSLQkdC+0LvRjNGI0L7QtSDRh9C40YHQu9C+Ii8+DQoJCTx1aXRleHQgbmFtZT0iUVVJWlBPRF9RVUVTQVRNUFRfSU5GIiB2YWx1ZT0i0JHQvtC70YzRiNC+0LUg0YfQuNGB0LvQviIvPg0KCQk8dWl0ZXh0IG5hbWU9IldBUk5JTkdNU0dfWUVTU1RSSU5HIiB2YWx1ZT0i0JTQsCIvPg0KCQk8dWl0ZXh0IG5hbWU9IldBUk5JTkdNU0dfTk9TVFJJTkciIHZhbHVlPSLQndC10YIiLz4NCgkJPHVpdGV4dCBuYW1lPSJXQVJOSU5HTVNHX1RJVExFU1RSSU5HIiB2YWx1ZT0i0J/RgNC10LTRg9C/0YDQtdC20LTQtdC90LjQtSDQviDQvdCw0LLQuNCz0LDRhtC40Lgg0LIg0L7Qv9GA0L7RgdC1Ii8+DQoJCTx1aXRleHQgbmFtZT0iV0FSTklOR01TR19NU0dTVFJJTkciIHZhbHVlPSLQkiDQvtC/0YDQvtGB0LUg0L7RgdGC0LDQu9C40YHRjCDQvdC10L7RgtCy0LXRh9C10L3QvdGL0LUg0LLQvtC/0YDQvtGB0Ysu0J3QsNC20LDRgtC40LUg0LrQvdC+0L/QutC4ICZxdW90O9CU0LAmcXVvdDsg0L/RgNC40LLQtdC00LXRgiDQuiDQt9Cw0LrRgNGL0YLQuNGOINC+0L/RgNC+0YHQsC4g0J3QsNC20LDRgtC40LUg0LrQvdC+0L/QutC4ICZxdW90O9Cd0LXRgiZxdW90OyDQv9GA0L7QtNC+0LvQttC40YIg0L7Qv9GA0L7RgS4iLz4NCgkJPHVpdGV4dCBuYW1lPSJJTkZPUk1BVElPTl9IMjY0X0ZMQVNIUExBWUVSIiB2YWx1ZT0i0KLQtdC60YPRidCw0Y8g0LLQtdGA0YHQuNGPINC/0YDQvtC40LPRgNGL0LLQsNGC0LXQu9GPIEZsYXNoIFBsYXllciwg0YPRgdGC0LDQvdC+0LLQu9C10L3QvdCw0Y8g0L3QsCDRjdGC0L7QvCDQutC+0LzQv9GM0Y7RgtC10YDQtSwg0L3QtSDQv9C+0LTQtNC10YDQttC40LLQsNC10YIg0Y3RgtC+INCy0LjQtNC10L4uINCp0LXQu9C60L3QuNGC0LUg0LIg0L7QsdC70LDRgdGC0Lgg0LLQuNC00LXQviwg0YfRgtC+0LHRiyDQt9Cw0LPRgNGD0LfQuNGC0Ywg0L/QvtGB0LvQtdC00L3RjtGOINCy0LXRgNGB0LjRjiDQv9GA0L7QuNCz0YDRi9Cy0LDRgtC10LvRjy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tCf0L7QutCw0LfRi9Cy0LDRgtGMINCy0YDQtdC30LrRgyDRg9GH0LDRgdGC0L3QuNC60LDQvCIvPg0KCQk8dWl0ZXh0IG5hbWU9Ik1VVEUiIHZhbHVlPSLQntGC0LrQu9GO0YfQuNGC0Ywg0LfQstGD0LoiLz4NCgkJPHVpdGV4dCBuYW1lPSJET0NXUkFQX1RJVExFIiB2YWx1ZT0i0JLQu9C+0LbQtdC90LjQtSDQsiDRhNCw0LnQuyBBZG9iZSBQcmVzZW50ZXIiLz4NCgkJPHVpdGV4dCBuYW1lPSJET0NXUkFQX01TRyIgdmFsdWU9ItCh0L7RhdGA0LDQvdC40YLRjCDQsiDQv9Cw0L/QutGDICZxdW90O9Cc0L7QuSDQutC+0LzQv9GM0Y7RgtC10YAmcXVvdDsiLz4NCgkJPHVpdGV4dCBuYW1lPSJET0NXUkFQX1BST01QVCIgdmFsdWU9ItCp0LXQu9C60L3Rg9GC0Ywg0LTQu9GPINC30LDQs9GA0YPQt9C60LgiLz4NCgk8L2xhbmd1YWdlPg0KPC9jb25maWd1cmF0aW9uPg0K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552356864,C:\Users\brabhams.CN\Desktop\Term Folders\Spring 2013\cs 362\Week 7\Lesson19AgansRules_Package_prpkg\Lesson19AgansRules_pptx\Media.ppc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33&quot;/&gt;&lt;lineCharCount val=&quot;13&quot;/&gt;&lt;lineCharCount val=&quot;34&quot;/&gt;&lt;lineCharCount val=&quot;34&quot;/&gt;&lt;lineCharCount val=&quot;1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2,552356864,C:\Users\brabhams.CN\Desktop\Term Folders\Spring 2013\cs 362\Week 7\Lesson19AgansRules_Package_prpkg\Lesson19AgansRules_pptx\Media.ppcx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8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2&quot;/&gt;&lt;lineCharCount val=&quot;34&quot;/&gt;&lt;lineCharCount val=&quot;1&quot;/&gt;&lt;lineCharCount val=&quot;18&quot;/&gt;&lt;lineCharCount val=&quot;1&quot;/&gt;&lt;lineCharCount val=&quot;41&quot;/&gt;&lt;lineCharCount val=&quot;20&quot;/&gt;&lt;lineCharCount val=&quot;40&quot;/&gt;&lt;lineCharCount val=&quot;41&quot;/&gt;&lt;lineCharCount val=&quot;20&quot;/&gt;&lt;lineCharCount val=&quot;1&quot;/&gt;&lt;lineCharCount val=&quot;1&quot;/&gt;&lt;lineCharCount val=&quot;1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3,552356864,C:\Users\brabhams.CN\Desktop\Term Folders\Spring 2013\cs 362\Week 7\Lesson19AgansRules_Package_prpkg\Lesson19AgansRules_pptx\Media.ppcx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8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0&quot;/&gt;&lt;lineCharCount val=&quot;25&quot;/&gt;&lt;lineCharCount val=&quot;1&quot;/&gt;&lt;lineCharCount val=&quot;39&quot;/&gt;&lt;lineCharCount val=&quot;42&quot;/&gt;&lt;lineCharCount val=&quot;1&quot;/&gt;&lt;lineCharCount val=&quot;44&quot;/&gt;&lt;lineCharCount val=&quot;42&quot;/&gt;&lt;lineCharCount val=&quot;1&quot;/&gt;&lt;lineCharCount val=&quot;1&quot;/&gt;&lt;lineCharCount val=&quot;1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4,552356864,C:\Users\brabhams.CN\Desktop\Term Folders\Spring 2013\cs 362\Week 7\Lesson19AgansRules_Package_prpkg\Lesson19AgansRules_pptx\Media.ppc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4&quot;/&gt;&lt;lineCharCount val=&quot;33&quot;/&gt;&lt;lineCharCount val=&quot;13&quot;/&gt;&lt;lineCharCount val=&quot;12&quot;/&gt;&lt;lineCharCount val=&quot;12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8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35&quot;/&gt;&lt;lineCharCount val=&quot;1&quot;/&gt;&lt;lineCharCount val=&quot;50&quot;/&gt;&lt;lineCharCount val=&quot;42&quot;/&gt;&lt;lineCharCount val=&quot;54&quot;/&gt;&lt;lineCharCount val=&quot;45&quot;/&gt;&lt;lineCharCount val=&quot;21&quot;/&gt;&lt;lineCharCount val=&quot;38&quot;/&gt;&lt;lineCharCount val=&quot;6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5,552356864,C:\Users\brabhams.CN\Desktop\Term Folders\Spring 2013\cs 362\Week 7\Lesson19AgansRules_Package_prpkg\Lesson19AgansRules_pptx\Media.ppcx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8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3&quot;/&gt;&lt;lineCharCount val=&quot;11&quot;/&gt;&lt;lineCharCount val=&quot;22&quot;/&gt;&lt;lineCharCount val=&quot;1&quot;/&gt;&lt;lineCharCount val=&quot;36&quot;/&gt;&lt;lineCharCount val=&quot;25&quot;/&gt;&lt;lineCharCount val=&quot;38&quot;/&gt;&lt;lineCharCount val=&quot;48&quot;/&gt;&lt;lineCharCount val=&quot;40&quot;/&gt;&lt;lineCharCount val=&quot;48&quot;/&gt;&lt;lineCharCount val=&quot;12&quot;/&gt;&lt;lineCharCount val=&quot;1&quot;/&gt;&lt;lineCharCount val=&quot;1&quot;/&gt;&lt;lineCharCount val=&quot;1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6,552356864,C:\Users\brabhams.CN\Desktop\Term Folders\Spring 2013\cs 362\Week 7\Lesson19AgansRules_Package_prpkg\Lesson19AgansRules_pptx\Media.ppcx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8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3&quot;/&gt;&lt;lineCharCount val=&quot;33&quot;/&gt;&lt;lineCharCount val=&quot;6&quot;/&gt;&lt;lineCharCount val=&quot;1&quot;/&gt;&lt;lineCharCount val=&quot;38&quot;/&gt;&lt;lineCharCount val=&quot;53&quot;/&gt;&lt;lineCharCount val=&quot;19&quot;/&gt;&lt;lineCharCount val=&quot;44&quot;/&gt;&lt;lineCharCount val=&quot;36&quot;/&gt;&lt;lineCharCount val=&quot;46&quot;/&gt;&lt;lineCharCount val=&quot;34&quot;/&gt;&lt;lineCharCount val=&quot;1&quot;/&gt;&lt;lineCharCount val=&quot;1&quot;/&gt;&lt;lineCharCount val=&quot;1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7,552356864,C:\Users\brabhams.CN\Desktop\Term Folders\Spring 2013\cs 362\Week 7\Lesson19AgansRules_Package_prpkg\Lesson19AgansRules_pptx\Media.ppc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8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2&quot;/&gt;&lt;lineCharCount val=&quot;32&quot;/&gt;&lt;lineCharCount val=&quot;1&quot;/&gt;&lt;lineCharCount val=&quot;1&quot;/&gt;&lt;lineCharCount val=&quot;37&quot;/&gt;&lt;lineCharCount val=&quot;30&quot;/&gt;&lt;lineCharCount val=&quot;40&quot;/&gt;&lt;lineCharCount val=&quot;13&quot;/&gt;&lt;lineCharCount val=&quot;1&quot;/&gt;&lt;lineCharCount val=&quot;27&quot;/&gt;&lt;lineCharCount val=&quot;1&quot;/&gt;&lt;lineCharCount val=&quot;1&quot;/&gt;&lt;lineCharCount val=&quot;1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3&quot;/&gt;&lt;lineCharCount val=&quot;5&quot;/&gt;&lt;lineCharCount val=&quot;10&quot;/&gt;&lt;lineCharCount val=&quot;6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8,552356864,C:\Users\brabhams.CN\Desktop\Term Folders\Spring 2013\cs 362\Week 7\Lesson19AgansRules_Package_prpkg\Lesson19AgansRules_pptx\Media.ppcx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8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27&quot;/&gt;&lt;lineCharCount val=&quot;1&quot;/&gt;&lt;lineCharCount val=&quot;1&quot;/&gt;&lt;lineCharCount val=&quot;21&quot;/&gt;&lt;lineCharCount val=&quot;32&quot;/&gt;&lt;lineCharCount val=&quot;23&quot;/&gt;&lt;lineCharCount val=&quot;1&quot;/&gt;&lt;lineCharCount val=&quot;1&quot;/&gt;&lt;lineCharCount val=&quot;1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9,552356864,C:\Users\brabhams.CN\Desktop\Term Folders\Spring 2013\cs 362\Week 7\Lesson19AgansRules_Package_prpkg\Lesson19AgansRules_pptx\Media.ppcx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8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1&quot;/&gt;&lt;lineCharCount val=&quot;29&quot;/&gt;&lt;lineCharCount val=&quot;1&quot;/&gt;&lt;lineCharCount val=&quot;1&quot;/&gt;&lt;lineCharCount val=&quot;24&quot;/&gt;&lt;lineCharCount val=&quot;22&quot;/&gt;&lt;lineCharCount val=&quot;1&quot;/&gt;&lt;lineCharCount val=&quot;44&quot;/&gt;&lt;lineCharCount val=&quot;9&quot;/&gt;&lt;lineCharCount val=&quot;1&quot;/&gt;&lt;lineCharCount val=&quot;1&quot;/&gt;&lt;lineCharCount val=&quot;1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0,552356864,C:\Users\brabhams.CN\Desktop\Term Folders\Spring 2013\cs 362\Week 7\Lesson19AgansRules_Package_prpkg\Lesson19AgansRules_pptx\Media.ppc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E01BA6E5-6E1A-4F2E-8E46-FA4C547CEE6E}&quot;/&gt;&lt;isInvalidForFieldText val=&quot;0&quot;/&gt;&lt;Image&gt;&lt;filename val=&quot;C:\Users\brabhams.CN\Documents\My Adobe Presentations\Lesson19AgansRules\data\asimages\{E01BA6E5-6E1A-4F2E-8E46-FA4C547CEE6E}.png&quot;/&gt;&lt;left val=&quot;0&quot;/&gt;&lt;top val=&quot;522&quot;/&gt;&lt;width val=&quot;721&quot;/&gt;&lt;height val=&quot;18&quot;/&gt;&lt;hasText val=&quot;1&quot;/&gt;&lt;/Image&gt;&lt;/ThreeDShapeInfo&gt;"/>
  <p:tag name="PRESENTER_SHAPETEXTINFO" val="&lt;ShapeTextInfo&gt;&lt;TableIndex row=&quot;-1&quot; col=&quot;-1&quot;&gt;&lt;linesCount val=&quot;0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8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3&quot;/&gt;&lt;lineCharCount val=&quot;36&quot;/&gt;&lt;lineCharCount val=&quot;13&quot;/&gt;&lt;lineCharCount val=&quot;1&quot;/&gt;&lt;lineCharCount val=&quot;43&quot;/&gt;&lt;lineCharCount val=&quot;41&quot;/&gt;&lt;lineCharCount val=&quot;11&quot;/&gt;&lt;lineCharCount val=&quot;47&quot;/&gt;&lt;lineCharCount val=&quot;38&quot;/&gt;&lt;lineCharCount val=&quot;46&quot;/&gt;&lt;lineCharCount val=&quot;23&quot;/&gt;&lt;lineCharCount val=&quot;1&quot;/&gt;&lt;lineCharCount val=&quot;1&quot;/&gt;&lt;lineCharCount val=&quot;1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PRESENTER_SHAPEINFO" val="&lt;ThreeDShapeInfo&gt;&lt;uuid val=&quot;{75231FCA-1300-4FCF-B0C0-AD13AFB0C322}&quot;/&gt;&lt;isInvalidForFieldText val=&quot;0&quot;/&gt;&lt;Image&gt;&lt;filename val=&quot;C:\Users\brabhams.CN\Documents\My Adobe Presentations\Lesson19AgansRules\data\asimages\{75231FCA-1300-4FCF-B0C0-AD13AFB0C322}.png&quot;/&gt;&lt;left val=&quot;0&quot;/&gt;&lt;top val=&quot;0&quot;/&gt;&lt;width val=&quot;721&quot;/&gt;&lt;height val=&quot;7&quot;/&gt;&lt;hasText val=&quot;1&quot;/&gt;&lt;/Image&gt;&lt;/ThreeDShape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6&quot;/&gt;&lt;lineCharCount val=&quot;26&quot;/&gt;&lt;lineCharCount val=&quot;7&quot;/&gt;&lt;lineCharCount val=&quot;13&quot;/&gt;&lt;lineCharCount val=&quot;12&quot;/&gt;&lt;lineCharCount val=&quot;13&quot;/&gt;&lt;lineCharCount val=&quot;11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6&quot;/&gt;&lt;lineCharCount val=&quot;26&quot;/&gt;&lt;lineCharCount val=&quot;7&quot;/&gt;&lt;lineCharCount val=&quot;13&quot;/&gt;&lt;lineCharCount val=&quot;12&quot;/&gt;&lt;lineCharCount val=&quot;13&quot;/&gt;&lt;lineCharCount val=&quot;11&quot;/&gt;&lt;/TableIndex&gt;&lt;/ShapeTextInfo&gt;"/>
</p:tagLst>
</file>

<file path=ppt/theme/theme1.xml><?xml version="1.0" encoding="utf-8"?>
<a:theme xmlns:a="http://schemas.openxmlformats.org/drawingml/2006/main" name="cmutemplate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00"/>
      </a:hlink>
      <a:folHlink>
        <a:srgbClr val="C0C0C0"/>
      </a:folHlink>
    </a:clrScheme>
    <a:fontScheme name="cmutemplat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mutemplate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utemplate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iccad-c2hdl-2004</Template>
  <TotalTime>29998</TotalTime>
  <Words>316</Words>
  <Application>Microsoft Office PowerPoint</Application>
  <PresentationFormat>On-screen Show (4:3)</PresentationFormat>
  <Paragraphs>88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  <vt:variant>
        <vt:lpstr>Custom Shows</vt:lpstr>
      </vt:variant>
      <vt:variant>
        <vt:i4>2</vt:i4>
      </vt:variant>
    </vt:vector>
  </HeadingPairs>
  <TitlesOfParts>
    <vt:vector size="16" baseType="lpstr">
      <vt:lpstr>Arial</vt:lpstr>
      <vt:lpstr>Wingdings</vt:lpstr>
      <vt:lpstr>Times New Roman</vt:lpstr>
      <vt:lpstr>cmutemplate2</vt:lpstr>
      <vt:lpstr>David Agans’ Debugging</vt:lpstr>
      <vt:lpstr>David Agans’ Debugging Rules</vt:lpstr>
      <vt:lpstr>David Agans’ Debugging Rules</vt:lpstr>
      <vt:lpstr>David Agans’ Debugging Rules</vt:lpstr>
      <vt:lpstr>David Agans’ Debugging Rules</vt:lpstr>
      <vt:lpstr>David Agans’ Debugging Rules</vt:lpstr>
      <vt:lpstr>David Agans’ Debugging Rules</vt:lpstr>
      <vt:lpstr>David Agans’ Debugging Rules</vt:lpstr>
      <vt:lpstr>David Agans’ Debugging Rules</vt:lpstr>
      <vt:lpstr>David Agans’ Debugging Rules</vt:lpstr>
      <vt:lpstr>Custom Show 1</vt:lpstr>
      <vt:lpstr>Custom Show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Support</cp:lastModifiedBy>
  <cp:revision>1213</cp:revision>
  <cp:lastPrinted>2013-03-06T17:05:07Z</cp:lastPrinted>
  <dcterms:created xsi:type="dcterms:W3CDTF">1601-01-01T00:00:00Z</dcterms:created>
  <dcterms:modified xsi:type="dcterms:W3CDTF">2013-03-06T17:05:10Z</dcterms:modified>
</cp:coreProperties>
</file>