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ax="27748" units="cm"/>
          <inkml:channel name="Y" type="integer" max="15652" units="cm"/>
          <inkml:channel name="F" type="integer" max="1023" units="dev"/>
          <inkml:channel name="T" type="integer" max="2.14748E9" units="dev"/>
        </inkml:traceFormat>
        <inkml:channelProperties>
          <inkml:channelProperty channel="X" name="resolution" value="1000.28839" units="1/cm"/>
          <inkml:channelProperty channel="Y" name="resolution" value="1000.12781" units="1/cm"/>
          <inkml:channelProperty channel="F" name="resolution" value="0" units="1/dev"/>
          <inkml:channelProperty channel="T" name="resolution" value="1" units="1/dev"/>
        </inkml:channelProperties>
      </inkml:inkSource>
      <inkml:timestamp xml:id="ts0" timeString="2017-10-21T22:22:51.520"/>
    </inkml:context>
    <inkml:brush xml:id="br0">
      <inkml:brushProperty name="width" value="0.05292" units="cm"/>
      <inkml:brushProperty name="height" value="0.05292" units="cm"/>
    </inkml:brush>
  </inkml:definitions>
  <inkml:trace contextRef="#ctx0" brushRef="#br0">6900 12608 62 0,'-7'-18'20'0,"3"3"2"16,-1 4-8-16,5 11-2 15,0 0-3-15,-10-11 2 16,10 11 0-16,0 0 0 16,-6 24-4-16,5-4 0 15,1 8 4-15,-2 6 1 16,4 7 3-16,-2 8 4 15,3 7-1-15,2 2-1 16,2 1 0-16,2-2-2 16,0-2-4-16,0-4-3 15,0-5-5-15,-1-3-8 0,-3-9 0 16,1-9-1-16,-3-4-3 16,2-5-14-16,-5-16-15 15,6 13-21-15,-6-13-18 16,11-13-6-16,-9-8 57 15,7 4 26-15</inkml:trace>
  <inkml:trace contextRef="#ctx0" brushRef="#br0" timeOffset="1075.9603">6843 12984 1 0,'-4'-19'2'0,"1"6"16"15,4 2-9-15,-1 11 0 16,16-15-4-16,-5 8 5 16,3 3 4-16,1-1-2 15,3 1 3-15,1 3-6 16,2-2-1-16,1 2 8 16,2-4 2-16,3 2 1 15,2-3-2-15,2 2 2 16,2-1-1-16,5 3 0 0,-1-2-1 15,5 4-11-15,4 2-3 16,6 3-3 0,4 1-2-16,7 4 0 15,6 0-2-15,5 2 4 0,4 3 2 16,5-1-1-16,4 1 2 16,4 1-2-16,2 1 3 15,3-3-4-15,5 3 5 16,2-3-5-16,5-2 0 15,5-2 2-15,7-3-1 16,7-1 0-16,7-4 1 16,5 1 0-16,10-3-1 15,7 0 0-15,8 1 0 16,7 0-1-16,8 2 0 16,9-1-1-16,9-1-1 15,10 2 0-15,4-2 1 16,9-1-2-16,8 0 1 0,8-2-2 15,0-2 2-15,1 3 0 16,1 0-1-16,3-1 0 16,0 2 1-16,5 3 4 15,-2-1 3-15,6 1 1 16,4 0 1-16,8-1-3 16,6-1 1-16,11-2-3 15,4-3-2-15,11-1-2 16,2-2-4-16,9-1-2 15,1 1 1-15,8-3 2 16,3 2-1-16,4-1 5 16,7 2-2-16,1 0 1 0,4-1-1 15,1 0-1-15,2-1-1 16,1 0 0-16,5-4-1 16,1 1 2-16,6 0 3 15,5 1 8-15,2 1 1 16,8 6 6-16,2 1-1 15,1 8 1-15,-4 8 2 16,0 2-5-16,-9 7-3 16,-1-3-21-16,-5 3-22 15,-7-10-32-15,1-1-15 16,-12-17-8-16,3-5 69 16,-24-18 21-16</inkml:trace>
  <inkml:trace contextRef="#ctx0" brushRef="#br0" timeOffset="2235.4027">9597 12153 106 0,'0'0'93'15,"10"11"-19"-15,-7 3-45 16,7 11-2-16,3 12 0 15,3 16 8-15,1 15 1 16,1 15 0-16,-1 9-5 0,0 8 2 16,-1-2-6-16,-3 0-6 15,0-4-11 1,-2-13-14-16,2-14-29 31,-1-13-26-31,-2-18-28 0,3-4-16 0,-7-15-13 0,6 0 2 16,-12-17 46-16</inkml:trace>
  <inkml:trace contextRef="#ctx0" brushRef="#br0" timeOffset="2895.9294">10094 13690 129 0,'-32'-15'96'16,"6"6"-42"-16,-3-1-29 15,2 7-5-15,1 7-6 16,1 7-6-16,-2 7 2 15,3 14 3-15,2 10 2 16,2 10 3-16,4 7-2 16,6 2-5-16,7-1 3 15,6-4-6-15,6-9-4 16,6-13-5-16,3-12-2 16,3-17-4-16,1-16 2 15,-2-13 1-15,-1-13-3 16,-3-5 2-16,-4-7-2 15,-2-5 3-15,-3 2 0 0,-1 3 1 16,-4 7 1-16,1 9 5 16,-1 9 2-16,2 8 6 15,-4 16 3-15,16 6 7 16,-5 18 3-16,5 13-4 16,6 10-3-16,3 6-9 15,8 0-12-15,9 1-20 16,4-6-22-16,5-12-36 15,10-8-25-15,-6-20-10 16,5-9 0-16,-7-22 89 16</inkml:trace>
  <inkml:trace contextRef="#ctx0" brushRef="#br0" timeOffset="3863.6064">10838 13948 337 0,'-13'11'135'15,"13"-11"-49"-15,-13 22-38 16,11-2-19-16,3 10-11 16,3 3-16-16,1 8-1 15,1 6-3-15,-1 3-3 16,0 0-14-16,0-2-23 16,-1-3-18-16,3 0-27 15,-7-8-27-15,1 2-18 16,-11-13 2-16,3-2 66 15</inkml:trace>
  <inkml:trace contextRef="#ctx0" brushRef="#br0" timeOffset="4759.4867">7232 13551 14 0,'-36'-3'30'0,"3"6"-11"16,-1 6-3-16,2 9-7 15,-1 4 1-15,3 6 3 16,-3 5 10-16,5 2 1 16,1 2-2-16,6 1 0 15,5-1-5-15,7-1 3 0,2-4-5 16,9 0-4-16,5-4-3 15,4-3-4 1,2 0 0-16,8-6-1 16,2-7 0-16,7-12-4 15,3-11-2-15,2-15-19 0,4-13-14 16,-4-19 0-16,0-2-2 16,-11-11 8-16,-4 0 1 15,-11 3 8-15,-6 7 17 16,-8 13 34-16,-6 9 16 15,-1 17 6-15,-2 10-1 16,2 18-6-16,2 14 3 16,4 21-10-16,3 15-14 15,4 12-18-15,4 11-8 16,3 7-4-16,4 1-17 16,3-7-15-16,3-8-9 15,1-14-3-15,-1-9 2 0,-2-15-1 16,-3-8 3-16,-4-11-2 15,-2-1 13-15,-7-14 21 16</inkml:trace>
  <inkml:trace contextRef="#ctx0" brushRef="#br0" timeOffset="5232.1285">7623 14140 108 0,'-1'38'28'0,"1"1"-3"16,6 2-10-16,0-2-9 15,5-3-6-15,1-7-4 0,3-9 2 16,0-7 0-16,-1-16 7 15,-1-10 5-15,-2-8 8 16,-4-9 6-16,-3-6 1 16,-6-4 2-16,-3 0 1 15,-3 1-6-15,-4 5-3 16,-3 5-16-16,2 4-31 16,3 11-36-16,-2-2-22 15,12 16-12-15,-3-18 20 16,3 18 78-16</inkml:trace>
  <inkml:trace contextRef="#ctx0" brushRef="#br0" timeOffset="6652.4575">11678 12060 82 0,'7'22'80'0,"-2"6"-14"16,7 18-19-16,5 16-10 16,4 21-13-16,3 13 4 15,2 19-10-15,0 6-1 16,-3 4-36-16,-2-4-21 15,-5-15-28-15,-2-11-12 16,-9-24-17-16,4-10 3 0,-14-30 94 16</inkml:trace>
  <inkml:trace contextRef="#ctx0" brushRef="#br0" timeOffset="7304.2803">11963 13711 179 0,'-25'-10'104'0,"-11"-1"-46"15,5 6-29-15,1 6-12 16,2 11-7-16,1 14-10 16,4 12-1-16,4 10-3 15,3 6 1-15,5 3-3 16,6-2-2-16,4-5-2 0,4-9-1 16,4-13 1-16,1-12 2 15,-8-16-1-15,20-2 3 16,-9-13 2-16,-2-3 3 15,-1-3 3-15,-1-2 1 16,0-3-2-16,2 2-1 16,-1 1-1-16,0 5 0 15,2-1-1-15,-1 6 1 16,5 2-3-16,2 5 1 16,-1 4-1-16,4 2 1 15,-1 3-1-15,-1 1 2 16,0 3 0-16,-2 0-2 15,-2 2 2-15,-2-4-10 0,-11-5-10 16,17 5-12-16,-17-5-8 16,15-11-8-16,-15 11-2 15,16-20-3-15,-16 20 34 16</inkml:trace>
  <inkml:trace contextRef="#ctx0" brushRef="#br0" timeOffset="8107.1995">11919 13677 28 0,'-15'2'24'0,"15"-2"-6"16,-11 0-1-16,11 0 2 15,0 0 4-15,-15-1 5 16,15 1 1-16,0 0 2 16,-16-3-1-16,16 3-2 15,0 0-2-15,0 0-5 16,-11 3-11-16,11-3-5 0,4 11-5 15,-4-11-1-15,18 18-1 16,-6-5 1 0,2 4-3-16,2 4 2 15,-1 1 1-15,3 0-4 0,-4 0-9 16,-2-2-13-16,1 1-9 16,-6-6-11-16,3 2-9 15,-10-17-10-15,16 13-4 16,-16-13 66-16</inkml:trace>
  <inkml:trace contextRef="#ctx0" brushRef="#br0" timeOffset="8434.2636">12238 14021 65 0,'16'43'31'15,"-4"0"-2"-15,4 4-15 16,0 0-7-16,3-3-18 16,3-6-25-16,-1-14-24 15,11-6 22-15,-7-17 38 0,8-7 0 16</inkml:trace>
  <inkml:trace contextRef="#ctx0" brushRef="#br0" timeOffset="9965.6269">12197 14068 23 0,'0'0'64'0,"-13"8"-44"16,13-8-32-16,0 0-11 16,-13 0-3-16,13 0 1 15,-12 3 5-15,12-3 20 16,-19 8 0-16,19-8 0 15,-19 7 19-15,19-7 10 16,-16 2 2-16,16-2-4 16,-11-1 1-16,11 1-5 15,0 0-8-15,0 0-6 16,0-13-3-16,0 13-4 16,0 0-1-16,13-9 3 15,-13 9-3-15,15-6-2 0,-15 6 2 16,18-10-2-16,-5 3-1 15,-1-4 2-15,0-2-1 16,4-1 0-16,-1-1 0 16,-1 0 1-16,0 0 2 15,0 4 0-15,-3 3-1 16,0 5 1-16,-11 3 4 16,17 13-3-16,-11 1 1 15,1 6-1-15,-4 4-1 16,0 0 1-16,-2 3 0 15,-1-2-2-15,0-2-2 16,-1-6 3-16,-2-3-1 16,2-3 4-16,1-11-3 0,-1 12-1 15,1-12 0-15,0 0 0 16,0 0 1-16,3 16-2 16,-3-16 0-1,8 12-3-15,-8-12 0 0,18 14 0 16,-2-9 2-16,2 0 0 15,4-3-2-15,3-3 1 16,4-2 1-16,3 0 2 16,2-3 1-16,1 1 0 15,2 0-2-15,2 1-2 16,4 2-32-16,-7-6-36 16,11 5-10-16,-14-13 43 0,6 5 37 15</inkml:trace>
  <inkml:trace contextRef="#ctx0" brushRef="#br0" timeOffset="10872.4776">16679 11986 93 0,'-11'17'34'16,"8"5"-9"-16,2 7-5 0,-2 8 7 16,3 15-4-16,-1 12 3 15,3 17-1-15,2 10-1 16,2 14-4-16,3 6 1 16,3 2-19-16,5 2-39 15,1-12-34-15,10-6-19 16,-3-22-8-16,7-8 55 15,-11-24 43-15</inkml:trace>
  <inkml:trace contextRef="#ctx0" brushRef="#br0" timeOffset="11535.2764">16766 13639 30 0,'-22'-4'91'0,"-13"-8"-11"15,-1 8-58-15,-1 4-18 16,-4 6-5-16,1 5-2 15,-2 5-2-15,3 7 2 16,3 8 6-16,8 6 4 16,3 4-2-16,12 0 0 15,7 3 1-15,8-5-5 16,8-2 0-16,5-7-3 16,4-8 0-16,4-14-1 15,7-9 3-15,0-10-3 16,2-11-1-16,1-7 3 15,0-8-1-15,-1 0 1 0,-4-5 0 16,-4 6 1-16,-4 2-1 16,-3 7 2-16,-8 6 3 15,0 7 1-15,-9 14 1 16,0 0 0-16,15-5-1 16,-8 16-3-16,1 4 2 15,2 4-1-15,1 3-2 16,3 1-3-16,-1 1-4 15,2 0-12-15,-1-5-22 0,2-3-26 16,-2-13-18 0,5 0 41-16,-8-18 43 15</inkml:trace>
  <inkml:trace contextRef="#ctx0" brushRef="#br0" timeOffset="12092.0446">17191 13747 164 0,'0'0'101'15,"24"7"-20"-15,-10-7-82 0,3 2-31 16,0-1 4-16,1 2 4 16,0 0 2-16,0 2 2 15,-5-2 11-15,-13-3 15 16,13 13 7-16,-11-2 7 16,-7 1 1-16,-4 5 1 15,-3 2-1-15,-5 4-2 16,-3 2-4-16,-3 3-4 15,0-2-4-15,0 0-3 16,2-3-4-16,4-1-3 16,2-5-1-16,4-3-1 15,4-4-3-15,7-10 0 16,-2 13-1-16,2-13 1 0,12 5-1 16,1-5 0-16,3-2 3 15,5 0 0-15,3-1 4 16,3 2-1-1,0 0 0-15,1 1-2 0,-4 5 3 16,-3 2 0-16,-4 4 2 16,-6 4-1-16,-7 4 2 15,-8 4-2-15,-6 3-17 16,-9 1-38-16,-3 4-28 16,-15-9-9-16,3 3 69 15,-10-16 24-15</inkml:trace>
  <inkml:trace contextRef="#ctx0" brushRef="#br0" timeOffset="13615.5167">18696 11939 53 0,'-6'34'29'0,"3"18"-1"0,0 15-2 15,1 18-1-15,2 16-3 16,3 20-3-16,-2 8 0 16,4 4-22-16,1 1-30 15,-2-10-31-15,5 1-23 16,-7-27 54-16,6-13 33 15</inkml:trace>
  <inkml:trace contextRef="#ctx0" brushRef="#br0" timeOffset="14223.1117">18690 13619 57 0,'-39'-8'88'15,"2"-1"-41"-15,-3 4-26 16,2 4-10-16,1 4-6 16,3 8-3-16,1 8 0 15,7 10 2-15,5 9-4 16,6 3 2-16,9 3-4 15,6-2-3-15,8-3-3 16,8-7-3-16,5-10-2 16,6-11-2-16,6-14-2 15,3-12 3-15,2-6 1 16,1-9 2-16,-2-3 3 16,-5-5 2-16,-3 2 6 15,-5 2 12-15,-7 4 10 0,-3 7 5 16,-6 5 1-16,-3 5 3 15,-5 13 0-15,5-14 2 16,-5 14-3-16,3 16-9 16,-1 8-9-16,3 11-6 15,0 8-1-15,2 12-8 16,3 5-24-16,0 1-23 16,2 3-28-16,-4-16-13 15,8-7-13-15,-10-23 84 16</inkml:trace>
  <inkml:trace contextRef="#ctx0" brushRef="#br0" timeOffset="14704.7358">19075 13806 249 0,'0'0'102'16,"-6"24"-63"-16,4-5-56 16,3 4-16-16,1 2-2 0,1 3-5 15,1-3 0-15,0-3 2 16,1-7 5-1,-5-15 17-15,13 1 9 0,-5-16 0 16,-2-3 0-16,3-9 2 16,-3 1 9-16,1-1-1 15,-1 0 4-15,0 6 0 16,-2 7 3-16,-4 14-1 16,11-5 2-16,-4 18 1 15,3 10-3-15,2 9 1 16,3 8-2-16,3 8 0 15,1 2-3-15,1 4-1 16,2 0-1-16,-2-3-5 0,1-3-1 16,-4-9-3-1,-3-3-15-15,0-8-18 16,0 0-17-16,-3-16-12 16,11 2 42-16,-2-22 26 0</inkml:trace>
  <inkml:trace contextRef="#ctx0" brushRef="#br0" timeOffset="15523.845">23318 11674 351 0,'-18'41'144'0,"11"17"-2"15,0 9-87-15,7 22-47 16,10 22-3-16,4 18 12 0,8 12 6 16,3 4-5-16,7-3-3 15,3-9-3-15,3-12-37 16,1-15-40-16,-2-15-35 15,-7-24-44 1,4-7-17-16,-12-22 4 0,-1-10 20 16</inkml:trace>
  <inkml:trace contextRef="#ctx0" brushRef="#br0" timeOffset="16351.7463">23607 13554 582 0,'-40'17'175'0,"-7"5"-55"16,0 3-62-16,2 12-33 15,2 8-31-15,1 6-22 16,8 12-13-16,1-2-7 0,11 0 4 16,3-8 7-16,8-2-2 15,5-12 2-15,6-11 12 16,5-14 6-16,-5-14 8 15,20-25 5-15,-5-4-1 16,0-12 1-16,2-5 1 16,0-7-4-16,2 0-14 15,-2 2-6-15,2 4 3 16,-2 8 5-16,0 7 5 16,0 6 0-16,1 4 4 15,1 5 3-15,-1 6 13 16,1 4 6-16,0 7 5 15,0 8 0-15,0 6 0 0,-1 9 2 16,1 8-6-16,0 8-1 16,1 5-11-16,2 6-14 15,0 0-20-15,2-4-17 16,-5-2-13-16,4-3-20 16,-7-13-9-16,5-1-10 15,-10-16 19-15,6 0 85 16</inkml:trace>
  <inkml:trace contextRef="#ctx0" brushRef="#br0" timeOffset="17664.2387">24299 13760 135 0,'0'0'54'0,"0"0"-5"15,0 0-10-15,0 0-9 0,-7-10-12 16,7 10-10-16,0 0-10 16,0 0-9-16,-14-8-3 15,14 8 3-15,-11-2 9 16,11 2 8-16,0 0 8 15,-14-4 5-15,14 4-2 16,0 0 0-16,0 0-2 16,-11-3-4-16,11 3-5 15,0 0-3-15,0 0-1 16,0 0 8-16,0 0 3 16,0 0 6-16,-11-4 2 15,11 4 2-15,0 0 1 16,-12 6-3-16,12-6-3 0,-14 5-3 15,14-5 0-15,-18 5 4 16,7-4 3-16,-4 0 3 16,1 0-1-16,-2 1 2 15,1 0-2-15,-2 2-3 16,2-1-8-16,1 5-14 16,1 0-8-16,1 5 0 15,1 1 2-15,1 4 8 16,1 3 5-16,0 2 2 15,2 3 10-15,0-5 3 16,2 0 2-16,1 0-6 16,3-2-5-16,0-3-10 15,1-4-3-15,0-12-5 0,4 17-7 16,-4-17-1-16,9 11 1 16,-9-11-1-16,0 0-2 15,16 1 0-15,-16-1-6 16,21-15-11-16,-8 4 3 15,4-3 1-15,0 1 3 16,6 0 5-16,-2 0 6 16,4 5 4-16,-3 7 13 15,-1 3 11-15,1 7 6 16,-3 6 13-16,0 10 26 16,-10-1 5-16,2 10 5 15,-12-2 0-15,-1 6-4 0,-13-4-1 16,-3 1-48-16,-8-3-15 15,-12-11-90-15,-4 1-55 16,-7-2-19-16,-3-4-7 16,-5-3-1-16,-6-7-8 15</inkml:trace>
  <inkml:trace contextRef="#ctx0" brushRef="#br0" timeOffset="71135.5466">13200 5551 106 0,'-12'-2'34'16,"-3"-1"-6"-16,2 3-9 15,0 0-8-15,1-1-6 16,0 1-4-16,0-2 0 15,1-2 6-15,-4 2 6 16,-2 0 7-16,-1 0 5 16,-4 2-1-16,-1 1 1 15,-1 0 0-15,-3 4 1 16,3 1-8-16,0 3-3 16,-1-1-8-16,2 2-4 0,0 1 2 15,0 4 6-15,1 2 0 16,-1 2 1-16,-3 1 1 15,1 4 0-15,1 0 0 16,-2 4-1-16,4 0-3 16,3-2-5-16,1-3-2 15,2-4-2-15,2 1 0 16,3-5-1-16,2-2 1 16,9-13-1-16,-13 17 1 15,13-17 0-15,-7 18-1 16,7-7 0-16,3 3 0 15,3 1-2-15,3 2 2 0,4 2-1 16,1 0 1-16,6 2-1 16,-2-2 4-16,3 0-2 15,-2-5 3-15,3 1-3 16,-2-3 2-16,-1-1-1 16,0 1 1-16,-2-2-3 15,0 2 2-15,-1 0-3 16,1 4 3-16,-4 0-3 15,4 2 4-15,-1 0-5 16,1-1 4-16,-1 2-1 16,-1-4-1-16,1 1 2 15,-2-2 1-15,2-1 0 16,-1 0-1-16,3 1 2 0,-1 0-2 16,3-1 2-16,3-2 0 15,1-2-1 1,3 2 0-16,4-3-1 0,2 0 0 15,-2-4 0-15,5 1 2 16,-2-3-2-16,1 0-1 16,2-2 1-16,0-1 0 15,-1-1 0-15,3-6 0 16,2 2-1-16,0-5 0 16,3-2-1-16,1-3-1 15,0-2 1-15,-1-5-2 16,1 0 0-16,-3-2 0 15,-2-3-1-15,-2-1-3 16,-4 1 0-16,-2 0-5 0,-5 0 1 16,-3 1-6-1,-6-1 6-15,-3 2-2 16,-5 0 4-16,-6-1-1 0,-6-2 4 16,-5 1 4-16,-6 0 3 15,-7 0 1-15,-3 1 0 16,-6 2-2-16,-6-1 1 15,-4 4 0-15,-3 3 1 16,-5-1-1-16,-3 0-1 16,-2-1 0-16,-4-5 2 15,2 1-2-15,0-2 3 16,2 2 4-16,2 0 5 0,1 5-3 16,5 4-1-1,2 10-12-15,7 4-27 16,4 12-24-16,2 0-35 15,11 12-24-15,-7-12-7 0,10 5 67 16</inkml:trace>
</inkml:ink>
</file>

<file path=ppt/ink/ink2.xml><?xml version="1.0" encoding="utf-8"?>
<inkml:ink xmlns:inkml="http://www.w3.org/2003/InkML">
  <inkml:definitions>
    <inkml:context xml:id="ctx0">
      <inkml:inkSource xml:id="inkSrc0">
        <inkml:traceFormat>
          <inkml:channel name="X" type="integer" max="27748" units="cm"/>
          <inkml:channel name="Y" type="integer" max="15652" units="cm"/>
          <inkml:channel name="F" type="integer" max="1023" units="dev"/>
          <inkml:channel name="T" type="integer" max="2.14748E9" units="dev"/>
        </inkml:traceFormat>
        <inkml:channelProperties>
          <inkml:channelProperty channel="X" name="resolution" value="1000.28839" units="1/cm"/>
          <inkml:channelProperty channel="Y" name="resolution" value="1000.12781" units="1/cm"/>
          <inkml:channelProperty channel="F" name="resolution" value="0" units="1/dev"/>
          <inkml:channelProperty channel="T" name="resolution" value="1" units="1/dev"/>
        </inkml:channelProperties>
      </inkml:inkSource>
      <inkml:timestamp xml:id="ts0" timeString="2017-02-06T23:21:14.085"/>
    </inkml:context>
    <inkml:brush xml:id="br0">
      <inkml:brushProperty name="width" value="0.05292" units="cm"/>
      <inkml:brushProperty name="height" value="0.05292" units="cm"/>
      <inkml:brushProperty name="color" value="#00B050"/>
    </inkml:brush>
  </inkml:definitions>
  <inkml:trace contextRef="#ctx0" brushRef="#br0">4519 6508 1 0,'5'-12'43'0,"-5"1"0"15,5 0 19-15,0-1 29 16,-4-3 30-16,1 3 7 16,-2-3 4-16,0 15-5 15,-3-17-17-15,3 17-17 16,0 0-25-16,0 0-64 0,-10 17-4 15,12-1 0 1,3 5 0-16,-1 1 0 16,1 2 0-16,2 0 0 15,2 1 0-15,-2-3 0 0,1-2 0 16,-3-3 0-16,3-2 0 16,-5-3 0-16,-3-12 0 15,8 13 0-15,-8-13 0 16,0 0 0-16,-9-21 0 15,4 1 0-15,-2-2 0 16,-2-1 0-16,0-3 0 16,0 3 0-16,2 4 0 15,1 3 0-15,6 16 0 16,-8-13 0-16,8 13 0 16,0 11 0-16,3 1 0 15,-1 2 0-15,2 2 0 16,1 1 0-16,-3-1 0 0,3-1 0 15,-3-4 0-15,-2-11 0 16,3 13 0-16,-3-13 0 16,0 0 0-16,0 0 0 15,0 0 0-15,0 0 0 16,0 0 0-16,0 0 0 16,0 0 0-16,0 0 0 15,0 0 0-15,0 0 0 16,0 0 0-16,0 0 0 15,0 0 0-15,0 0 0 16,11-6 0-16,-11 6 0 16,21 5 0-16,-6-2 0 15,4 0 0-15,3-1 0 0,3-2 0 16,2 0 0-16,4-1 0 16,0-1 0-16,4-1 0 15,-1 1 0 1,0-1 0-16,3 2 0 0,-1 1 0 15,0 1 0-15,3 1 0 16,0-2 0-16,0 0 0 16,1-3 0-16,2 1 0 15,-6-3 0-15,3 0 0 16,-2-1 0-16,-5 0 0 16,2 1 0-16,-2 0 0 15,-1 1 0-15,1 1 0 16,2 2 0-16,-2 1 0 0,0-2 0 15,1 1 0-15,-4 2 0 16,0-1 0-16,-1 0 0 16,-1-1 0-16,0 0 0 15,1 0 0-15,1-1 0 16,1 0 0-16,3-2 0 16,-2 1 0-16,3 0 0 15,1 0 0-15,2 0 0 16,3 2 0-16,1-1 0 15,4-1 0-15,2-1 0 16,3 1 0-16,-3-2 0 16,3 0 0-16,0-1 0 0,-2 1 0 15,-2 0 0-15,-1 2 0 16,1 1 0-16,-2 1 0 16,1 1 0-16,-1 3 0 15,1 0 0-15,-4 1 0 16,-3-2 0-16,-1 1 0 15,-7-1 0-15,-5 1 0 16,-7-2 0-16,-2-1 0 16,-5 0 0-16,-11 0 0 15,12 0 0-15,-12 0 0 16,0 0 0-16,0 0 0 16,0 0 0-16,0 0 0 15,11 2 0-15,-11-2 0 0,0 0 0 16,0 0 0-16,0 0 0 15,5-17 0 1,-5 17 0-16,-3-14 0 16,3 14 0-16,3-20 0 0,-3 20 0 15,0-18 0-15,0 18 0 16,0 0 0-16,5-11 0 16,-5 11 0-16,0 0 0 15,0 0 0-15,0 0 0 16,0 11 0-16,0 1 0 15,-3 4 0-15,1 3 0 16,2 5 0-16,0 2 0 16,2 2 0-16,4-2 0 0,-1-3 0 15,0-5 0 1,1-2 0-16,-1-5 0 16,-5-11 0-16,0 0 0 15,0 0 0-15,0 0 0 0,0 0 0 16,3-18 0-16,-6-1 0 15,3-6 0-15,-2-4 0 16,2-5 0-16,0 0 0 16,0-2 0-16,0 5 0 15,0 1 0-15,0 9 0 16,-3 6 0-16,3 15 0 16,0 0 0-16,0 0 0 15,-3 13 0-15,5 7 0 0,-1 5 0 16,2 6 0-1,2 2 0-15,-3 1 0 16,3-1 0-16,1-5 0 16,-4-5 0-16,3-5 0 0,-2-5 0 15,-3-13 0-15,0 0 0 16,0 0 0-16,-8-22 0 16,4 0 0-16,0-2 0 15,-3-4 0-15,2-1 0 16,-1 2 0-16,-2 4 0 15,6 5 0-15,2 18 0 16,0 0 0-16,0 0-125 16,-9 27-50-16,15-7-8 15,-6-8-6-15,15 7-2 16</inkml:trace>
</inkml:ink>
</file>

<file path=ppt/ink/ink3.xml><?xml version="1.0" encoding="utf-8"?>
<inkml:ink xmlns:inkml="http://www.w3.org/2003/InkML">
  <inkml:definitions>
    <inkml:context xml:id="ctx0">
      <inkml:inkSource xml:id="inkSrc0">
        <inkml:traceFormat>
          <inkml:channel name="X" type="integer" max="27748" units="cm"/>
          <inkml:channel name="Y" type="integer" max="15652" units="cm"/>
          <inkml:channel name="F" type="integer" max="1023" units="dev"/>
          <inkml:channel name="T" type="integer" max="2.14748E9" units="dev"/>
        </inkml:traceFormat>
        <inkml:channelProperties>
          <inkml:channelProperty channel="X" name="resolution" value="1000.28839" units="1/cm"/>
          <inkml:channelProperty channel="Y" name="resolution" value="1000.12781" units="1/cm"/>
          <inkml:channelProperty channel="F" name="resolution" value="0" units="1/dev"/>
          <inkml:channelProperty channel="T" name="resolution" value="1" units="1/dev"/>
        </inkml:channelProperties>
      </inkml:inkSource>
      <inkml:timestamp xml:id="ts0" timeString="2017-10-21T22:26:54.633"/>
    </inkml:context>
    <inkml:brush xml:id="br0">
      <inkml:brushProperty name="width" value="0.05292" units="cm"/>
      <inkml:brushProperty name="height" value="0.05292" units="cm"/>
    </inkml:brush>
  </inkml:definitions>
  <inkml:trace contextRef="#ctx0" brushRef="#br0">11144 6380 82 0,'-9'-16'56'15,"5"3"0"-15,-1-1-4 16,4 2-4-16,-5 1-4 16,2 0-4-16,-2 0-5 15,6 11-6-15,-7-18-4 16,7 18 0-16,-10-12 5 16,10 12 1-16,0 0 0 15,-9-11 4-15,9 11 2 16,0 0 1-16,3 21-4 0,-1-3-3 15,6 9-5-15,-1 3 0 16,4 7 2-16,-1 2 0 16,2 1 1-16,-2-5-2 15,1 0 1-15,-5-7-6 16,-1-2-1-16,-2-8-5 16,1-3-3-16,0-4-13 15,-4-11 0-15,3 13 0 16,-3-13 0-16,0 0 0 15,0 0 0-15,5-18 0 16,-5 0 0-16,-2-8 0 16,1-3 0-16,-3-6 0 15,0-6 0-15,-3 0 0 0,-2 1 0 16,2 2 0-16,-2 4 0 16,2 5 0-16,-3 4 0 15,3 6 0-15,0 4 0 16,7 15 0-16,-8-17 0 15,8 17 0-15,0 0 0 16,0 0 0-16,-2 20 0 16,1-1 0-16,2 7 0 15,0 4 0-15,0 7 0 16,1 4 0-16,0 2 0 16,2-1 0-16,-2-3 0 15,3-2 0-15,-1-7 0 16,1-3 0-16,-1-6 0 0,-1-7 0 15,1-3 0-15,-4-11 0 16,0 0 0-16,0 0 0 16,0 0 0-16,6-29 0 15,-8 1 0-15,-1-6 0 16,0-6 0-16,0-6 0 16,0-2 0-16,1 1 0 15,1 2 0-15,-2 6 0 16,2 6 0-16,2 5 0 15,-2 8 0-15,1 5 0 16,0 15 0-16,-3-15 0 16,3 15 0-16,0 0 0 0,7 23 0 15,-3-1 0-15,0 6 0 16,1 6 0-16,1 6 0 16,1 4 0-16,0 1 0 15,0-1 0-15,-2-3 0 16,3-3 0-16,-2-5 0 15,2-6 0-15,-2-7 0 16,-1-4 0-16,0-5 0 16,-5-11 0-16,0 0 0 15,0 0 0-15,3-29 0 16,-5 1 0-16,-1-7 0 16,-3-7 0-16,1-3 0 15,-1-4 0-15,0 2 0 0,0 4 0 16,1 6 0-16,-1 6 0 15,1 7 0-15,3 7 0 16,1 5 0 0,1 12 0-16,0 0 0 0,0 0 0 15,0 0 0-15,3 22 0 16,2 0 0-16,1 6 0 16,0 2 0-16,2 5 0 15,0 2 0-15,-1-1 0 16,1-4 0-16,-2-4 0 15,-1-6 0-15,-2-5 0 16,0-4 0-16,-3-13 0 16,4 12 0-16,-4-12 0 0,-2-11 0 15,0-4 0 1,-2-7 0-16,-1-9 0 16,2-4 0-16,-3-6 0 15,1-2 0-15,-1 0 0 0,0 6 0 16,1 4 0-16,2 7 0 15,1 9 0-15,-2 5 0 16,4 12 0-16,0 0 0 16,0 0 0-16,1 23 0 15,3-2 0-15,1 4 0 16,2 6 0-16,2 3 0 16,3 5 0-16,-4-4-110 15,-1-1-68-15,-4-6-4 16,-6-13-10-16,1-4-4 15</inkml:trace>
  <inkml:trace contextRef="#ctx0" brushRef="#br0" timeOffset="7865.5596">11125 6179 240 0,'5'-19'78'0,"2"0"8"0,-1 2-11 16,-2 3-5-16,1 2 3 15,-4 1 8-15,-1 11-7 16,2-14-11-16,-2 14-8 15,0 0-5-15,0 0-5 16,0 0-12-16,0 0-33 16,4 19 0-16,0-1 0 15,-1 5 0-15,2 6 0 0,1 5 0 16,2 4 0-16,0 3 0 16,0 0 0-16,-2-4 0 15,-1-1 0 1,-1-4 0-16,1-2 0 0,-1-5 0 15,-2-4 0-15,1-4 0 16,-1-4 0-16,0-2 0 16,-2-11 0-16,0 0 0 15,0 0 0-15,0 0 0 16,0 0 0-16,3-25 0 16,-5 3 0-16,-2-7 0 15,-1-6 0-15,2-5 0 16,0-2 0-16,1-2 0 0,-1 0 0 15,2 1 0 1,0 6 0-16,1 5 0 16,1 7 0-16,-2 5 0 15,0 7 0-15,1 13 0 0,0 0 0 16,0 0 0-16,-5 13 0 16,3 11 0-16,2 11 0 15,-1 7 0-15,2 6 0 16,-1 8 0-16,2 1 0 15,-2-2 0-15,2-6 0 16,1-4 0-16,-2-8 0 16,1-9 0-16,1-7 0 15,0-8 0-15,-3-13 0 0,8 13 0 16,-8-13-19 0,0 0-164-16,0 0-6 15,6-17-3-15,-6 17-7 16,-14-7-1-16</inkml:trace>
  <inkml:trace contextRef="#ctx0" brushRef="#br0" timeOffset="14692.4505">11188 6589 1 0,'11'3'0'15,"-11"-3"30"-15,14 2-31 16,-14-2-1 0,0 0-11-16,0 0-1 0,-15 0 14 15,2-10 0-15,13 10 0 16</inkml:trace>
  <inkml:trace contextRef="#ctx0" brushRef="#br0" timeOffset="14968.9961">9053 6642 7 0,'8'-11'44'16,"5"6"-27"-16,6 4-9 15,3 2-21-15,2 0-29 16,8 3 22-16,1-9 20 16,12 4 0-16</inkml:trace>
  <inkml:trace contextRef="#ctx0" brushRef="#br0" timeOffset="15219.3343">11088 6548 78 0,'0'0'47'16,"0"0"-7"-16,-11-9-10 16,11 9-3-16,0 0-12 15,0 0-18-15,0 0-23 16,-12-1-40-16,12 1-13 16,0 0 17-16,0 0 62 0</inkml:trace>
  <inkml:trace contextRef="#ctx0" brushRef="#br0" timeOffset="21353.9055">14847 13224 385 0,'0'0'126'0,"0"0"-9"16,0 0-8-16,-13-9-12 0,13 9-22 15,0 0-42-15,0 0-23 16,-11-6-6-16,11 6-2 15,0 0 0-15,0 0 0 16,0 0-1-16,0 0 0 16,0 0 0-16,0 0 1 15,-7-11 0-15,7 11 0 16,0 0 1-16,0 0-2 16,-8-11-1-16,8 11 0 15,0 0 1-15,0 0-2 16,0 0 0-16,0 0 0 15,0 0-1-15,0 0 1 16,0 0-1-16,0 0 1 0,0 0 0 16,13-6 0-16,-13 6 1 15,0 0 0-15,12 4 0 16,-12-4 0 0,0 0-1-16,0 0 1 0,12 3 0 15,-12-3-1-15,0 0 1 16,15 5-1-16,-15-5 2 15,23 5-2-15,-8-4 2 16,3 1-2-16,4 0 1 16,3-1 0-16,7 1-1 15,2-1 0-15,8 0 0 16,4 0 1-16,5-1 0 16,6 0 0-16,6 0-1 0,4-2 0 15,2-1 1-15,-1-2-2 16,-1 1 1-16,-3-1 1 15,-7 0 0 1,-7 0-1-16,-7 3 1 0,-9-1 0 16,-5 2 1-16,-6 1-1 15,-3 0 3-15,-6 0-3 16,0 0 0-16,-2 0 2 16,-12 0-2-16,17 0 0 15,-17 0 1-15,11 0 0 16,-11 0 0-16,0 0 1 15,-12-4 0-15,-3 4 0 16,-7-1 1-16,-8 1-1 0,-9 0 0 16,-9 1 0-16,-7 0-1 15,-8 4 0-15,-6-1 1 16,-4 0 0 0,-6-1-2-16,0 1 1 0,-1-2 0 15,3 1-1-15,4-1 1 16,8-1-2-16,10-1 0 15,9 0 0-15,13 0 0 16,9 0-3-16,12 2 0 16,12-2 3-16,0 0-2 15,25 0 1-15,7 0-1 16,8 0 0-16,14-2 1 16,9 0 3-16,12 0-2 0,7-2-2 15,5 1 2 1,3 2-2-16,-3 0 3 15,-4 2-1-15,-7 2-2 16,-6 0 2-16,-12 2 1 0,-9 0 0 16,-11 1-1-16,-10-1 2 15,-9-1 0-15,-5 1 0 16,-14-5 2-16,0 0 0 16,0 0-1-16,-21 1 1 15,-6-1 0-15,-11 0 0 16,-9 1-1-16,-9 0 2 15,-11 2-2-15,-8 0 0 16,-4 0 0-16,-5-1-1 16,-2 1 0-16,2-2 1 15,2-2-1-15,7-1 0 16,7 1 0-16,11-3-2 16,9 4-1-16,14-2 1 0,12 0-3 15,22 2 1-15,0 0 0 16,23-11-1-16,18 6 1 15,14-1 0-15,13-2 0 16,13 0 0-16,8 1 2 16,5-2 0-16,-2 3 0 15,-5 2-1-15,-11 4-113 16,-13 3-41-16,-20-4-11 0,-13 5-4 31,-30-4-4-31,15-1 9 0</inkml:trace>
  <inkml:trace contextRef="#ctx0" brushRef="#br0" timeOffset="33716.8735">8828 6339 1 0,'1'-16'6'0,"-1"16"29"15,5-14-29-15,-5 14 6 16,5-12 13 0,-5 12 13-16,7-17 17 15,-7 17 17-15,6-20 10 0,-2 7 14 16,-2 1-1-16,1 0-11 16,-3 12-5-16,4-19-5 15,-4 19-11-15,2-11-12 16,-2 11-10-16,0 0-8 15,0 0 0-15,0 0 3 16,0 0-30-16,-4 18-6 16,3-2 0-16,0 3 0 0,2 5 0 15,-2 4 0 1,1 5 0-16,-1 1 0 16,-1 2 0-16,1 0 0 15,0 1 0-15,-1-2 0 0,-1-1 0 16,-1-5 0-16,1-1 0 15,-1-5 0-15,2-3 0 16,0-7 0-16,2-13 0 16,0 0 0-16,0 0 0 15,-11-9 0-15,9-13 0 16,-2-8 0-16,3-7 0 16,-4-10 0-16,3-5 0 15,-1-5 0-15,1-4 0 16,0 4 0-16,0 6 0 15,0 6 0-15,-2 8 0 16,2 10 0-16,-2 8 0 16,4 19 0-16,0 0 0 0,0 0 0 15,-12 33 0-15,9 1 0 16,2 7 0-16,1 8 0 16,0 7 0-16,3 4 0 15,0-2 0-15,0-3 0 16,3-7 0-16,-1-7 0 15,1-7 0-15,-1-8 0 16,0-6 0-16,-3-9 0 16,-2-11 0-16,7 12 0 0,-7-12-29 15,5-11-147 1,1 0-15-16,-3-7-3 16,2 1-6-16,-3-6 0 15</inkml:trace>
  <inkml:trace contextRef="#ctx0" brushRef="#br0" timeOffset="35247.2093">8913 6537 116 0,'0'0'111'16,"-22"10"30"-16,22-10-28 15,-12 3-9-15,12-3-5 16,0 0 0-16,0 0-1 15,0 0 3-15,0 0-60 16,0 0-41-16,0 0 0 16,0 0 0-16,0 0 0 15,0 0 0-15,0 0 0 16,0 0 0-16,0 0 0 16,0 0 0-16,12-4 0 15,-12 4 0-15,17 3 0 0,-2 0 0 16,2-2 0-16,3 0 0 15,5 2 0 1,2-3 0-16,3 0 0 0,1 1 0 16,1-1 0-16,1 1 0 15,2 1 0-15,3 1 0 16,0-1 0-16,4 2 0 16,-1-3 0-16,2 0 0 15,-1 1 0-15,1-2 0 16,-1 0 0-16,0 1 0 15,-1-1 0-15,1-1 0 16,2 1 0-16,1 0 0 0,3-3 0 16,-3 2 0-16,2 0 0 15,-1-2 0-15,0 1 0 16,-3 1 0-16,-3-1 0 16,1 4 0-16,-2-1 0 15,2 0 0-15,3 0 0 16,-1-1 0-16,4 0 0 15,2 0 0-15,0-3 0 16,1-2 0-16,1 0 0 16,-2-1 0-16,0-2 0 15,0 1 0-15,-5 0 0 16,-3 1 0-16,-3 2 0 16,-1 0 0-16,-6 2 0 0,0 1 0 15,-5 1 0 1,-3 1 0-16,-2-1 0 15,-4 1 0-15,-4 0 0 16,-2-1 0-16,-11 0 0 0,15 0 0 16,-15 0 0-16,0 0 0 15,0 0 0-15,0 0 0 16,0 0 0-16,0 0 0 16,0 0 0-16,0 0 0 15,0 0 0-15,-17 3 0 16,6-3 0-16,-4-3 0 15,-3 3 0-15,-8-1 0 16,-6 1 0-16,-6 0 0 16,-5 3 0-16,-5 0 0 15,-9 1 0-15,-6 2 0 16,-7 1 0-16,-4-1 0 16,0 2 0-16,-4-2 0 0,-3-1 0 15,1 0 0-15,2-1 0 16,-2 3 0-16,6-4 0 15,1 2 0-15,-1 0 0 16,5 1 0-16,3-1 0 16,1 0 0-16,4-2 0 15,5 1 0-15,5-2 0 16,3 1 0-16,7-2 0 16,4-1 0-16,5 0 0 15,7 0 0-15,3-1 0 16,3 0 0-16,6-1 0 15,13 2 0-15,-16-2 0 16,16 2 0-16,0 0 0 0,0 0 0 16,0 0 0-16,0 0 0 15,17-5 0-15,-2 3 0 16,6 2 0-16,8-3 0 16,7 2 0-16,10-3 0 15,9-2 0-15,6 0 0 16,7-1 0-16,5-3 0 15,4-1 0-15,2 0 0 16,2 0 0-16,2 2 0 16,-1 1 0-16,-2 1 0 15,1 2 0-15,-3 4 0 16,-1 0 0-16,-2 0 0 16,-4 1 0-16,-4 1 0 0,-3-1 0 15,-6 0 0-15,-5 1 0 16,-7 0 0-16,-4 0 0 15,-6 2 0 1,-4 0 0-16,-5 0 0 0,-8-1 0 16,-1 2 0-16,-6-3 0 15,-1 0 0-15,-11-1 0 16,16-1 0-16,-3 6 0 16,0-1-118-16,1-4-78 15,8 0-6-15,0-4-4 16,8 3-4-16</inkml:trace>
  <inkml:trace contextRef="#ctx0" brushRef="#br0" timeOffset="1.45651E6">10188 13192 72 0,'0'0'30'15,"-3"-18"-5"-15,3 18-8 16,-1-11-6-16,1 11-1 16,0 0-2-16,0 0-2 15,0 0-3-15,4 16 1 16,-2-3 1-16,0 7 1 16,2 5-1-16,0 8-1 15,-1 5 0-15,0 6 2 16,-2 2-1-16,0 5-5 15,1-6 0-15,-1-1 0 16,0-9 2-16,0-7 9 16,0-7 22-16,1-7 12 15,-2-14-1-15,0 0 3 0,0 0 2 16,12-29-3-16,-10 4-2 16,0-8-9-16,-1-5-25 15,-2-7-14-15,-3-3 3 16,-3 1-3-16,-1 0-1 15,-2 2 2-15,-1 3-3 16,-2 6 1-16,0 6 2 16,-1 6 0-16,0 6 0 15,1 6 2-15,0 6-1 16,1 4 0-16,-2 6 2 16,1 3 1-16,1 4-1 15,-2 4 2-15,3 1 1 0,0 3-2 16,-1 2-1-16,-1 2 2 15,2-1-2-15,1 0 0 16,1-3 0 0,2-2 0-16,2-3 0 0,5-14 2 15,0 0 1-15,0 0 0 16,-11-10 1-16,12-10 0 16,3-3 0-16,0-6-1 15,2 0 2-15,1 0 0 16,0 2-2-16,3 4 0 15,0 3 1-15,2 6 0 16,-1 4 2-16,1 6 0 16,2 3 1-16,-1 4-2 0,3 1 1 15,0 3-1-15,2 0-1 16,-1 1 0-16,7 1-3 16,0-1-12-16,5 1-36 15,2-2-34-15,3 5-22 16,-7-4-18-16,6 3-2 15,-10-6-5-15</inkml:trace>
  <inkml:trace contextRef="#ctx0" brushRef="#br0" timeOffset="1.45712E6">9974 13868 56 0,'0'0'71'0,"-7"-19"-38"0,7 19-1 15,-13-13-2 1,13 13 0-16,-22-16 4 16,9 9-5-16,-4 0 0 15,-5 3-4-15,0 1-3 0,-2 3-8 16,3 3-5-16,-1 2-4 15,5 2-2-15,1 0 0 16,16-7 1-16,-16 17 1 16,16-17 2-16,9 21-1 15,2-10-2-15,4 1 2 16,5 2 0-16,3-1-2 16,3 4-1-16,-1 0-4 15,-1 4 1-15,-2 1-2 16,-4 1 2-16,-5 1-3 15,-8 0 3-15,-5 2-2 16,-10-4 2-16,-4-3 0 16,-9-5 0-16,-7-3 3 0,1-5-4 15,-3-4 3-15,3-3-4 16,3-1-15-16,7-2-30 16,5 2-16-16,14 2-19 15,0 0-16-15,0 0-2 16,27-9 44-16</inkml:trace>
  <inkml:trace contextRef="#ctx0" brushRef="#br0" timeOffset="1.4577E6">10083 13775 13 0,'-16'5'12'16,"0"-3"-2"-16,4 2 4 15,12-4-3-15,-19 4 3 16,19-4-2 0,0 0 2-16,-12 7-4 0,12-7 1 15,-5 16 6-15,5-3 3 16,-2 4 1-16,1 6 3 15,-2 3 1-15,3 6 0 16,-2 2 0-16,1 1-5 16,-1-1-4-16,1-1-6 15,0-4-1-15,0-6 0 16,-1-5 2-16,2-4 9 16,0-14 0-16,-1 13 3 0,1-13 0 15,0 0 1-15,0 0-3 16,11 0-1-16,-11 0-7 15,20 1-11 1,-9 1-11-16,3 0-23 0,5 3-27 16,-2-1-23-16,5 3-17 15,-8-5-8-15,6 6-1 16,-9-10 86-16</inkml:trace>
  <inkml:trace contextRef="#ctx0" brushRef="#br0" timeOffset="1.45811E6">10037 14020 98 0,'0'0'43'0,"4"18"-6"15,8-8-5-15,4-1-7 16,4-1-3-16,2-1-9 16,2-2-2-16,-2-3-3 0,1-2-3 15,-4-2 1-15,-4-4 0 16,-1-1-1-1,-7-6-1-15,-3 0-1 16,-5-3 0-16,-5 0-2 0,-5-1-3 16,-3 0-1-16,-3 3-2 15,-4-1 1-15,-1 7-3 16,3 0-19-16,-1 6-16 16,4-2-11-16,16 4-13 15,-19 3-14-15,19-3 47 16</inkml:trace>
  <inkml:trace contextRef="#ctx0" brushRef="#br0" timeOffset="1.4587E6">10139 13741 72 0,'16'6'28'0,"-3"-5"0"16,2-1-6-16,3 2-9 15,2-4-8-15,2 0-1 16,-3-2-3-16,2 1-2 0,-4-1-2 16,-1 0 1-16,-2 2-1 15,0 2 1-15,-3 1 1 16,-11-1-1-16,17 11 4 16,-17-11-1-16,11 22 2 15,-5-6 2-15,-2 2 2 16,1 5 0-16,-3 1 0 15,0 4 1-15,0 2 0 16,0 0-1-16,-1 2-2 16,3-1 0-16,-2 0-4 15,2-2 1-15,0-3-1 16,-1-6 0-16,2-1-2 0,-1-7 18 16,-4-12 9-16,6 14 1 15,-6-14 3-15,0 0 0 16,-12-1 1-16,12 1-3 15,-20-7 2-15,7 6-19 16,-7 1-9-16,-3 3-2 16,0 7-15-16,-5 2-51 15,3 10-31-15,-4-7-10 16,8 10 1-16,-5-8 38 16</inkml:trace>
  <inkml:trace contextRef="#ctx0" brushRef="#br0" timeOffset="1.46333E6">10864 11746 186 0,'0'0'73'16,"0"0"3"-16,29-11-4 15,8 5-9-15,11-2-17 16,12-2-10-16,9 0-9 15,10-2-9-15,5 1-11 0,0 0-4 16,-3 4-8-16,-7 3-22 16,-8 3-26-16,-8 1-26 15,-7 4-20-15,-17-3-21 16,-5 2-6-16,-18-7 29 16</inkml:trace>
  <inkml:trace contextRef="#ctx0" brushRef="#br0" timeOffset="1.46367E6">11335 11449 1 0,'-12'1'36'15,"-9"-1"36"-15,-2 11-59 16,-9 8 7-16,-6 6 3 0,-7 4 2 15,-4 2 4-15,-2 0 1 16,1 1 3-16,6-3 2 16,6-1-1-16,10-2-6 15,8-5 0-15,8-3 1 16,7-2 7-16,8-2 0 16,3 0-1-16,7-1-2 15,7-2-3-15,6 0-6 16,8-4-12-16,6-2-36 15,6-2-40-15,6 0-38 0,-4-5-28 16,7 4-5 0,-12-5-3-16,2 10 90 15</inkml:trace>
</inkml:ink>
</file>

<file path=ppt/ink/ink4.xml><?xml version="1.0" encoding="utf-8"?>
<inkml:ink xmlns:inkml="http://www.w3.org/2003/InkML">
  <inkml:definitions>
    <inkml:context xml:id="ctx0">
      <inkml:inkSource xml:id="inkSrc0">
        <inkml:traceFormat>
          <inkml:channel name="X" type="integer" max="27748" units="cm"/>
          <inkml:channel name="Y" type="integer" max="15652" units="cm"/>
          <inkml:channel name="F" type="integer" max="1023" units="dev"/>
          <inkml:channel name="T" type="integer" max="2.14748E9" units="dev"/>
        </inkml:traceFormat>
        <inkml:channelProperties>
          <inkml:channelProperty channel="X" name="resolution" value="1000.28839" units="1/cm"/>
          <inkml:channelProperty channel="Y" name="resolution" value="1000.12781" units="1/cm"/>
          <inkml:channelProperty channel="F" name="resolution" value="0" units="1/dev"/>
          <inkml:channelProperty channel="T" name="resolution" value="1" units="1/dev"/>
        </inkml:channelProperties>
      </inkml:inkSource>
      <inkml:timestamp xml:id="ts0" timeString="2017-10-21T22:29:00.156"/>
    </inkml:context>
    <inkml:brush xml:id="br0">
      <inkml:brushProperty name="width" value="0.05292" units="cm"/>
      <inkml:brushProperty name="height" value="0.05292" units="cm"/>
      <inkml:brushProperty name="color" value="#0070C0"/>
    </inkml:brush>
  </inkml:definitions>
  <inkml:trace contextRef="#ctx0" brushRef="#br0">8386 5696 72 0,'-2'-11'52'16,"-3"-2"6"-16,5 13 3 16,-1-17-1-16,1 17 1 15,0 0 23-15,0 0 14 16,0 0-2-16,-4 20-5 15,8 6-11-15,-6 1-17 16,7 8-11-16,-1 1-9 16,6 3-24-16,-3-2-17 15,2-5-1-15,0-6 0 0,0-6 1 16,-3-8 1-16,-6-12 1 16,0 0 1-1,0 0-1-15,7-13 2 16,-8-4-2-16,-1-5-3 0,-1-3-1 15,-1-3 0-15,2 2 0 16,0-1 0-16,-1 2 0 16,2 5 0-16,-1 3 0 15,-1 5 0-15,3 12 0 16,0 0 0-16,0 0 0 16,0 0 0-16,0 0 0 15,13 10 0-15,1 0 0 16,1-1 0-16,5 0 0 15,5-1 0-15,2-2 0 16,7 1 0-16,4-6 0 16,3-1 0-16,7 2 0 15,7-5 0-15,4 2 0 0,9-3 0 16,5 2 0-16,5-5 0 16,7 2 0-16,6-3 0 15,7 0 0-15,7-2 0 16,8-3 0-16,4-1 0 15,5-1 0-15,6 1 0 16,3 0 0-16,3 0 0 16,-2 3 0-16,3 1 0 15,-2 4 0-15,-2 2 0 16,-1 1 0-16,-5 2 0 16,-2 0 0-16,-3 1 0 15,-2 1 0-15,-4 0 0 16,-2-1 0-16,-1-1 0 0,-3 0 0 15,0-2 0-15,1 1 0 16,1-1 0-16,1 1 0 16,0-1 0-16,0 5 0 15,-1-2 0-15,-1 2 0 16,-6 1 0-16,-11 0 0 16,-13 0 0-16,-11 0 0 15,-13 0 0-15,-15-2 0 16,-11 0 0-16,-11 0 0 15,-7 1 0-15,-11-2 0 16,0 0 0-16,0 0 0 16,0 0 0-16,0 0 0 0,0 0 0 15,0 0 0-15,0 0 0 16,0 0 0-16,0 0 0 16,0 0 0-16,0 0 0 15,0 0 0-15,0 0 0 16,0 0 0-16,0 0 0 15,0 0 0-15,0 0 0 16,0 0 0-16,0 0 0 16,0 0 0-16,0 0 0 15,0 0 0-15,0 0 0 16,0 0 0-16,0 0 0 16,0 0 0-16,0 0 0 15,0 0-14-15,0 0-71 0,-14 12-44 16,14-12-31-16,0 0-11 15,0 0-5-15,0 0 1 16</inkml:trace>
  <inkml:trace contextRef="#ctx0" brushRef="#br0" timeOffset="755.3262">13190 5449 556 0,'-16'4'175'16,"6"7"-14"-16,2 10-95 0,-6 7-31 15,6 11-29 1,-1 3 6-16,0 6-11 0,0 4 7 16,2-3-11-1,1 0 5-15,2-5 2 0,4-6-4 16,1-4 0-16,0-7 0 15,4-8 0-15,-2-6 0 16,-3-13 0-16,0 0 0 16,12-18 0-16,-7-9 0 15,-4-10 0-15,3-12 0 16,-2-7 0-16,2-10 0 16,-4-4 0-16,1 0 0 15,0 8 0-15,-3 9 0 0,1 8 0 16,-4 12 0-16,1 13 0 15,4 20 0 1,-15 15 0-16,3 18 0 16,-1 13 0-16,-2 14 0 0,2 8 0 15,3 9 0-15,0 2 0 16,3-5 0-16,6-7 0 16,2-10 0-16,4-12 0 15,2-13 0-15,0-12 0 16,-7-20 0-16,11-5 0 15,-7-19 0-15,-2-11 0 16,1-14 0-16,-1-12 0 16,1-9 0-16,-2-5 0 0,1 2 0 15,0 5 0 1,-4 10 0-16,2 10 0 16,-2 13 0-16,-2 18 0 15,4 17 0-15,-11 18 0 0,4 16 0 16,2 10 0-16,0 10 0 15,0 3 0-15,3 6 0 16,-1-4 0-16,2-7 0 16,2-9 0-16,-1-11 0 15,2-8 0-15,-2-10 0 16,0-14 0-16,0 0 0 16,0 0 0-16,0 0 0 15,1-22 0-15,-1 6 0 16,2-2-45-16,4-6-128 15,5-3-8-15,-1-13-8 16,11 5-1-16,-6-13-4 0</inkml:trace>
</inkml:ink>
</file>

<file path=ppt/ink/ink5.xml><?xml version="1.0" encoding="utf-8"?>
<inkml:ink xmlns:inkml="http://www.w3.org/2003/InkML">
  <inkml:definitions>
    <inkml:context xml:id="ctx0">
      <inkml:inkSource xml:id="inkSrc0">
        <inkml:traceFormat>
          <inkml:channel name="X" type="integer" max="27748" units="cm"/>
          <inkml:channel name="Y" type="integer" max="15652" units="cm"/>
          <inkml:channel name="F" type="integer" max="1023" units="dev"/>
          <inkml:channel name="T" type="integer" max="2.14748E9" units="dev"/>
        </inkml:traceFormat>
        <inkml:channelProperties>
          <inkml:channelProperty channel="X" name="resolution" value="1000.28839" units="1/cm"/>
          <inkml:channelProperty channel="Y" name="resolution" value="1000.12781" units="1/cm"/>
          <inkml:channelProperty channel="F" name="resolution" value="0" units="1/dev"/>
          <inkml:channelProperty channel="T" name="resolution" value="1" units="1/dev"/>
        </inkml:channelProperties>
      </inkml:inkSource>
      <inkml:timestamp xml:id="ts0" timeString="2017-10-21T22:29:20.261"/>
    </inkml:context>
    <inkml:brush xml:id="br0">
      <inkml:brushProperty name="width" value="0.05292" units="cm"/>
      <inkml:brushProperty name="height" value="0.05292" units="cm"/>
      <inkml:brushProperty name="color" value="#7030A0"/>
    </inkml:brush>
    <inkml:brush xml:id="br1">
      <inkml:brushProperty name="width" value="0.05292" units="cm"/>
      <inkml:brushProperty name="height" value="0.05292" units="cm"/>
      <inkml:brushProperty name="color" value="#0070C0"/>
    </inkml:brush>
    <inkml:brush xml:id="br2">
      <inkml:brushProperty name="width" value="0.05292" units="cm"/>
      <inkml:brushProperty name="height" value="0.05292" units="cm"/>
      <inkml:brushProperty name="color" value="#FFC000"/>
    </inkml:brush>
  </inkml:definitions>
  <inkml:trace contextRef="#ctx0" brushRef="#br0">9103 11133 13 0,'-18'-9'13'0,"18"9"-19"15,0 0-10-15,0 0 13 16,0 0 3-16,0 0 0 15</inkml:trace>
  <inkml:trace contextRef="#ctx0" brushRef="#br0" timeOffset="3647.2817">8540 5707 193 0,'-3'-20'65'15,"5"7"-2"-15,-5-3 0 16,3 4-6-16,0 12 7 16,1-21 14-16,-1 21-4 15,2-13 3-15,-2 13-2 16,0 0-2-16,0 0-9 15,0 0-8-15,0 0-35 0,-4 26-21 16,6-3 0-16,1 2 0 16,3 6 0-16,1 4 0 15,1-1 0-15,1 0 0 16,0-5 0-16,-1-4 0 16,1-7 0-16,-3-3 0 15,-6-15 0-15,6 17 0 16,-6-17 0-16,0 0 0 15,0 0 0-15,0 0 0 16,0 0 0-16,11-5 0 16,-11 5 0-16,11-23 0 15,-3 7 0-15,3 1 0 16,1-2-1-16,0 1 1 0,1 2-1 16,1 2 0-16,-1 4-1 15,3 0 3-15,0 4-1 16,0-2 0-1,2 2-1-15,2-1 1 0,2 2 1 16,3-2 0-16,3-1-1 16,4 2 0-16,2-1 0 15,7 2 1-15,1-2 0 16,7 2-1-16,4 0 0 16,6 2 0-16,6-1 0 15,6 0 1-15,6-1-1 16,2 0 0-16,6-2 0 15,2 0 0-15,3 0 0 0,0-1 0 16,1 0 0 0,2 0 0-16,1 2-1 15,1 2 0-15,4-1 1 16,2 3 1-16,4-1-1 0,0 0 0 16,0 1 0-16,1-1-2 15,-1 0 1-15,-3-1 0 16,-5 0-2-16,-2-2 1 15,-2 1 0-15,-1-3 1 16,-2 1 0-16,-1-1 0 16,-2-1 1-16,-3 0 0 15,-2 2 0-15,-1-1 0 16,-2 0 0-16,-5 1 1 0,-3 0-2 16,-5 2 2-1,-3-1-1-15,-1 0 0 16,-1 3 1-16,-2 0 0 0,-3 1 0 15,-1 1 0-15,0 3 1 16,-1 1-1-16,-3 1 0 16,-5 1 1-16,0-1-1 15,-4 2-2-15,1-2 0 16,-2-2 0-16,0-1 0 16,3-2 0-16,1-1 0 15,1 0 0-15,2-1 1 16,-1 0 0-16,0-3 1 0,-1 2-2 15,3 0 2 1,-5 0-2-16,2 0 1 16,2 0 0-16,3 0 0 15,3-2 1-15,3 3-1 0,1 0 0 16,0 0 0-16,3 2 0 16,-2 1 0-16,-1 2 0 15,1 1 1-15,-5 0-2 16,1 1 2-16,-5 0-2 15,0 0 2-15,-3-1-1 16,-2-2 1-16,-4 0-1 16,-5-1-1-16,-1-1 1 15,-6 1 0-15,-2-1 1 0,-5 0 0 16,-4 0-1 0,-5 2 1-16,0 0 0 15,-2 1-1-15,0 0 0 16,0 1 1-16,1-1-1 0,2 3-1 15,2-1 1-15,4-2 0 16,1 3 1-16,-1-3 0 16,1 1 0-16,-3 0-1 15,-2 0 1-15,-1-3-1 16,-4 0-1-16,-11-2 0 16,17 3 1-16,-17-3-1 15,13 3 1-15,-13-3 1 16,16 2-2-16,-16-2 0 15,20 4 1-15,-9-2 1 16,0 1-2-16,0-2 1 16,0 3-1-16,-11-4 0 15,18 4 1-15,-18-4 0 0,16 5 0 16,-16-5-1-16,16 3 1 16,-16-3 0-16,18 1 1 15,-18-1-1-15,18 2 0 16,-18-2 0-16,16 3 0 15,-16-3 1-15,11 1-1 16,-11-1 0-16,0 0-2 16,0 0 2-16,0 0-1 15,0 0 1-15,0 0 0 16,0 0-1-16,0 0 0 16,0 0 2-16,0 0 1 15,0 0-1-15,0 0-1 16,0 0 2-16,0 0-1 0,0 0 0 15,0 0 0-15,0 0-2 16,0 0 1 0,0 0-1-16,9-17 1 0,-9 4-2 15,1-4 1-15,0-4 1 16,2-3 0-16,-1-3-1 16,3-1 2-16,0-1 5 15,1 1-8-15,0 2 4 16,-1 3-2-16,0 2 0 15,-2 5 0-15,0 4 0 16,-3 12 0-16,2-13 0 16,-2 13 0-16,0 0 0 0,2 12 0 15,-1 6 0-15,0 11 0 16,0 10 0-16,0 8 0 16,3 6 0-16,-1 8 0 15,-1 1 0 1,0-2 0-16,0-5 0 0,0-8 0 15,1-10 0-15,0-8 0 16,-2-7 0-16,2-9 0 16,-3-13 0-16,0 0 0 15,0 0 0-15,-3-17 0 16,0-6 0-16,0-11 0 16,3-11 0-16,3-9 0 15,3-8 0-15,2-5 0 0,2-3 0 16,1 4 0-1,1 5 0-15,1 10 0 16,-5 10 0-16,-3 10 0 16,-3 12 0-16,-2 19 0 0,0 0 0 15,-1 11 0-15,-2 12 0 16,1 8 0-16,0 6 0 16,-1 8 0-16,2 2 0 15,-1 3 0-15,1-2 0 16,-1-3 0-16,1-5 0 15,0-6 0-15,-2-5 0 16,2-7 0-16,0-4 0 16,0-5 0-16,1-13 0 0,0 0 0 15,0 0 0 1,0 0 0-16,-14-28 0 16,11-2 0-16,-2-7 0 15,4-8 0-15,1-5 0 0,0-1 0 16,2 2 0-16,0 5 0 15,2 8 0-15,-3 8 0 16,2 8 0-16,-3 20 0 16,0 0 0-16,0 0 0 15,-17 26 0-15,7 8 0 16,3 3 0-16,-1 10 0 16,2 4 0-16,1 4 0 15,4-3 0-15,8-1-73 16,2-8-86-16,-2-17-13 15,4-4-7-15,-11-22-7 16,0 0-2-16</inkml:trace>
  <inkml:trace contextRef="#ctx0" brushRef="#br1" timeOffset="24382.981">8500 4913 80 0,'0'0'46'16,"2"-20"-5"-16,-2 20-4 0,6-16 2 16,-6 16 5-16,6-15 13 15,-6 15 14-15,8-14 24 16,-8 14 0 0,3-16 11-16,-5 5-12 0,2 11-1 15,-1-12-25-15,1 12-13 16,0 0-53-16,0 0-2 15,0 0 0-15,-14 24 0 16,12-2 0-16,-2 2 0 16,2 7 0-16,0 2 0 15,1 1 0-15,2-1 0 16,2-5 0-16,-1-5 0 16,3-6 0-16,0-6 0 15,-5-11 0-15,0 0 0 0,11 6 0 16,-7-20 0-1,-2-5 0-15,2-8 0 16,-1-8 0-16,4-8 0 0,-1-8 0 16,3-4 0-16,2-1 0 15,-2 5 0-15,1 5 0 16,-3 8 0-16,0 8 0 16,-3 10 0-16,-2 8 0 15,-2 12 0-15,0 0 0 16,0 0 0-16,-2 27 0 15,0-8 0-15,0 9 0 16,1 3 0-16,0 2 0 16,1 2 0-16,-1 0 0 15,1-2 0-15,-2-2 0 16,4-2 0-16,-1-6 0 16,0-2 0-16,-1-4 0 0,1-3 0 15,-1-3 0-15,0-11 0 16,3 17 0-16,-3-17 0 15,0 0 0-15,0 0 0 16,0 0 0-16,0 0 0 16,0 0 0-16,0 0 0 15,0 0 0-15,11-1 0 16,-11 1 0-16,16-6 0 16,-4 2 0-16,1 2 0 15,3-1 0-15,1 2 0 16,2 0 0-16,0 0 0 15,-1 1 0-15,3-1 0 16,-1 1 0-16,2-2 0 0,2 1 0 16,2-1 0-16,2-1 0 15,0 2 0-15,2-1 0 16,1 0 0-16,-1 1 0 16,1 1 0-16,-1 0 0 15,1 0 0-15,-1-1 0 16,3 1 0-16,-2-1 0 15,-1 1 0-15,0-3 0 16,-2 2 0-16,3 0 0 16,1-3 0-16,1 2 0 15,3-1 0-15,3 1 0 16,1-2 0-16,1 3 0 16,3-1 0-16,1-1 0 0,-3 3 0 15,-2 0 0-15,1 0 0 16,-2 3 0-1,-2-1 0-15,2-1 0 16,1 2 0-16,-3-2 0 0,4 0 0 16,-1-1 0-16,-1 1 0 15,-2-2 0-15,-1 1 0 16,0 0 0-16,0 1 0 16,-2-2 0-16,-1 1 0 15,3 0 0-15,-2 0 0 16,-1 0 0-16,0 0 0 15,-3-1 0-15,-2 1 0 0,-2 0 0 16,0 1 0-16,-3-1 0 16,-2 0 0-1,-1 0 0-15,0 1 0 16,-2-1 0-16,-1 0 0 16,-2-1 0-16,1 1 0 0,0-1 0 15,-3 1 0-15,3-1 0 16,0-1 0-16,1 1 0 15,0 0 0-15,3-1 0 16,-1 0 0-16,1 1 0 16,3 0 0-16,-4 0 0 15,3 0 0-15,-1 1 0 16,1 0 0-16,-1 2 0 0,-1-1 0 16,0 2 0-1,1-1 0-15,0 2 0 16,2-1 0-16,-1 0 0 15,1 0 0-15,0 0 0 0,-2-1 0 16,-2 1 0-16,-2-2 0 16,-3 0 0-16,-14-1 0 15,17 0 0-15,-17 0 0 16,0 0 0-16,0 0 0 16,0 0 0-16,0 0 0 15,0 0 0-15,0 0 0 16,0 0 0-16,0 0 0 15,0 0 0-15,0 0 0 16,0 0 0-16,0 0 0 16,0 0 0-16,11 1 0 15,-11-1 0-15,0 0 0 16,0 0 0-16,11 0 0 0,-11 0 0 16,0 0 0-16,11 4 0 15,-11-4 0-15,0 0 0 16,0 0 0-16,12 4 0 15,-12-4 0-15,0 0 0 16,0 0 0-16,12 0 0 16,-12 0 0-16,0 0 0 15,0 0 0-15,0 0 0 16,0 0 0-16,0 0 0 16,0 0 0-16,0 0 0 15,11 1 0-15,-11-1 0 16,0 0 0-16,0 0 0 15,0 0 0-15,0 0 0 0,0 0 0 16,0 0 0-16,0 0 0 16,0 0 0-16,0 0 0 15,0 0 0-15,0 0 0 16,0 0 0-16,0 0 0 16,0 0 0-16,0 0 0 15,0 0 0-15,0 0 0 16,0 0 0-16,0 0 0 15,0 0 0-15,0 0 0 16,-1-15 0-16,1 4 0 16,0-4 0-16,0-2 0 15,0-5 0-15,1-4 0 16,-1-3 0-16,1-2 0 0,2 1 0 16,-1-2 0-16,1 3 0 15,-1 1 0-15,1 5 0 16,-2 6 0-1,0 5 0-15,-1 12 0 0,0 0 0 16,0 0 0-16,-5 27 0 16,3 3 0-16,-2 8 0 15,2 6 0-15,-1 7 0 16,2 2 0-16,1 1 0 16,-1-3 0-16,1-6 0 15,1-7 0-15,0-4 0 16,0-6 0-16,1-8 0 15,-1-3 0-15,0-3 0 0,-1-14 0 16,1 12 0-16,-1-12 0 16,0 0 0-16,0 0 0 15,4-13 0 1,-4-3 0-16,-1-10 0 0,2-3 0 16,-1-9 0-16,1-2 0 15,-1-4 0-15,1 2 0 16,1 2 0-16,-2 4 0 15,1 9 0-15,-1 6 0 16,-1 7 0-16,1 14 0 16,0 0 0-16,0 0 0 15,-11 22 0-15,8 7 0 0,2 7 0 16,0 4 0-16,2 4 0 16,3 2 0-1,-1-1 0-15,1-7 0 16,1-7 0-16,-1-9 0 0,-1-7 0 15,2-4 0-15,-5-11 0 16,0 0 0-16,5-16 0 16,-5-2 0-16,0-10 0 15,1-6 0-15,0-8 0 16,1-7 0-16,-1-5 0 16,0 3 0-16,2 4 0 15,-2 6 0-15,1 9 0 16,-1 7 0-16,-2 11 0 15,1 14 0-15,-3 19 0 16,-1 9 0-16,-1 8 0 16,1 7 0-16,-1 3 0 15,2 4 0-15,0 0 0 0,1-9 0 16,2-8 0-16,-1-9 0 16,1-8 0-16,0-16 0 15,-3 14-146-15,3-14-32 16,-14-8-4-16,3 1-5 15,-10-10-6-15</inkml:trace>
  <inkml:trace contextRef="#ctx0" brushRef="#br1" timeOffset="25219.1994">10627 12245 77 0,'0'0'64'16,"6"-14"-33"-16,-6 14-22 15,13-15-6-15,-13 15 4 16,15-9-4-16,-15 9 4 16,0 0-2-16,0 0-2 15,0 0-6-15,0 0-3 0,11 3-4 16,-11-3-1-1,0 0-1-15,0 0-1 16,0 0 0-16,0 0 0 0,0 0 3 16,14 2 5-16,-14-2 2 15,0 0-11-15,13 0-18 16,-13 0-11-16,11 2 23 16,-11-2 20-16,0 0 0 15</inkml:trace>
  <inkml:trace contextRef="#ctx0" brushRef="#br1" timeOffset="27774.7458">11483 5159 23 0,'0'0'46'0,"0"0"-14"16,0 0 11-16,-13-8 20 16,13 8 28-16,0 0 17 15,0 0 6-15,0 0-1 16,0 0-6-16,0 0-10 16,-8-14-17-16,8 14-20 15,0 0-27-15,16-6-20 16,-16 6-13-16,22-5 0 15,-8 4 0-15,5-1 0 16,1-1 0-16,4 2 0 16,2 0 0-16,2-2 0 15,2 0 0-15,-1 0 0 16,5-3 0-16,-1 3 0 0,-1-2 0 16,1 2 0-1,-3-2 0-15,1 3 0 16,-2 0 0-16,2-1 0 15,-3 1 0-15,-1 1 0 0,1 1 0 16,-1-3 0-16,-1 4 0 16,0-2 0-16,0 1 0 15,-1-1 0-15,5-2 0 16,1-1 0-16,5 0 0 16,0-2 0-16,6 1 0 15,2 0 0-15,1 0 0 16,0 2 0-16,-1 0 0 15,-1 1 0-15,-2 0 0 16,-1 2 0-16,4-1 0 16,2 0 0-16,-1 0 0 15,2 1 0-15,2-1 0 16,-1-2 0-16,-3 2 0 0,-1-1 0 16,-4-1 0-16,-2-1 0 15,0 1 0-15,0-2 0 16,-1 0 0-16,3 0 0 15,1 0 0-15,1 0 0 16,3 1 0-16,2-1 0 16,-3 0 0-16,-2 2 0 15,-3 1 0-15,-3 0 0 16,0 0 0-16,-2 0 0 16,-2-1 0-16,1 0 0 15,2-2 0-15,4-1 0 16,3-1 0-16,2 0 0 0,-1 0 0 15,1-1 0-15,-2 3 0 16,-4 0 0-16,-5 1 0 16,-3 2 0-16,-2 1 0 15,-1 1 0-15,1 0 0 16,0 1 0-16,3-1 0 16,2 0 0-16,0-1 0 15,1-1 0-15,-4 1 0 16,0-1 0-16,-2 1 0 15,-1-2 0-15,-1 2 0 16,0-2 0-16,1 2 0 16,1 0 0-16,4-1 0 15,2-2 0-15,1 1 0 0,-2 0 0 16,-2-1 0-16,-4 1 0 16,-3-1 0-16,-3 3 0 15,-4-2 0-15,-2 2 0 16,-5 1 0-16,-10 0 0 15,21-1 0-15,-21 1 0 16,17 0 0-16,-17 0 0 16,13-1 0-16,-13 1 0 15,0 0 0-15,0 0 0 16,11 1 0-16,-11-1 0 16,0 0 0-16,0 0 0 15,0 0 0-15,0 0 0 16,0 0 0-16,0 0 0 0,13 3 0 15,-13-3 0-15,17 4 0 16,-6-1 0-16,1-1 0 16,0 2 0-16,-1-3 0 15,-11-1 0-15,16 3 0 16,-16-3 0-16,0 0 0 16,11 2 0-16,-11-2 0 15,0 0 0-15,0 0 0 16,0 0 0-16,5-12 0 15,-5 12 0-15,1-19 0 16,1 7 0-16,-1-4 0 16,1 0 0-16,-1-1 0 15,1 2 0-15,-1 0 0 0,1 4 0 16,-2 11 0-16,0-13 0 16,0 13 0-1,0 0 0-15,0 0 0 16,0 0 0-16,-7 13 0 0,3 0 0 15,1 3 0-15,-1 5 0 16,2 4 0-16,-1 3 0 16,3 2 0-16,-1-2 0 15,1-4 0-15,1-1 0 16,0-3 0-16,2-6 0 16,-2-3 0-16,-1-11 0 15,2 12 0-15,-2-12 0 16,0 0 0-16,0 0 0 0,7-14 0 15,-6-6 0 1,1-8 0-16,2-9 0 16,2-10 0-16,0-6 0 15,1-4 0-15,0-3 0 0,0 5 0 16,-2 8 0-16,-2 7 0 16,1 10 0-16,-4 10 0 15,-1 6 0-15,1 14 0 16,0 0 0-16,-6 21 0 15,2 3 0-15,0 10 0 16,1 8 0-16,-1 6 0 16,2 7 0-16,-1 1 0 0,2-4 0 15,0-5 0 1,1-7 0-16,1-8 0 16,0-9 0-16,0-8 0 15,-1-15 0-15,3 15 0 0,-3-15 0 16,0 0 0-16,0-18 0 15,-1-2 0-15,-1-10 0 16,1-10 0-16,1-9 0 16,1-11 0-16,2-6 0 15,1-4 0-15,0 6 0 16,-1 3 0-16,2 11 0 16,-3 11 0-16,-2 10 0 15,-1 14 0-15,1 15 0 16,-12 22 0-16,3 10 0 15,1 10 0-15,-2 7 0 16,-1 8 0-16,2 8 0 16,2 0 0-16,2-4 0 0,2-7 0 15,1-8 0-15,2-11 0 16,2-5 0-16,-1-12 0 16,-1-4 0-16,0-14 0 15,0 0 0-15,0 0 0 16,11-4-121-16,-8-16-66 15,5-5-4-15,-3-12-8 16,4 3-7-16</inkml:trace>
  <inkml:trace contextRef="#ctx0" brushRef="#br1" timeOffset="41995.2099">15316 12002 21 0,'0'0'24'0,"-13"-12"-8"16,13 12-6-16,-12-9-9 15,12 9-1-15,-15-6 0 0,15 6 0 16,-12-6-3-16,12 6 2 16,0 0 0-16,-13 1-2 15,13-1 1 1,0 0-1-16,10 12-1 16,-10-12-1-16,22 16-6 0,-5-5-7 15,-3-2 2-15,3 0 12 16,-3-1 4-16</inkml:trace>
  <inkml:trace contextRef="#ctx0" brushRef="#br1" timeOffset="55346.3295">6525 4809 151 0,'-21'-4'72'0,"4"3"11"15,-4 0 26-15,-1-3-3 16,-1 4-1-16,-6-2-14 16,4 3-3-16,-5-2-10 15,5 5-14-15,-1-2-18 0,6 1-31 16,3 1-6-16,6 1-10 16,11-5 8-1,0 0-7-15,0 17 0 16,0-17 0-16,22 12 0 0,-4-5 0 15,7 1 0-15,5-1 0 16,8 0 0-16,7-3 0 16,13-2 0-16,9 0 0 15,10-5 0-15,8-2 0 16,8-3 0-16,4-2 0 16,4-2 0-16,-4 2 0 15,-7-1 0-15,-7 3 0 0,-11 0 0 16,-10 2 0-16,-14 4 0 15,-9 1 0 1,-9 1 0-16,-8 1 0 16,-4-1 0-16,-3 1 0 15,0-1-1-15,-15 0-119 0,18-11-23 16,-18 11-25-16,8-21-10 16,-7 9-11-16,-6-2 5 15</inkml:trace>
  <inkml:trace contextRef="#ctx0" brushRef="#br1" timeOffset="55745.2842">7516 4506 208 0,'-25'13'133'0,"25"-13"-6"0,-13 16-19 16,13-16-16-16,4 19-8 15,-4-19-3-15,17 24-7 16,-5-14-16-16,8 6-20 16,2 0-30-16,6-1-4 15,5 1-2-15,2-1 0 16,4 1-2-16,1-1 2 16,1-1-3-16,-2-1 4 15,-5-1-5-15,-6-1 4 16,-6-2-6-16,-6 1 7 15,-7 2-2-15,-7 4-1 16,-10 4 0-16,-8 5 0 16,-6 6 0-16,-3 4 0 0,-4 3 0 15,-3 2 0-15,5-1 0 16,6-3 0-16,13-4-107 16,10-7-57-16,5-11-11 15,9-4-5-15,-1-9-5 16,8 4-6-16</inkml:trace>
  <inkml:trace contextRef="#ctx0" brushRef="#br1" timeOffset="57874.3035">8655 4918 1 0,'0'0'16'15,"2"-17"39"-15,-2 17-31 16,-4-16 7-16,4 16 11 0,-2-17 19 15,-2 6 25-15,-1-1 21 16,-2-4 5-16,5 1 2 16,-3-9-14-16,4 4-8 15,-3-5-19-15,8 5-16 16,-6-1-21-16,6 5-20 16,-3 2-16-16,-1 14 0 15,4-13 0-15,-4 13 0 16,0 0 0-16,7 11 0 15,-6 2 0-15,2 4 0 16,1 5 0-16,0 3 0 16,4 6 0-16,-1 1 0 15,0 2 0-15,3 1 0 0,-1-5 0 16,-1-1 0-16,0-3 0 16,-1-3 0-16,-3-4 0 15,-2-5 0-15,-2-14 0 16,5 16 0-16,-5-16 0 15,0 0 0-15,1-24 0 16,-2 1 0-16,-2-8 0 16,2-6 0-16,-4-7 0 15,-3-1 0-15,-2 0 0 16,-1 4 0-16,0 6 0 16,-2 7 0-16,0 9 0 15,-1 11 0-15,0 18 0 16,1 13 0-16,2 13 0 0,-1 9 0 15,2 9 0-15,1 4 0 16,3 2 0-16,0-2 0 16,4-8 0-16,1-8 0 15,1-11 0-15,1-8 0 16,1-8 0-16,-2-15 0 16,0 0 0-16,0 0 0 15,15-17 0-15,-5-12 0 16,1-9 0-16,1-8 0 15,5-12 0-15,-2-2 0 16,-1-1 0-16,0 4 0 16,-3 8 0-16,-4 11 0 0,-1 13 0 15,-2 12 0-15,-4 13 0 16,-2 36 0-16,1 0 0 16,0 8 0-16,0 6 0 15,1 4 0 1,0-1 0-16,0-2 0 0,1-11 0 15,3-7 0-15,-3-8 0 16,4-8 0-16,-4-6 0 16,-1-11 0-16,5 10 0 15,-5-10 0-15,2-10 0 16,-4-7 0-16,3-10 0 16,-1-4 0-16,0-3 0 15,0-2 0-15,0 2 0 0,1 1 0 16,-2 6 0-1,4 9 0-15,-3 18 0 0,0-15 0 16,0 15 0 0,0 0 0-16,-2 11 0 0,2-11 0 15,4 17 0-15,-4-17 0 16,6 20 0-16,-6-20 0 16,7 19-111-16,-7-19-41 15,10 12-32-15,-10-12-1 16,15 5-8-16,-2 0 1 15</inkml:trace>
  <inkml:trace contextRef="#ctx0" brushRef="#br1" timeOffset="58859.1874">11315 4792 19 0,'0'0'48'0,"-5"-26"-15"16,3 13 4-16,-4-4 7 15,2 1 17-15,-3 0 13 0,1-1 11 16,2 2-3-16,0 1-1 15,2 0 3-15,1 1-16 16,1 13-13-16,5-19-17 16,-5 19-15-16,9-16-3 15,-9 16 11-15,11-6 1 16,-11 6-6-16,0 0-3 16,10 22 2-16,-11-3-1 15,0 10-14-15,0 8-10 16,-2 4 0-16,2 7 0 15,0 0 0-15,1 1 0 16,0-4 0-16,1-6 0 16,1-6 0-16,1-11 0 0,-1-8 0 15,-2-14 0-15,0 0 0 16,8-20 0-16,-6-6 0 16,-2-8 0-1,1-11 0-15,2-7 0 0,-1-6 0 16,-1 0 0-16,2 3 0 15,-3 7 0-15,1 5 0 16,0 9 0-16,0 14 0 16,-1 20 0-16,0 0 0 15,-1 39 0-15,-1 2 0 16,3 6 0-16,-2 7 0 16,2 2 0-16,-1-3 0 0,1-8 0 15,0-6 0-15,-1-13 0 16,3-7 0-16,-2-7 0 15,-1-12 0 1,0 0 0-16,0 0 0 0,0 0 0 16,0 0 0-16,0 0 0 15,0 0 0-15,0 0 0 16,-2-14-38-16,11-1-147 16,11-2-4-16,3-15-8 15,14 1-4-15,12-14-3 16</inkml:trace>
  <inkml:trace contextRef="#ctx0" brushRef="#br1" timeOffset="59814.4906">15021 4559 250 0,'0'0'118'0,"-5"-17"-3"15,5 17 7-15,0 0 2 16,0 0-19-16,0 0-22 15,1 15-22-15,3 2-19 16,-3 0-39-16,1 6-3 0,0 1 0 16,-2 2 0-16,0 3 0 15,0-2 0-15,-2-3 0 16,2-3 0-16,0-6 0 16,3-2 0-16,-3-13 0 15,7 11 0-15,-7-11 0 16,12-17 0-16,-4 0 0 15,-1-4 0-15,-1-6 0 16,0-4 0-16,-1-3 0 16,0 0 0-16,-4 1 0 15,0 8 0-15,-2 7 0 16,1 18 0-16,0 0 0 0,-14 20 0 16,1 20 0-16,1 12 0 15,-2 9 0-15,-1 5 0 16,-1 3 0-16,1-2 0 15,1-6 0 1,0-10 0-16,2-8 0 0,-5-17-123 16,-6-9-48-16,-2-9-14 15,-11-12-3-15,-6-6-1 16</inkml:trace>
  <inkml:trace contextRef="#ctx0" brushRef="#br1" timeOffset="61322.5326">3832 4406 159 0,'0'0'79'16,"0"0"5"-16,0 0 4 15,0 0 12-15,0 0 3 16,0 0-11-16,0 0-14 16,15 7-10-16,0-12-9 15,8 3-14-15,-2-3-9 16,7-1-20-16,-3 2-12 16,3 1-6-16,-1 0 1 15,-1 0-3-15,-8 3 2 16,-2 0 0-16,-4 0 3 0,-12 0 0 15,15 0-1 1,-15 0-1-16,0 0-3 16,-9-13-3-16,9 13 2 0,-22-6-2 15,8 6-2 1,-2 3 0-16,0 0 1 0,-1 5 3 16,2 3 1-16,2 4 5 15,1 1-3-15,1 1 5 16,2 4-2-16,-1 3 3 15,2 4-3-15,0 3 3 16,2 2-4-16,-1-1 3 16,0 5-2-16,-1 0 3 15,2-6 0-15,1-2-6 0,-1-6 5 16,3-3-2-16,-2-7 9 16,5-13 0-16,-3 14 5 15,3-14 1 1,0 0-13-16,10-14-3 0,-1 3 0 15,4 2 0-15,1-2 0 16,3 2 0-16,3 4 0 16,2 3 0-16,6 6 0 15,0 4-1-15,1 8-5 16,-1 3-3-16,0 6 5 16,-5 3-3-16,-2 3 5 15,-10 2-6-15,-11 1 3 16,-10 0 3-16,-11-2 1 0,-7-4 4 15,-6-5 0 1,-4-5 5-16,-3-7-22 16,1-11-71-16,9-5-46 15,6-8-17-15,7-9-24 0,11-1-2 16,5-9-8-16</inkml:trace>
  <inkml:trace contextRef="#ctx0" brushRef="#br1" timeOffset="62264.0038">4440 4428 257 0,'0'0'183'15,"-12"-1"-21"-15,12 1-49 16,0 0-19-16,12-19-15 16,3 14-13-16,-3-3-11 15,8 3-41-15,0 0-14 16,4-1 0-16,0 1 0 15,2-2 0-15,-2 1 0 16,0 0 0-16,1-2 0 16,-2 1 0-16,-2 0 0 15,-3 2 0-15,-2 0 0 0,-4 0 0 16,-12 5 0-16,16-3 0 16,-16 3 0-16,0 0-2 15,0 0-6-15,0 0 0 16,0 0 0-16,-13 4 1 15,2-1-2-15,-3-2 1 16,-2 3 1-16,-2 1 2 16,-2 2 1-16,-2-1 4 15,3 1-1-15,-2 1 1 16,4-2 1-16,2 2 0 16,3 0 0-16,12-8 1 15,-17 17 0-15,14-5-2 16,-2 2 2-16,2 3-1 0,1 4 0 15,-1 1 2-15,1 1-1 16,1 0 3-16,1-3-2 16,0-1 4-1,2-4-2-15,1-3 2 0,-3-12-2 16,8 15 0-16,-8-15-2 16,0 0-1-16,15 13-3 15,-15-13 1-15,0 0-2 16,11 11 2-16,-11-11 1 15,0 0 4-15,0 0 1 16,14 5-6-16,-14-5 0 16,13-10 0-16,-13 10 0 0,20-18 0 15,-7 8 0-15,0 0 0 16,3 1 0-16,0 3 0 16,3 4 0-16,1 6 0 15,2 8 0-15,0 3 0 16,3 9-7-16,1 3 4 15,-2 4-3-15,-2 2-1 16,-5 1 3-16,-7-1-1 16,-7-1 4-16,-11-4-1 15,-10-5 7-15,-9-6-5 16,-7-4 6-16,-4-2 0 16,-2-7 1-16,-2-5-61 15,7-3-59-15,4-2-21 0,7-5-31 16,9 0-9-1,8-5-12-15,9 1 4 16</inkml:trace>
  <inkml:trace contextRef="#ctx0" brushRef="#br1" timeOffset="62726.4724">5042 4417 45 0,'15'-6'112'16,"-6"-6"23"-16,4-1-34 0,6 2 0 15,-1-2 5 1,8 2 2-16,-2-2 0 16,6 5-4-16,-7-4-26 15,4 10-53-15,-7-2-25 0,0 4 0 16,-5 4 0-16,-4 3 0 15,-4 5 0-15,-6 2-1 16,-2 6-8-16,-6 2 4 16,-3 5-1-16,-4 5 7 15,1 1 0-15,-3 3 2 16,-1 1-2-16,2 0 4 16,0 0-2-16,5-1 4 15,0-3-7-15,4-2 0 16,1-6 0-16,3-2 0 15,2-6 0-15,2-1 0 16,-2-16 0-16,16 11 0 16,1-13 0-16,6-8 0 0,4-2 0 15,2-9-19-15,9 2-110 16,0-7-19-16,4-1-21 16,0 2-14-16,-6-4 4 15,0 4-14-15</inkml:trace>
  <inkml:trace contextRef="#ctx0" brushRef="#br1" timeOffset="63290.6981">5860 4365 373 0,'-11'-2'137'0,"-2"5"1"16,-4-2-14-16,2 4-21 15,-6-4-24-15,1 6-24 16,-3-3-41-16,0 5-14 16,-2-1 0-16,3 1 0 15,1-1 0-15,2 2 0 16,2-2 0-16,6 2 0 15,1 2 0-15,7 0 0 16,1 2 0-16,1 4 0 0,4 0 0 16,-2 4 0-16,3-1 0 15,-3 1 0-15,0 0 0 16,0-3 0-16,-1-1 0 16,1-3 0-16,-1-4 0 15,0-11 0-15,5 15 0 16,-5-15 0-16,20-2 0 15,-5-2 0-15,4 0 0 16,3-1 0-16,2 3 0 16,5 2 0-16,-3 3 0 15,1 8 0-15,-2 5 0 16,-2 5 0-16,-6 4 0 16,-4 3 0-16,-8 1 0 0,-7 1 0 15,-10-1 0-15,-9-4 0 16,-10-1 0-1,-7-6-9-15,4-1-165 16,5 0-13-16,2-6-7 0,14 5-2 16,8-3-7-16</inkml:trace>
  <inkml:trace contextRef="#ctx0" brushRef="#br1" timeOffset="65928.6523">6222 5670 189 0,'-13'-7'87'0,"-6"-1"9"15,1-1 22 1,-1 3-9-16,-6 1-11 0,3 8-12 15,-8-1-12-15,-1 11-11 16,-5 4-17-16,1 8-17 16,1 5-29-16,4 4 2 15,7 4 1-15,5 1 3 16,12-4 2-16,12-4 1 16,14-7-9-16,9-6 0 15,9-10 0-15,6-7 0 16,2-10 0-16,3-7 0 0,-4-5 0 15,-2-5 0-15,-10-1 0 16,-7 3 0-16,-8 2 0 16,-6 3 0-1,-4 4 0-15,-8 15 0 0,2-12 0 16,-2 12 0-16,-5 20 0 16,4 5 0-16,0 9-1 15,1 8-1-15,1 11 3 16,4 4 1-16,4 3-2 15,4-3 0-15,4-4-102 16,0-9-41-16,0-17-33 16,2-11 3-16,-5-21-6 15,3-11-6-15</inkml:trace>
  <inkml:trace contextRef="#ctx0" brushRef="#br1" timeOffset="68043.0535">6760 5768 161 0,'0'0'97'16,"-2"-15"18"-16,2 15 18 16,-11-16-14-16,0 9-13 15,0 3-15-15,-6 2-13 16,-1 8-12-16,-7 6-19 0,2 10-37 16,-1 9-10-16,0 8 0 15,4 6 0-15,5 7 0 16,5 1 0-16,9 0 0 15,8-6 0-15,9-7 0 16,6-10 0-16,6-11 0 16,5-12 0-16,1-15 0 15,1-13 0-15,-6-7 0 16,-5-8 0-16,-5-7 0 16,-11-3 0-16,-5-2 0 15,-12 2 0-15,-6 10 0 16,-5 5 0-16,-5 6-7 15,3 9-122-15,3 7-26 0,4 3-24 16,15 6-9-16,-12 4-1 16,12-4 14-16</inkml:trace>
  <inkml:trace contextRef="#ctx0" brushRef="#br1" timeOffset="68486.4111">6919 5739 267 0,'0'0'114'0,"-13"-3"-22"16,13 3-67-16,0 0-14 15,18-14 2-15,1 6 25 16,2-3 28-1,9 5 4-15,-6-5 2 0,9 8 1 16,-5-3-1-16,2 9-3 16,-6 2-28-16,-2 7-41 15,-7 5 0-15,-5 5 0 16,-5 5 0-16,-10 3 0 16,-5 4-4-16,-7 1 2 15,-5-3 2-15,-2 1 4 16,0-1-2-16,-1-4-2 0,6-5 0 15,6-2 0-15,6-7 0 16,10-3 0-16,-3-11 0 16,26 10 0-16,-2-12 0 15,4-5 0 1,6-1 0-16,-1-9-115 0,6-1-29 16,2-2-26-16,1-5-11 15,1 2-7-15,-4-7 1 16</inkml:trace>
  <inkml:trace contextRef="#ctx0" brushRef="#br1" timeOffset="69043.2645">7744 5588 570 0,'-11'1'180'0,"0"-2"-38"16,-5-3-71-16,4 3-24 15,-5-3-34-15,-3 2-13 16,-3-1 0-16,-4 2 0 16,-2 1 0-16,0 3 0 15,1-1 0-15,1 0 0 16,3 3 0-16,4 1 0 0,4 2 0 15,6 4 0 1,5 2 0-16,5 3 0 16,3 2 0-16,2 4 0 15,1 1 0-15,2 2 0 0,0-2 0 16,0-1 0-16,0-6 0 16,0-2 0-16,-2-4 0 15,-6-11 0-15,20 6 0 16,-7-11 0-16,3-5 0 15,2 2 0-15,-1-2 0 16,3 3 0-16,2 1 0 16,-1 1 0-16,-2 8 0 15,0 7 0-15,-4 5 0 16,-2 1 0-16,-4 5 0 16,-6 1 0-16,-7 4 0 15,-8 1 0-15,-9-3 0 16,-8 0 0-16,-5 1 0 0,-5-2-105 15,1 2-67-15,6 5-6 16,0-5-11-16,9 9 0 16,0-2 0-16</inkml:trace>
  <inkml:trace contextRef="#ctx0" brushRef="#br2" timeOffset="76207.9854">8492 3381 143 0,'0'0'101'16,"-6"-11"21"-16,6 11 3 16,0 0-4-16,0 0-7 15,-16-13-10-15,16 13 0 16,0 0-27-16,0 0-65 15,-12 5-12-15,11 9 0 16,0 2 0-16,-1 10 0 16,0 10 0-16,-2 8 0 15,-2 3 0-15,0 3 0 0,-1-2 0 16,1-1 0-16,0-3 0 16,0-3 0-16,2-9 0 15,3-6 0-15,1-4 0 16,1-7 0-16,3-2 0 15,-4-13 0-15,6 10 0 16,-6-10-4-16,3-13-15 16,-1-5 0-16,0-5 7 15,-2-10 6-15,2-9 8 16,2-4 1-16,0-2 2 16,1-1-1-16,-1 4 1 15,1 6 0-15,1 6 2 16,1 10-4-16,-4 8 4 0,-3 15 3 15,9-12-1-15,-9 12-9 16,0 0 0-16,13 9 0 16,-13-9 0-1,0 0 0-15,16 13 0 0,-16-13 0 16,17 10 0-16,-17-10 0 16,21 6 0-16,-9-4 0 15,4 1-3-15,2-3-1 16,3 1 1-16,1-1 2 15,2 0 0-15,1 0 0 16,3 0 0-16,0-1 2 16,2 1-2-16,2 0 0 15,2-3-1-15,2 1-2 0,2-2 3 16,2-2-2-16,0 0 1 16,2-1-1-16,-2 1 3 15,-2 0-3 1,-3 1 3-16,-1 1-3 0,-2 2 1 15,0 0 2-15,0 1 1 16,-1 0 1-16,1 0-2 16,3 0-1-16,3-2 2 15,3-1 1-15,2 2-2 16,3-2-1-16,-2 2-2 16,2-1 1-16,0 2-2 15,1 0 5-15,0 1-1 0,-2 0 0 16,1 0-4-16,1 0 5 15,1 1-1 1,1-1-1-16,-3 0 2 16,0 1 0-16,0 1-2 15,-3-1 1-15,0 0 1 0,-5 0-3 16,2-1 3-16,1 0-3 16,1-1 3-16,1-1-3 15,0-2-2-15,1 2 5 16,-2-2-1-16,0 0 1 15,-4 3-2-15,-3 0 3 16,-6 1-6-16,-1 1 4 16,-3-1-1-16,-2 0-2 0,1 0-1 15,0-1 0 1,-2-2 2-16,2-1 0 16,-1 1 3-16,0-3-1 15,1 4 2-15,-2 0 1 0,-3 2 0 16,1 0-2-16,2 0 0 15,2-1-2-15,3 0-1 16,3-1 0-16,6-1-1 16,2-7 0-16,2 2 0 15,1-3 4-15,2 1-3 16,-3 2 3-16,-1-2-1 16,-2 3 2-16,-2-2-3 15,-2 4 2-15,2 2 0 16,-4 0-1-16,1 1 3 15,0 0-2-15,0 1 1 16,-2 1-1-16,-1 1 3 16,-2 1-2-16,-4-2 0 0,-1 1 1 15,-3 1-2-15,-3 1 1 16,-3-1-1-16,2 1-1 16,-3-1-1-16,1 1 1 15,2 1-3-15,1-1 1 16,0 0-1-16,3 0-1 15,2-1 1-15,1 1 1 16,2 0 1-16,2 1 1 16,0 0 1-16,0-1-1 15,0 3 1-15,1-1 0 16,-2 1 0-16,2 3-3 16,0-2 5-16,1 1-5 15,2-4-1-15,0 1-1 0,3-1 2 16,-1 0 0-16,1-2 1 15,-3 0 1-15,1-2-6 16,-1 3 4-16,2-2 1 16,-2 0-2-16,2-1 1 15,1 0-1-15,3-1 1 16,1-1-1-16,1-2 1 16,1-2 1-16,-2 1 2 15,-3-1 0-15,-1 2-1 16,-1-1 2-16,-5 2-1 15,-3-1 1-15,-1 3 0 16,-2 3 1-16,0 0-1 16,1-2 0-16,-2 2 1 0,2 3-1 15,0-1 1-15,2 2-2 16,0-2 0-16,0 1-1 16,1 0 0-1,-2 3 0-15,0-4 3 0,-2 1-4 16,0-1 3-16,-1 0-4 15,0-1 7-15,-1 0-7 16,1 0 5-16,1 0-4 16,1-2 1-16,0 0 3 15,-4 0-2-15,-2-1 3 16,-4 2 2-16,-1 0 3 16,-11-2 1-16,11 1 1 15,-11-1-3-15,0 0-4 0,0 0 4 16,-11 0-5-16,11 0-3 15,0 0 0 1,-11-5 0-16,11 5 0 16,0 0 0-16,-12 0 0 0,12 0 0 15,0 0 0-15,-16 3 0 16,16-3 0-16,0 0 0 16,-15 6 0-16,15-6 0 15,0 0 0-15,-13 11 0 16,13-11 0-16,-12 12 0 15,12-12 0-15,-12 17 0 16,12-17 0-16,-18 21 0 0,18-21 0 16,-15 18 0-16,15-18 0 15,-15 11 0-15,15-11 0 16,-11-1 0 0,11 1-2-16,-9-22-17 15,7 1-4-15,1-4 0 0,0-9 4 16,3-4 8-16,0-5 9 15,2-2-1-15,2-1 3 16,1 2-1-16,0 4 6 16,-1 8 3-16,-1 9 7 15,-3 5 6-15,-2 18-1 16,0 0 0-16,5 12-6 16,-4 15-14-16,3 11 0 15,-1 5 0-15,5 9 0 0,0 1 0 16,2 4 0-1,2-4 0-15,-1-7 0 16,0-6 0-16,-2-10 0 0,-1-6 0 16,-3-9 0-16,3-4 0 15,-8-11 0-15,0 0-3 16,4-13-14-16,-4-5 0 16,-2-7 1-16,1-5 0 15,-2-13 7-15,1-5 4 16,1-8 5-16,-4-3-2 15,2 1 5-15,-2 5 0 16,4 7 9-16,-4 6 7 16,4 13 1-16,-5 15-2 15,6 12-8-15,-6 37-10 16,2 10 0-16,-2 10 0 16,2 13 0-16,0 9 0 0,0 7 0 15,-1-2 0-15,1-7 0 16,2-11 0-16,0-12 0 15,2-12 0-15,0-13 0 16,2-13 0-16,-2-16-4 16,2-12-14-16,1-15-2 15,2-11 5-15,-2-13-1 16,6-11 7-16,-2-12 7 16,2-8 2-16,2-2 2 15,-1 6 2-15,-3 10 4 16,-1 10 10-16,0 16 3 15,-6 18-1-15,0 24-9 16,-6 34-11-16,-1 18 0 0,-3 12 0 16,4 10 0-16,-3 5 0 15,3 5 0-15,1-2 0 16,3-13 0-16,3-14 0 16,1-14 0-16,6-11 0 15,-5-15-11-15,-3-15-5 16,11-8 0-16,-6-14 4 15,-3-9 3-15,-2-3 5 16,-3 0 6-16,-2 2 6 16,3 4-2-16,2 11-103 15,0 17-56-15,0 0-21 16,-14 5-5-16,-2 7-5 16,4 15 1-16</inkml:trace>
  <inkml:trace contextRef="#ctx0" brushRef="#br2" timeOffset="79319.1311">13592 3397 15 0,'-19'-1'12'15,"19"1"-8"-15,0 0 9 16,-12 1 17-16,12-1 15 15,0 0 13-15,0 0 8 16,0 0 3-16,-13 5 0 16,13-5-1-16,0 0-10 15,0 0-4-15,0 0-1 0,-11 3 3 16,11-3 5-16,0 0-5 16,0 0 2-16,12 2-6 15,0-2-1-15,-1-3-18 16,9 3-11-16,0-1-16 15,7 1-8-15,5-1-3 16,5 2 3-16,3-1 1 16,4 0 1-16,3 1-1 15,2 0 0-15,2 1 0 16,4-4 0-16,1 2 2 16,2-2-1-16,3 1 0 15,0-4-1-15,0 2 0 16,5-3 1-16,-3 4 1 15,1-3 0-15,-3 4 0 0,-4 1 1 16,-3 1 1-16,-2 3-2 16,-3-2 2-1,-4 3-1-15,-2-3-2 0,-5 2-1 16,0-4-1-16,-4 0 2 16,-5-1 0-16,-6 0 1 15,-2-1 1-15,-5 1 0 16,-5 0 1-16,-11 1 1 15,15-4-1-15,-15 4-2 16,0 0 0-16,0 0 0 16,0 0-1-16,0 0-2 15,0 0 1-15,0 0 1 0,0 0-1 16,0 0 2 0,0 0-1-16,0 0 0 15,0 0 2-15,0 0-1 16,0 0-1-16,0 0 0 0,0 0 0 15,0 0 0-15,0 0 0 16,0 0 0-16,0 0 0 16,0 0 0-16,0 0 0 15,0 0 0-15,0 0 0 16,12 5 0-16,-12-5 0 16,11 3 0-16,-11-3 0 15,11-2 0-15,-11 2 0 16,11 2 0-16,-11-2 0 15,11 1 0-15,-11-1 0 16,11 0 0-16,-11 0 0 16,12 4 0-16,-12-4 0 15,18 0 0-15,-6-2 0 0,3 2 0 16,1-1 0-16,2 0 0 16,-1 0 0-16,2-2 0 15,-3 2 0-15,-2-1 0 16,-2 2 0-16,-12 0 0 15,17 0 0-15,-17 0 0 16,0 0 0-16,14 2 0 16,-14-2 0-16,0 0 0 15,0 0 0-15,0 0 0 16,0 0 0-16,0 0 0 16,0 0 0-16,-12 0 0 15,12 0 0-15,0 0 0 0,-11-5 0 16,11 5 0-16,0 0 0 15,0 0 0-15,-8-14 0 16,6 3 0-16,1-2 0 16,-2-4 0-16,1-2 0 15,-2-4 0-15,1-2 0 16,-2 1 0-16,1 1 0 16,0 1 0-16,-1 0 0 15,2 8 0-15,-2 0 0 16,5 14 0-16,-6-12 0 15,6 12 0-15,-6 15 0 16,2 4 0-16,2 8 0 16,-2 2 0-16,3 9 0 0,-1 4 0 15,1 2 0-15,1 0 0 16,0-5 0-16,0-5 0 16,0-5 0-16,0-4 0 15,-1-8 0-15,2-6 0 16,-1-11 0-16,-1 12 0 15,1-12 0-15,0 0 0 16,4-21 0-16,-4 3 0 16,1-9 0-16,-1-8 0 15,1-8 0-15,0-6 0 16,2-6 0-16,0-1 0 16,0 4 0-16,1 5 0 15,-2 10 0-15,0 12 0 0,-2 25 0 16,0 0 0-16,-1 25 0 15,-4 22 0 1,2 6 0-16,-2 9 0 16,0 8 0-16,4 1 0 0,-1-2 0 15,4-7 0-15,1-12 0 16,3-10 0-16,-1-10 0 16,1-9 0-16,3-9 0 15,-9-12 0-15,10-11 0 16,-8-11 0-16,1-8 0 15,-3-8 0-15,0-12 0 16,0-7 0-16,-3-9 0 16,1-1 0-16,-1 2 0 15,1 4 0-15,-2 7 0 16,3 10 0-16,-3 19 0 16,4 25 0-16,0 0 0 15,-16 39 0-15,9 11 0 0,0 12 0 16,2 6 0-16,1 7 0 15,3-2 0-15,2-5 0 16,3-10 0-16,1-12 0 16,0-12 0-16,0-11 0 15,-1-8 0-15,-4-15 0 16,0 0 0-16,2-22 0 16,-2-7 0-16,0-13 0 15,2-9 0-15,-1-13 0 16,4-11 0-16,0-5 0 15,0 0 0-15,1 7 0 16,-2 8 0-16,-2 13 0 16,-4 21 0-16,2 31 0 0,-21 15 0 15,4 30 0-15,-4 21 0 16,-1 13 0-16,0 9 0 16,-1 8 0-16,1-5 0 15,6-7 0-15,3-15 0 16,3-14 0-16,4-16 0 15,2-11 0-15,3-10 0 16,1-18 0-16,0 0-2 16,0 0-149-16,-1-22-34 15,-4-2-6-15,-6-8-5 16,0 0 3-16</inkml:trace>
  <inkml:trace contextRef="#ctx0" brushRef="#br2" timeOffset="80250.588">10369 2661 189 0,'4'-17'108'16,"-5"-4"33"-16,2 4-15 16,-7-8-12-16,0 10-16 0,-8-1-12 15,3 7-7-15,-7-3-18 16,2 5-40-16,-1 3-21 15,-4 9-2-15,2 6 0 16,1 6 3-16,-3 10 1 16,3 9-1-16,0 8-1 15,8 11 0-15,2 3 0 16,8 4 0-16,8 0 0 16,7-2 0-16,12-10 0 15,6-9 0-15,6-11 0 16,5-18 0-16,5-13 0 15,-3-19 0-15,1-10 0 16,-6-13 0-16,-7-13 0 0,-7-5 0 16,-8-3 0-16,-8 3 0 15,-14 4 0-15,-10 9 0 16,-14 12 0-16,-16 13 0 16,-8 27-69-16,-13 12-103 15,-10 10-23-15,1 8 1 16,2 4-4-16,20 10 6 15</inkml:trace>
  <inkml:trace contextRef="#ctx0" brushRef="#br2" timeOffset="84363.1976">14231 3245 130 0,'-10'-17'84'0,"8"6"6"15,-2-1 9-15,1-4 19 16,1 4-7-16,-1-7-10 16,3 5-7-16,-4-8-9 15,6 2-17-15,-3-9-25 16,6 1-43-16,0-6 0 16,4-5 0-16,0-7 0 15,5-9 0-15,2-8 0 16,2-9 0-16,4-10 0 15,-1-5 0-15,-2-3 0 16,-2 0 0-16,-2 7 0 0,-5 8-6 16,-2 12 0-1,-3 10-1-15,-4 20 0 0,-2 10-3 16,2 11 5 0,-1 12-2-16,0 0 1 0,0 0-1 15,8 20 0-15,-8 6 1 16,-2 6 1-16,-1 14 2 15,-3 11-2-15,-4 6 5 16,-1 10-3-16,-1 4 7 16,-2 6-6-16,3-2 6 15,0-5-6-15,2-9 7 16,1-9-5-16,1-8 4 16,2-10-3-16,1-7 1 0,1-13-1 15,0-8 2 1,3-12 0-16,0 0 1 15,-13-5-1-15,4-6 2 16,0-4-1-16,-4 0-1 0,0-4-1 16,-3 1-3-16,0 1 1 15,2 1-3-15,3 4 2 16,-2 0-1-16,13 12 2 16,-14-14-3-16,14 14 3 15,-11-8 1-15,11 8-2 16,0 0 2-16,0 0 0 15,0 0 3-15,-11-7-1 16,11 7 1-16,0 0 0 16,0 0-1-16,0 0 1 15,0 0-1-15,0 0-1 16,0 0-4-16,0 0 0 16,0 0-2-16,0 0 0 0,0 0 1 15,0 0 0-15,0 0 0 16,0 0 2-16,0 0-1 15,0 0 0-15,0 0 0 16,0 0-1-16,0 12 1 16,0 0 0-16,0 5 1 15,1 7 0-15,4 7 2 16,2 3 1-16,4 5 4 16,1-2-3-16,2 2 1 15,2-3-3-15,-3-6 1 16,-1-5-2-16,-1-5 1 15,-2-5-2-15,-3-4-1 16,-6-11 2-16,7 13 1 0,-7-13 0 16,0 0 5-16,0 0 0 15,0 0 3-15,0 0 2 16,0 0-2-16,8-13-5 16,-7 1-4-16,-1-7 0 15,-1-4 0-15,-1-5 0 16,-3-5 0-16,2-2 0 15,-5-4 0-15,1 0 0 16,-1-1 0-16,-2 1 0 16,1-1 0-16,0 3 0 15,0 6 0-15,0 0 0 16,1 6-1-16,3 3-7 0,-2 6-6 16,3 4 2-16,4 12-3 15,-9-11 6-15,9 11 2 16,0 0-1-16,0 0 4 15,0 0 0 1,0 0 2-16,-9 12 1 0,9-12-3 16,-2 18 4-16,2-7 3 15,2 3 0-15,-2 0-1 16,0 1-1-16,0-1 3 16,1 0-2-16,-1-2 5 15,0-12-3-15,2 11 0 16,-2-11 4-16,0 0 1 15,0-21-6-15,-1 8 0 0,-4-2-1 16,4 1-2-16,-4-2-1 16,0 1-2-16,0 3-2 15,5 12-4 1,-6-11 5-16,6 11-1 0,0 0-1 16,0 0 0-16,0 0 4 15,0 0-3-15,-3 17 3 16,4-1 3-16,4 7 0 15,1 5 2-15,2 6-2 16,5 8 6-16,0 5-7 16,3 4 8-16,2-1-8 15,2-1 3-15,-2-3-3 16,2-2 4-16,-3-8-3 0,-1-4 3 16,-3-10 1-1,-1-5 1-15,-3-6 2 16,-9-11 2-16,13 8 1 15,-13-8-2-15,0 0-9 0,10-11 0 16,-10 11 0-16,7-19 0 16,-1 6 0-16,2-3 0 15,-1-1 0-15,4-4 0 16,2-1 0-16,4 1 0 16,2 0 0-16,0 0 0 15,3 3 0-15,0 2 0 16,0 1 0-16,-2 3 0 15,-3 2 0-15,-3 3 0 0,-1 3 0 16,-13 4 0 0,17-3 0-16,-17 3 0 15,11 1 0-15,-11-1 0 16,0 0-43-16,0 0-49 0,0 17-41 16,-8-6-31-16,-6-3-13 15,-3 3-2-15,-7-5-2 16</inkml:trace>
  <inkml:trace contextRef="#ctx0" brushRef="#br2" timeOffset="90344.872">13832 1009 188 0,'0'0'73'0,"23"-49"0"15,-23 49-9-15,0 0-6 16,0 0-4-16,0 0-4 15,0 0 6-15,-51 4 18 16,51-4-10-16,0 0-8 16,-72 56 4-16,72-56-1 15,-67 75-5-15,28-27-14 16,6 18-40-16,-1 7 0 16,4 4 0-16,6 17 0 0,3-7-9 15,5 4 1-15,4-5-4 16,6 4 11-16,5-18-14 15,7-4 17 1,5-9 0-16,4-11 5 0,5-10-7 16,7-3-56-16,0-17-42 15,5-5-24-15,-2-9-22 16,1-9-18-16,-3-4-9 16,-1-8-10-16,-3 0 127 15</inkml:trace>
  <inkml:trace contextRef="#ctx0" brushRef="#br2" timeOffset="90874.7851">13969 1451 394 0,'-3'-66'177'16,"1"44"-27"-16,2 22-52 15,0 0-14-15,0 0-30 16,18-55-13-16,-18 55-16 0,0 0-25 16,0 0 0-16,55-41 0 15,-55 41 0 1,0 0 0-16,60-28 0 15,-60 28 0-15,0 0 0 0,52-11 0 16,-52 11 0-16,0 0 0 16,27 24 0-16,-28 2 0 15,-6 4 0-15,-6 13 0 16,-2 7 0-16,-5 2-7 16,-1 5 6-16,-3-1-10 15,-3 11 7-15,3-9-6 16,2-4 9-16,2-9-7 15,4-4 12-15,7-6 2 0,4-4-2 16,6-7 1 0,-1-24 1-16,24 12-1 15,-2-15 1-15,5-4-4 16,5-2-27-16,0-9-33 0,4-1-28 16,-2-3-21-16,2 2-22 15,-2 2-11-15,0 2-16 16,-1-10 1-16,-4-5 14 15</inkml:trace>
  <inkml:trace contextRef="#ctx0" brushRef="#br2" timeOffset="91242.4755">14520 1299 167 0,'-20'-50'105'0,"20"50"-11"15,0 0 10-15,0 0 17 0,-30 16-15 16,19 15-22-16,5 9 4 16,-4 11-26-16,4 2-14 15,0 6-5-15,5-4-42 16,4 2-1-16,4-8-12 16,3-9 13-16,4-13-15 15,1-6 15-15,2-14-1 16,0-5 1-16,0-9 1 15,-2-9-1-15,-4-7 14 16,-1-22-15-16,-6 4 5 16,-1-12-5-16,-6 2 0 15,-3-1 0-15,6 52 0 16,-22-92 0-16,22 92-62 0,-23-69-34 16,23 69-43-16,0 0-12 15,0 0-14-15,0 0-13 16,0 0 0-16</inkml:trace>
  <inkml:trace contextRef="#ctx0" brushRef="#br2" timeOffset="91606.4383">14718 1155 325 0,'0'0'150'0,"0"0"22"15,0 0-51-15,-27 33-35 0,27-8-31 16,0 27-20-16,4 4 6 16,0 2-13-16,4-6-18 15,-1 4-10-15,6-12 0 16,0-5 0-16,1-2 0 16,-1-25 0-16,3-9 0 15,0-15 0-15,0-4 0 16,-2-7 0-16,0-10 0 15,-14 33 0-15,18-85 0 16,-14 35 0-16,-6 2 0 16,2 48 0-16,-18-84 0 15,18 84 0-15,-29-70-7 0,29 70-76 16,0 0-64-16,-37-53-9 16,37 53-19-16,0 0-13 15,0 0 11 1</inkml:trace>
  <inkml:trace contextRef="#ctx0" brushRef="#br2" timeOffset="91857.3935">15000 1240 462 0,'0'0'141'0,"0"0"-31"0,0 0-72 15,0 0-24 1,0 0-16-16,0 0 3 16,54-47-5-16,-54 47 4 15,0 0-2-15,63-6-31 0,-63 6-48 16,55-10-23-16,-55 10-21 16,58-1-15-16,-58 1 1 15,54 2 6-15</inkml:trace>
  <inkml:trace contextRef="#ctx0" brushRef="#br2" timeOffset="92323.2134">15533 1112 257 0,'0'0'119'0,"-20"-49"-5"16,20 49-56-16,0 0-37 0,-50-11 16 15,50 11 27-15,0 0-3 16,-71 24-3-16,71-24 12 16,-53 39-5-16,53-39 3 15,0 0-37-15,-50 73-31 16,50-73 0-16,-1 49 0 16,1-49 0-16,0 0 0 15,0 0 0-15,64 40 0 16,-64-40 0-16,51-12-6 15,-51 12-38-15,0 0-6 16,65-59 7-16,-65 59 12 16,0 0 18-16,42-50 8 15,-42 50 18-15,0 0 20 0,0 0 7 16,0 0 11-16,0 0-6 16,-6 73-35-16,4-25-10 15,-3 14 0-15,1 5 0 16,0 5 0-16,4-4 0 15,3 0-42-15,-3-8-39 16,8-9-26-16,-4-19-21 16,6-10-20-16,2-17-5 15,3-12-18-15,2-4 5 16,-3-16 140-16</inkml:trace>
  <inkml:trace contextRef="#ctx0" brushRef="#br2" timeOffset="92774.2414">15998 1121 529 0,'-28'-57'155'0,"28"57"-27"16,0 0-82-16,-55-16-21 15,55 16-18-15,-53 2 12 16,53-2 10-16,-61 15 5 16,61-15-11-16,-59 27 5 0,59-27-28 15,0 0 0-15,-58 51 0 16,58-51 0-16,0 0 0 16,0 0 0-1,7 62 0-15,-7-62 0 16,0 0 0-16,52 29 0 0,-52-29 0 15,0 0 0-15,60 32 0 16,-44-13 0-16,-1 1 0 16,-6 10 0-16,-1 1 0 15,-8 6 0-15,-4-1 0 16,-6 5 0-16,-4-3 0 16,-6-4 0-16,-1-9-28 15,2-3-50-15,-4-7-31 0,4-4-35 16,4-6-13-16,4-14-9 15,7-7 5 1,1-7-12-16</inkml:trace>
  <inkml:trace contextRef="#ctx0" brushRef="#br2" timeOffset="93097.7691">15942 879 205 0,'50'25'91'0,"-50"-25"-28"16,36 65-23-16,-36-65 47 0,44 106 5 16,-26-34 4-1,4 11-1-15,-6 1-8 0,-2 4-13 16,-10 1-3-16,-1-8-49 15,-11-1-22-15,-4-12 0 16,-6-15-1-16,-5-17-34 16,1-2-40-16,-4-16-35 15,5-6-41-15,5-8-9 16,4-9-12-16,8-7 5 16,4-20 16-16</inkml:trace>
  <inkml:trace contextRef="#ctx0" brushRef="#br2" timeOffset="93466.1502">16239 929 581 0,'0'0'175'0,"0"0"-3"16,44-58-107-16,-44 58-46 15,0 0-10-15,75-3-11 16,-75 3 3-16,54 8 2 16,-54-8-3-16,0 0 0 15,54 21 0-15,-54-21 0 16,0 0 0-16,0 0 0 16,-22 55 0-16,22-55 0 15,0 0 0-15,-67 53 0 0,67-53 0 16,0 0 0-16,-53 54 0 15,53-54 0-15,0 0 0 16,0 0 0-16,0 0 0 16,49 27 0-16,-49-27 0 15,76-5-50-15,-76 5-108 16,93-4-9-16,-45 5-11 16,-48-1-2-16,80 19-15 15</inkml:trace>
  <inkml:trace contextRef="#ctx0" brushRef="#br2" timeOffset="97718.2531">5286 3021 56 0,'-15'-22'57'0,"6"9"-4"16,-4 2 4-16,13 11 11 16,-14-10 20-16,14 10 3 15,0 0 2-15,-16 19-9 16,16 3-11-16,-1 6-5 16,6 11-10-16,-2 5-20 0,3 11-26 15,2 4 5 1,3 5-15-16,-2-3 0 15,5-2-1-15,-2-4 2 16,1-6-1-16,1-6 1 0,-1-6 6 16,-2-5-9-16,-1-12-46 15,1-3-52-15,-11-17-29 16,17 3-28-16,-17-3-14 16,17-31-3-16,-7 6 5 15</inkml:trace>
  <inkml:trace contextRef="#ctx0" brushRef="#br2" timeOffset="98005.6207">5825 3003 496 0,'-6'39'179'0,"0"9"-7"16,1 2-111-16,-1 5-29 15,5 5-28-15,1-3-5 16,1-1 0-16,2-3 3 16,-1-5-50-16,3-3-55 15,0-8-45-15,-1-12-22 16,2-7 0-16,-6-18-5 15,0 0 46-15</inkml:trace>
  <inkml:trace contextRef="#ctx0" brushRef="#br2" timeOffset="98590.2844">6361 3149 345 0,'0'0'176'0,"-18"-9"-52"16,18 9-14-16,-20 4-26 15,13 7-17-15,-5 3-20 0,3 12-27 16,1 8-32-16,2 5-1 16,5 5 7-16,2 3 0 15,7 1 7 1,3-1-2-16,6-5 5 0,3-7-2 16,2-11 10-16,0-7 1 15,-3-8 3-15,2-8 0 16,-7-11 2-16,-2-6-12 15,-6-9-6-15,-4-7 0 16,-5-7 0-16,-2-5 0 16,-5-2 0-16,-2-4 0 15,2 8-72-15,-6-3-70 16,5 6-29-16,4 9-14 0,-1 7-3 16,6 9-3-16</inkml:trace>
  <inkml:trace contextRef="#ctx0" brushRef="#br2" timeOffset="99026.6286">6708 3161 310 0,'-15'3'120'0,"15"-3"-4"16,0 0-98-16,12-15-27 16,1 4 13-16,3-1 28 15,4 4 28-15,1-5 0 16,5 7-3-16,-2 0-1 0,3 8-3 16,-6-1-10-16,-1 10-25 15,-4 6-28-15,-7 5 3 16,-7 7 2-16,-8 3 2 15,-6 5 2-15,-5 0 0 16,-3-3 5-16,-2 0-4 16,0-6 4-16,4-2-8 15,2-5 6-15,5-3-4 16,5-6 6-16,6-12-2 16,3 17 4-16,-3-17 3 15,24 9 3-15,-3-9 0 16,9-4-89-16,4-6-51 0,6-6-26 15,2-3-16-15,0-7-8 16,2 6-4-16</inkml:trace>
  <inkml:trace contextRef="#ctx0" brushRef="#br2" timeOffset="99538.3548">7457 2998 89 0,'-12'0'75'0,"-4"1"47"16,-6 1-5-16,-1 4-1 15,-5 1-2-15,0 3-8 16,-3-5-12-16,5 9-18 15,-4-8-27-15,5 5-49 16,3 0-4-16,1 3 1 16,4 2 0-16,1 5 1 15,1 1-2-15,4 2 2 16,3 4-3-16,3 1 3 16,5 4 3-16,2-5-4 15,6-1 4-15,1-4-1 16,5-6 5-16,2-4-1 0,0-4 4 15,-1-7-2-15,3-3-1 16,0-2 1-16,1-4-2 16,3 0 2-16,2 5-7 15,0-1-3-15,0 5-3 16,1 5-3-16,-3 3 5 16,-5 4-2-16,-6 7 2 15,-9 0-5-15,-8 0 9 16,-10 4 0-16,-9 0-86 15,-12 3-72-15,-20-5-12 16,-6 10-6-16,-12-6-5 16,6 12 34-16</inkml:trace>
  <inkml:trace contextRef="#ctx0" brushRef="#br2" timeOffset="103003.2605">8845 11302 23 0,'0'0'7'0,"0"0"-7"15,0 0-14-15,0 0-1 16,0 0 15-16,-5 17 0 15,5-17 0-15</inkml:trace>
  <inkml:trace contextRef="#ctx0" brushRef="#br2" timeOffset="126095.6263">12846 7172 1 0,'0'0'6'0,"0"0"-2"16,0 0-14-16,0 0 10 16,14 15 0-16,-14-15 0 15</inkml:trace>
  <inkml:trace contextRef="#ctx0" brushRef="#br2" timeOffset="135746.4075">22592 9868 48 0,'0'0'20'16,"13"18"-6"-16,16-9-8 15,14-4-1-15,17-3-2 16,9-3-4-16,11-1 0 15,3-3 3-15,1-1 0 0,-2-2-2 16,-8 2 1-16,-10 1-2 16,-14 1 1-16,-12 0 1 15,-14-1 0 1,-24 5-1-16,0-12 2 0,-23 3 3 16,-16 1-4-16,-11-1 1 15,-13 1 0-15,-5 0 1 16,-4 1-1-16,1 2 0 15,9 0-2-15,7 2 1 16,12 0 4-16,12 1 1 16,15 1-1-16,16 1 0 15,13-3-2-15,14 2 1 16,11 0 3-16,11-3-3 0,8-1-1 16,4-1-1-16,3 0-1 15,-1 1-1 1,-1 0 2-16,-1 1-2 15,-6 0-3-15,-5 1 2 0,-8 3-3 16,-8 0-3-16,-8 0 3 16,-14 0 0-16,-12 0 0 15,-19 5 1-15,-15 0 0 16,-12 0-2-16,-10 0 5 16,-11 1 1-16,-7 3-1 15,-2-2 2-15,4 0-2 16,4-1 2-16,10-1 1 15,9-1 1-15,9-1-2 16,10 0 4-16,13-3-2 16,17 0-2-16,0 0 4 15,32-12-4-15,10 4 2 16,14 2-2-16,12 0-4 0,10 0-16 16,6-1-21-16,5 3-15 15,-9-6-1-15,-5 4 55 16,-21-5 0-16</inkml:trace>
  <inkml:trace contextRef="#ctx0" brushRef="#br2" timeOffset="136533.8734">22908 9532 25 0,'-33'30'5'15,"1"-2"0"-15,2-1-2 16,0-2-2-16,6-6-1 15,3-4 2-15,4-7 4 16,5-6-1-16,12-2 3 16,-12-15-1-16,15 0-3 15,5-3 3-15,3-3 0 0,4-2-5 16,2-1 1-16,3 2-6 16,0 1 3-16,-1 2-3 15,-3 3 6 1,-1 3-5-16,-4 3 5 0,-11 10-2 15,14-6 3-15,-14 6 0 16,1 12-2-16,-7 4 4 16,-5 3-5-16,-7 5 3 15,-5 2-4-15,-5 5 3 16,-3-1-7-16,-3 1 6 16,1-3-1-16,3-4-1 15,2-3-1-15,7-6 1 16,6-2 1-16,15-13-2 0,0 0 1 15,0 0 0-15,14-21-3 16,6 0 2-16,6-3 0 16,4-5 2-1,2-3-3-15,2 2-1 0,-3 3 6 16,-4 2-4-16,-4 7 4 16,-5 1-4-16,-6 9 1 15,-12 8 0-15,0 0 4 16,-3 24 2-16,-14-2-6 15,-6 8 4-15,-6 8-4 16,0 5 3-16,0 2 1 16,1 1-3-16,5-2-1 15,6-5-1-15,7-5 3 0,9-4-2 16,7-5 1 0,8-5 0-16,9-1 1 15,8-1 1-15,7-1-1 16,5 2-4-16,5 0-5 0,5 2-29 15,-7-2-17-15,4 1 14 16,-13-9 39-16,-2 3 0 16</inkml:trace>
  <inkml:trace contextRef="#ctx0" brushRef="#br2" timeOffset="139947.9602">15104 4726 1 0,'0'0'2'16,"0"0"3"-16,0 0-4 0,0 0-1 15,-3 12-1-15,3-12 1 16,0 0-1-16,0 0 1 16,0 0 0-16,-6 12-1 15,6-12 1-15,0 0 1 16,0 0-1-16,0 0 0 15,0 0 1-15,0 0 0 16,0 0 0-16,0 0-1 16,0 0-1-16,0 0 1 15,0 0-1-15,0 0 2 16,0 0-2-16,0 0 0 16,0 0 0-16,0 0 2 15,0 0 0-15,5 11-1 0,-5-11 0 16,0 0 1-16,0 0-1 15,0 0 1-15,0 0-1 16,0 0-1-16,3 11 1 16,-3-11-3-16,0 0-2 15,0 0 5-15,0 0 0 16,0 0 0-16</inkml:trace>
</inkml:ink>
</file>

<file path=ppt/ink/ink6.xml><?xml version="1.0" encoding="utf-8"?>
<inkml:ink xmlns:inkml="http://www.w3.org/2003/InkML">
  <inkml:definitions>
    <inkml:context xml:id="ctx0">
      <inkml:inkSource xml:id="inkSrc0">
        <inkml:traceFormat>
          <inkml:channel name="X" type="integer" max="27748" units="cm"/>
          <inkml:channel name="Y" type="integer" max="15652" units="cm"/>
          <inkml:channel name="F" type="integer" max="1023" units="dev"/>
          <inkml:channel name="T" type="integer" max="2.14748E9" units="dev"/>
        </inkml:traceFormat>
        <inkml:channelProperties>
          <inkml:channelProperty channel="X" name="resolution" value="1000.28839" units="1/cm"/>
          <inkml:channelProperty channel="Y" name="resolution" value="1000.12781" units="1/cm"/>
          <inkml:channelProperty channel="F" name="resolution" value="0" units="1/dev"/>
          <inkml:channelProperty channel="T" name="resolution" value="1" units="1/dev"/>
        </inkml:channelProperties>
      </inkml:inkSource>
      <inkml:timestamp xml:id="ts0" timeString="2016-10-27T00:26:42.642"/>
    </inkml:context>
    <inkml:brush xml:id="br0">
      <inkml:brushProperty name="width" value="0.05292" units="cm"/>
      <inkml:brushProperty name="height" value="0.05292" units="cm"/>
      <inkml:brushProperty name="color" value="#7030A0"/>
    </inkml:brush>
  </inkml:definitions>
  <inkml:trace contextRef="#ctx0" brushRef="#br0">12979 13523 50 0,'0'0'19'0,"0"0"-4"15,0 0-5-15,0 0-5 16,0 0-6-16,0 0 0 16,0 0 1-16,0 0 0 15,0 0 1-15,0 0-1 16,0 0 0-16,0 0-2 16,0 0-3-16,0 0-5 15,0 0-4-15,0 0-3 16,0 0 1-16,0 0 1 15,0 0 0-15</inkml:trace>
</inkml:ink>
</file>

<file path=ppt/ink/ink7.xml><?xml version="1.0" encoding="utf-8"?>
<inkml:ink xmlns:inkml="http://www.w3.org/2003/InkML">
  <inkml:definitions>
    <inkml:context xml:id="ctx0">
      <inkml:inkSource xml:id="inkSrc0">
        <inkml:traceFormat>
          <inkml:channel name="X" type="integer" max="27748" units="cm"/>
          <inkml:channel name="Y" type="integer" max="15652" units="cm"/>
          <inkml:channel name="F" type="integer" max="1023" units="dev"/>
          <inkml:channel name="T" type="integer" max="2.14748E9" units="dev"/>
        </inkml:traceFormat>
        <inkml:channelProperties>
          <inkml:channelProperty channel="X" name="resolution" value="1000.28839" units="1/cm"/>
          <inkml:channelProperty channel="Y" name="resolution" value="1000.12781" units="1/cm"/>
          <inkml:channelProperty channel="F" name="resolution" value="0" units="1/dev"/>
          <inkml:channelProperty channel="T" name="resolution" value="1" units="1/dev"/>
        </inkml:channelProperties>
      </inkml:inkSource>
      <inkml:timestamp xml:id="ts0" timeString="2017-10-21T22:34:58.354"/>
    </inkml:context>
    <inkml:brush xml:id="br0">
      <inkml:brushProperty name="width" value="0.05292" units="cm"/>
      <inkml:brushProperty name="height" value="0.05292" units="cm"/>
      <inkml:brushProperty name="color" value="#00B050"/>
    </inkml:brush>
    <inkml:brush xml:id="br1">
      <inkml:brushProperty name="width" value="0.05292" units="cm"/>
      <inkml:brushProperty name="height" value="0.05292" units="cm"/>
      <inkml:brushProperty name="color" value="#7030A0"/>
    </inkml:brush>
    <inkml:brush xml:id="br2">
      <inkml:brushProperty name="width" value="0.05292" units="cm"/>
      <inkml:brushProperty name="height" value="0.05292" units="cm"/>
      <inkml:brushProperty name="color" value="#0070C0"/>
    </inkml:brush>
    <inkml:brush xml:id="br3">
      <inkml:brushProperty name="width" value="0.05292" units="cm"/>
      <inkml:brushProperty name="height" value="0.05292" units="cm"/>
      <inkml:brushProperty name="color" value="#FFC000"/>
    </inkml:brush>
    <inkml:brush xml:id="br4">
      <inkml:brushProperty name="width" value="0.05292" units="cm"/>
      <inkml:brushProperty name="height" value="0.05292" units="cm"/>
      <inkml:brushProperty name="color" value="#FF0000"/>
    </inkml:brush>
    <inkml:brush xml:id="br5">
      <inkml:brushProperty name="width" value="0.05292" units="cm"/>
      <inkml:brushProperty name="height" value="0.05292" units="cm"/>
    </inkml:brush>
  </inkml:definitions>
  <inkml:trace contextRef="#ctx0" brushRef="#br0">19044 13022 187 0,'-19'-5'129'15,"2"5"-18"1,-1 2-4-16,-8 0-16 16,2 4-8-16,-9-5 2 0,0 5-1 15,-6-6-12-15,0 4-22 16,-5-6-26-16,4 0-24 16,-2-3 0-16,2-2 0 15,0-5 0-15,-1-7 0 16,2-5 0-16,0-5 0 15,3-5-3-15,-1-8 3 16,3-4-3-16,1-5 2 16,4-1 0-16,3-1 2 15,5 2 1-15,3 0-3 16,4 2 1-16,2 4-1 16,1 3 4-16,4-3-1 15,1 0 0-15,2-2-2 0,-1-3 0 16,3-4 0-16,1-6 0 15,-1-1 0-15,2-1 0 16,0 4 0-16,0 2 0 16,-1 5 0-16,2 6 0 15,-1 8 0-15,3 5 0 16,0 6 0-16,5 4 0 16,0 0 0-16,5 1-1 15,2 3 2-15,4 1-3 16,1 0 1-16,5 2-2 15,2 2 4-15,2-1-2 16,3 5 4-16,2 0-3 16,3 1 0-16,0 0 1 0,-1 1-1 15,0 0 1-15,-3 1-2 16,-3-2 2-16,-2 2-2 16,-5-1 2-16,-4 1-1 15,0 0 0-15,-1-2 0 16,-2 4 0-16,0-1 0 15,-2 0 1-15,-3 0-1 16,-11 5 0-16,17-7-1 16,-17 7-1-16,0 0 0 15,-1-16 1-15,1 16-2 16,-18-18 1-16,3 5 0 16,-3 0 1-16,-4 0-1 15,-4-2 1-15,-2-1-2 0,-1 0 1 16,-4-1 0-16,1 3 3 15,3 2-3-15,2-1 1 16,5 5 0 0,5-1 1-16,5 5 3 0,12 4-3 15,-12-4 1-15,12 4-1 16,0 0 1-16,0 0 0 16,14 2 1-16,-3 0-1 15,4-1 1-15,3 1-1 16,6-2 1-16,4 4-2 15,2-3 1-15,1 3-1 16,2-1 0-16,0 2 0 0,-3 1 1 16,-1 2-2-16,-1 1 0 15,-1 0 2-15,-4 1-2 16,1-3 2 0,-4 1-2-16,-3 0 1 0,-2-3 1 15,-15-5-1-15,17 7-1 16,-17-7 1-16,0 0-1 15,0 0-1-15,0 0 2 16,-1 18 1-16,-4-6-2 16,-1 7 1-16,-5 3 0 15,-2 3 0-15,-2 4 2 16,-6 4 3-16,-1 1-5 16,-2-2 2-16,-1-2-1 0,0-4 3 15,3-3-2 1,3-5-2-16,5-1-108 0,14-17-63 15,-3 16-5 1,3-16-8-16,16-7 0 0,-4-9-4 16,3 3 188-16,-5-4 0 15,3 1 0-15,-9 0 0 16,-2 3 0-16,-2 13 0 16,2-16 0-16,-2 16 0 15</inkml:trace>
  <inkml:trace contextRef="#ctx0" brushRef="#br1" timeOffset="8315.9915">8706 5590 182 0,'-9'-12'78'0,"9"12"8"15,-13-17 19-15,13 17 10 16,-11-5-3-16,11 5-7 15,-7 23-8-15,5 4-11 16,-2 3-29-16,4 14-57 16,0 2 0-16,6 8 0 15,1 0 0-15,3-3 0 16,2-5 0-16,-1-8 0 0,0-7 0 16,0-9 0-1,-4-6 0-15,-7-16 0 16,11 9-89-16,-11-9-50 15,5-18-21-15,1 5-15 0,1-8-6 16,3 1-2-16,-1-6 88 16</inkml:trace>
  <inkml:trace contextRef="#ctx0" brushRef="#br1" timeOffset="10356.2046">8852 5821 322 0,'0'0'130'16,"0"0"-10"-16,11 4-24 15,-11-4-25-15,0 0-14 16,16 17-1-16,-16-17 4 16,22 11-4-16,-10-9-16 15,8 3-25-15,2-1-15 16,7 0 0-16,4-2 0 0,9 0 0 16,4-2 0-16,8 2 0 15,8-1 0-15,10-1 0 16,10-1 0-16,8-2 0 15,10 1 0-15,6-2 0 16,8 1 0-16,7-4 0 16,3 1 0-16,4 0 0 15,4-1 0-15,1-3 0 16,4 1 0-16,7-2 0 16,6-2 0-16,3 0 0 15,4 0 0-15,7-3 0 16,0 0 0-16,-1 1 0 15,0 1 0-15,-2-2 0 0,-1-1 0 16,-1 0 0-16,0-3 0 16,-2 1 0-16,5-2 0 15,1 1 0-15,0-1 0 16,1 1 0-16,-1 2 0 16,-3 3 0-16,-1 2 0 15,-4 5 0-15,-3 0 0 16,0 3 0-16,-2 1 0 15,-5 1 0-15,-2-1 0 16,3 1 0-16,-3-1 0 16,-3-2 0-16,-5 1 0 15,-3 2 0-15,-4-1 0 16,-3 4 0-16,-4 0 0 0,-7 1 0 16,1 2 0-16,-4 3 0 15,0 0 0-15,0 1 0 16,0 0 0-16,-3 2 0 15,2-1 0-15,0 2 0 16,-1 0 0-16,-3-2 0 16,-1 1 0-16,-4-1 0 15,-3 1 0-15,-1-2 0 16,-4 1 0-16,-2-2 0 16,-4 0 0-16,-1 0 0 15,-3 1 0-15,-4-1 0 16,-3 0 0-16,-5-1 0 0,-2 0 0 15,-3 0 0-15,-1 0 0 16,-4-3 0-16,1 1 0 16,-1-3 0-16,3 1 0 15,-1 0 0-15,-1-2 0 16,-1 0 0-16,-2 1 0 16,-3 0 0-16,-2 0 0 15,-4 0 0-15,-4 1 0 16,-3 0 0-16,0 0 0 15,1 2 0-15,1-2 0 16,3 0 0-16,3 2 0 16,1-1 0-16,0 0 0 15,0 2 0-15,-1-1 0 0,-3 0 0 16,0 2 0-16,-2-3 0 16,-2 1 0-1,-2-1 0-15,2-2 0 16,3 2 0-16,0-2 0 0,4-2 0 15,1 1 0-15,1 0 0 16,4 1 0-16,-1-1 0 16,1 2 0-16,2-1 0 15,-1 1 0-15,-3 2 0 16,-4-2 0-16,-4 0 0 16,-8-1 0-16,-6 1 0 15,-8-2 0-15,-8 2 0 16,-6-2 0-16,-11 1 0 0,0 0 0 15,13 0 0 1,-13 0 0-16,0 0 0 16,0 0 0-16,14 2 0 15,-14-2 0-15,19-1 0 0,-7 2 0 16,2-1 0-16,1 0 0 16,1 2 0-16,0-1 0 15,0 1 0-15,1 1 0 16,1-2 0-16,2 1 0 15,0-2 0-15,2-1 0 16,3 1 0-16,-1 0 0 16,2-2 0-16,-2 1 0 15,-1-1 0-15,-1 1 0 16,-1 1 0-16,-4 0 0 16,-2 0 0-16,-4 0 0 15,-11 0 0-15,16 3 0 16,-16-3 0-16,0 0 0 0,0 0 0 15,11 2 0-15,-11-2 0 16,0 0 0-16,0 0 0 16,0 0 0-16,0 0 0 15,0 0 0-15,0 0 0 16,6 11 0-16,-6-11 0 16,0 0 0-16,0 0 0 15,0 0 0-15,0 0 0 16,1 11 0-16,-1-11 0 15,0 0 0-15,9 16 0 16,-9-16 0-16,14 20 0 16,-4-9 0-16,0 0 0 15,-2 0 0-15,-8-11 0 0,17 17 0 16,-17-17 0-16,11 10 0 16,-11-10 0-16,0 0 0 15,11 2 0-15,-11-2 0 16,5-12 0-16,-2 0 0 15,-2-5 0-15,0-5 0 16,-1-3 0-16,0-6 0 16,-1 0 0-16,-2-2 0 15,1 2 0-15,0 3 0 16,-1 4 0-16,2 3 0 16,0 7 0-16,1 1 0 15,1 2 0-15,-1 11 0 0,6-13 0 16,-6 13 0-16,0 0 0 15,0 0 0-15,6 24 0 16,-8 7 0-16,-1 13 0 16,-3 8 0-1,0 13 0-15,0 3 0 0,0 3 0 16,1-2 0-16,3-9 0 16,-1-11 0-16,3-10 0 15,1-12 0-15,2-11 0 16,-3-16 0-16,0 0 0 15,3-20 0-15,-5-10 0 16,3-10 0-16,2-14 0 16,-1-10 0-16,2-9 0 0,-1-7 0 15,2 5 0-15,-1 4 0 16,1 12 0-16,-3 10 0 16,-1 15 0-16,-1 23 0 15,-2 23 0-15,0 22 0 16,-1 16 0-16,1 15 0 15,-1 7 0-15,0 8 0 16,-7 0-5-16,0-3-163 16,-6-8-14-16,-8-9-12 15,-6-5 2-15,-11-12-5 16</inkml:trace>
  <inkml:trace contextRef="#ctx0" brushRef="#br2" timeOffset="14373.2826">8721 4612 194 0,'1'-30'58'0,"1"7"-3"15,-1 1-3-15,-2 3 1 16,0 4 6-16,-3 2 10 15,4 13 26-15,-7-17 0 16,7 17-1-16,-10-11-7 16,10 11-13-16,0 0-36 0,0 0-38 15,-11-6 0-15,11 6 0 16,-2 19 0-16,2 3 0 16,1 9 0-1,-1 6 0-15,-2 8 0 0,3 5 0 16,1 3 0-16,2-1 0 15,-2-6 0-15,4-3 0 16,1-9 0-16,0-6 0 16,5-7 0-16,2-12 0 15,4 0 0-15,-4-13-141 16,4-7-36-16,-3-2-10 16,-2-9-8-16,-4 0 4 15</inkml:trace>
  <inkml:trace contextRef="#ctx0" brushRef="#br2" timeOffset="15884.496">8933 4664 315 0,'17'4'129'0,"3"-1"3"16,6 3-13-16,4-4-14 16,6 4-13-16,0-6-22 0,9 3-18 15,1-3-43 1,7 3-9-16,0-2 0 16,5 1 0-16,2 0 0 15,3-1 0-15,7 0 0 0,2-1 0 16,1 1 0-16,1-2 0 15,6 0 0-15,-2 0 0 16,-1-2 0-16,-3 1 0 16,-4-1 0-16,-2 3 0 15,-2 0 0-15,0 1 0 16,-5 1 0-16,-1-1 0 16,-1 0 0-16,2 0 0 0,0-1 0 15,-1-1 0 1,-1-3 0-16,-2 2 0 15,1-2 0-15,-2 2 0 16,-4-2 0-16,-1 1 0 0,-2 0 0 16,-2 2 0-16,-5-1 0 15,0-1 0-15,-3 1 0 16,1-3 0-16,-3 0 0 16,-1 0 0-16,0-1 0 15,-2 0 0-15,0 0 0 16,-1 0 0-16,-4 2 0 15,-3 2 0-15,-3-1 0 16,-3 2 0-16,-3 0 0 16,-4-2 0-16,0 2 0 15,-13 1 0-15,14-2 0 16,-14 2 0-16,0 0 0 16,0 0 0-16,0 0 0 0,0 0 0 15,0 0 0-15,0 0 0 16,1-11 0-16,-1 11 0 15,0 0 0-15,0 0 0 16,-11 6 0-16,9 5 0 16,-3 7 0-16,0 11 0 15,0 9 0-15,2 9 0 16,-1 11 0-16,2 3 0 16,-1 4 0-16,1 0 0 15,0-3 0-15,-1-10 0 16,0-8 0-16,0-10 0 15,0-8 0-15,0-8 0 16,3-18 0-16,0 0 0 0,0 0 0 16,-13-18 0-16,11-9 0 15,-2-8 0-15,2-10 0 16,-3-11 0 0,1-11 0-16,-1-5 0 0,1-4 0 15,1 3 0-15,-1 4 0 16,2 8 0-16,-2 10 0 15,2 11 0-15,-2 11 0 16,2 12 0-16,-1 6 0 16,3 11 0-16,0 0 0 15,-5 21 0-15,7 7 0 16,-1 11 0-16,1 11 0 16,3 10 0-16,1 8 0 0,2 4 0 15,-1 0 0-15,2-4 0 16,-2-10 0-1,-1-9 0-15,-2-10 0 16,-2-11 0-16,-1-10 0 0,-1-7 0 16,0-11 0-16,0 0 0 15,-5-21 0-15,1-10 0 16,-1-11 0-16,0-12 0 16,-1-8 0-16,-3-8 0 15,2-4 0-15,1 0 0 16,1 4 0-16,2 12 0 15,1 10 0-15,1 12 0 16,-2 9 0-16,3 9 0 16,0 18 0-16,-2-15 0 0,2 15 0 15,0 0 0-15,0 0 0 16,0 0 0 0,0 0 0-16,-10-11 0 0,10 11 0 15,0 0 0-15,0 0 0 16,-2-12 0-16,2 12 0 15,0 0 0-15,0 0 0 16,3-14 0-16,-3 14 0 16,3-17 0-16,-5 6 0 15,1-2 0-15,-2-1 0 16,0 0 0-16,-2 1 0 16,2 0 0-16,-2 0 0 15,1 1 0-15,2 1 0 16,-1 0 0-16,2 0 0 15,1 11 0-15,1-15 0 16,-1 15 0-16,1-14 0 0,-1 14 0 16,0 0 0-16,0 0 0 15,0 0 0-15,0 0-75 16,0 0-98-16,5 12-3 16,-5-12-16-16,-8 17-1 15,8-17-6-15</inkml:trace>
  <inkml:trace contextRef="#ctx0" brushRef="#br2" timeOffset="18122.1468">11724 4972 263 0,'-13'-21'123'16,"13"21"-9"-16,-6-14-75 15,6 14-3-15,0 0 20 16,-4-14 13-16,4 14-1 15,0 0 2-15,0 0 0 16,0 0 0-16,0 0-25 16,0 0-45-16,0 0 0 15,0 0 0-15,22-5 0 16,-2 7 0-16,8-2 0 0,5 1 0 16,6-1 0-16,11 0 0 15,5-3 0-15,4 2 0 16,7-1 0-1,6-2 0-15,6-1 0 0,9-1 0 16,6-1 0-16,4-1 0 16,7 0 0-16,7-2 0 15,5 2 0-15,3-1 0 16,0 2 0-16,1 2 0 16,1 0 0-16,1 1 0 15,1 2 0-15,-2 0 0 16,-3 0 0-16,-1 0 0 15,1 1 0-15,-4-3 0 0,2 0 0 16,-5 1 0-16,0-2 0 16,-2 0 0-1,-3 0 0-15,-1 1 0 16,-1 1 0-16,-2-1 0 0,-2-1 0 16,-2 2 0-16,-1-1 0 15,-5 2 0-15,2-3 0 16,0 0 0-16,-1 0 0 15,-1-1 0-15,-3 1 0 16,0 0 0-16,-1 2 0 16,-3-1 0-16,-1 3 0 15,-1 1 0-15,0 1 0 32,3 5 0-32,0 0 0 0,5 0 0 0,1 0 0 15,7 0 0-15,1-1 0 16,3 0 0-16,-2 0 0 15,2-5 0-15,-2 1 0 0,-3 0 0 16,0 1 0-16,0 1 0 16,-1 1 0-16,-2 1 0 15,0 1 0-15,-2 0 0 16,-1 1 0-16,-1-1 0 16,-2 0 0-16,-4-2 0 15,0 0 0-15,-5-3 0 16,-2-1 0-16,-3-1 0 15,-3 1 0-15,-4-2 0 16,-2 2 0-16,0 0 0 16,0 0 0-16,1 2 0 15,4-2 0-15,-1 0 0 0,2 1 0 16,3-2 0-16,-2 1 0 16,-5-2 0-16,-4 0 0 15,-5 0 0-15,-7-1 0 16,-6-1 0-16,-2 1 0 15,-5-2 0-15,-1-1 0 16,-1 0 0-16,-3 0 0 16,0 0 0-16,-3 0 0 15,-2 1 0-15,-1 0 0 16,-4 2 0-16,1 2 0 16,-1 0 0-16,3 1 0 15,4 0 0-15,4 2 0 16,3 1 0-16,2-1 0 0,2 2 0 15,-2-2 0-15,0 2 0 16,-1-3 0-16,-5 2 0 16,-1-2 0-16,0-1 0 15,0-1 0-15,0 1 0 16,0-2 0-16,0 0 0 16,-1 0 0-16,-4-1 0 15,-2 2 0-15,-6 1 0 16,-4-1 0-16,-5 1 0 15,-11 0 0-15,12-2 0 16,-12 2 0-16,0 0 0 16,0 0 0-16,0 0 0 15,16 2 0-15,-16-2 0 0,17 1 0 16,-6 0 0-16,2 0 0 16,-2 1 0-16,1-1 0 15,-12-1 0 1,18 3 0-16,-18-3 0 0,11 2 0 15,-11-2 0-15,0 0 0 16,0 0 0-16,12 1 0 16,-12-1 0-16,0 0 0 15,0 0 0-15,0 0 0 16,0 0 0-16,0 0 0 16,0 0 0-16,0 0 0 15,0 0 0-15,0 0 0 16,0 0 0-16,0 0 0 0,0 0 0 15,0 0 0-15,0 0 0 16,0 0 0-16,0 0 0 16,0 0 0-1,0 0 0-15,0 0 0 0,0 0 0 16,0 0 0-16,-11-9 0 16,8-4 0-16,-2-4 0 15,-1-5 0-15,-3-4 0 16,1-3 0-16,0-4 0 15,0 0 0-15,3 1 0 16,1 1 0-16,3 3 0 16,2 4 0-16,0 4 0 15,2 6 0-15,-3 14 0 0,6-14 0 16,-6 14 0-16,8 13 0 16,-4 5 0-1,1 7 0-15,1 12 0 16,0 7 0-16,0 7 0 0,0 5 0 15,0 2 0-15,-1 2 0 16,0-3 0-16,0-3 0 16,0-12 0-16,-1-6 0 15,1-7 0-15,-2-9 0 16,2-5 0-16,-5-15 0 16,0 0 0-16,0 0 0 15,11-23 0-15,-10-3 0 0,1-9 0 16,1-10 0-16,0-11 0 15,2-6 0 1,-3-5 0-16,3-1 0 16,-3 2 0-16,2 7 0 15,-2 5 0-15,0 13 0 0,-4 9 0 16,1 11 0-16,1 21 0 16,0 0 0-16,-14 29 0 15,5 12 0-15,0 13 0 16,0 13 0-16,-2 10 0 15,1 11 0-15,1 0 0 16,4-2 0-16,2-8 0 16,2-11 0-16,3-12 0 0,-1-12-175 15,-4-16-17 1,-1-10-4 0,-8-13-3-16,-3-6-4 0</inkml:trace>
  <inkml:trace contextRef="#ctx0" brushRef="#br3" timeOffset="23867.4857">8602 3627 90 0,'7'-15'47'0,"0"-2"-13"16,5 3-4-16,-4-1 4 16,3 2 9-16,-1 2 7 15,-3 0 12-15,-7 11 7 16,9-18 10-16,-9 18 15 0,1-15 6 15,-1 15-14-15,0 0-16 16,3-11-10-16,-3 11-11 16,0 0-23-16,0 0-26 15,-3 12 0-15,7 3 0 16,-1 8 0-16,0 4 0 16,1 6 0-16,2 5 0 15,0 4 0-15,-1-2 0 16,0-1 0-16,-1-5 0 15,1-6 0-15,-1-7 0 16,2-5 0-16,-6-16 0 16,5 12 0-16,-5-12 0 15,0 0 0-15,0 0 0 0,10-16 0 16,-8 1 0-16,3-3 0 16,0-6 0-16,2-6 0 15,1-1 0-15,0-1 0 16,1 4 0-16,0 4 0 15,2 3 0-15,2 7 0 16,2 6 0-16,5 7 0 16,4 5 0-16,4 1 0 15,9-1 0-15,5 0 0 16,3 1 0-16,4-1 0 16,1-1 0-16,0-2 0 15,2-1 0-15,2-1 0 16,0 0 0-16,-1-1 0 0,5-1 0 15,1 1 0-15,4-1 0 16,3 2 0-16,1 1 0 16,0 3 0-16,0 0 0 15,0 1 0-15,-2 2 0 16,-3 0 0-16,0-1 0 16,2 0 0-16,-2-3 0 15,6 1 0-15,2-2 0 16,3 0 0-16,5 1 0 15,4 0 0-15,1 0 0 16,-1-1 0-16,0 2 0 16,-6-1 0-16,0-1 0 15,-1 1 0-15,-5-2 0 0,2-3 0 16,0 1 0-16,0-1 0 16,7 0 0-1,0-2 0-15,0 1 0 16,-2 1 0-16,-1-1 0 0,-3 1 0 15,-1 1 0-15,-4 0 0 16,-4 0 0-16,-2 1 0 16,-5 0 0-16,3-2 0 15,0 1 0-15,0 1 0 16,-3-2 0-16,-1 0 0 16,-1-1 0-16,-5 2 0 15,-1-2 0-15,-6 2 0 16,-3-1 0-16,-2 1 0 15,-3 0 0-15,-2 1 0 16,1-1 0-16,1 1 0 16,-1-3 0-16,1 2 0 15,-3-1 0-15,-2 1 0 0,-1-1 0 16,-5 2 0-16,-3 0 0 16,-4-2 0-16,0 3 0 15,-1 0 0-15,-2 0 0 16,2 2 0-16,3-2 0 15,-1 1 0-15,1 0 0 16,1 1 0-16,-1 0 0 16,0 1 0-16,-2-1 0 15,0 0 0-15,-1 2 0 16,0-2 0-16,1 2 0 16,1-2 0-16,3 2 0 15,3-1 0-15,1 1 0 16,-2-1 0-16,-1-1 0 0,-3 2 0 15,-3-3 0-15,-4 1 0 16,-12-2 0-16,15 1 0 16,-15-1 0-16,0 0 0 15,0 0 0-15,0 0 0 16,12 8 0-16,-12-8 0 16,0 0 0-16,14 6 0 15,-14-6 0-15,0 0 0 16,0 0 0-16,0 0 0 15,0 0 0-15,0 0 0 16,0 0 0-16,0 0 0 16,0 0 0-16,0 0 0 0,0 0 0 15,0 0 0-15,0 0 0 16,11-6 0-16,-11 6 0 16,1-20 0-16,-2 6 0 15,1-5 0-15,-2-2 0 16,1-5 0-16,0-2 0 15,1-5 0-15,0-1 0 16,2-1 0-16,2 1 0 16,0 1 0-16,-1 6 0 15,2 4 0-15,-2 3 0 16,-3 20 0-16,0 0 0 16,0 0 0-16,13 22 0 15,-9 8 0-15,2 6 0 0,0 8 0 16,3 7 0-16,0 4 0 15,0 1 0-15,2-3 0 16,-1-5 0 0,-1-6 0-16,0-6 0 0,-1-6 0 15,-1-9 0-15,-4-5 0 16,0-5 0-16,-3-11 0 16,0 0 0-16,0 0 0 15,0 0 0-15,-5-17 0 16,1-4 0-16,2-10 0 15,-1-5 0-15,0-8 0 16,0-3 0-16,1-1 0 16,-1 6 0-16,2 6 0 0,-1 6 0 15,-1 9 0-15,3 21 0 16,0 0 0-16,-12 15 0 16,10 12 0-1,3 7 0-15,1 7 0 0,3 6 0 16,1 7 0-16,3-2 0 15,2-3 0-15,0-4 0 16,-2-7 0-16,0-5 0 16,-5-11 0-16,4-3-103 15,-4-8-71-15,-4-11-13 16,0 0-6-16,14-10 0 16,-5-7 21-16</inkml:trace>
  <inkml:trace contextRef="#ctx0" brushRef="#br3" timeOffset="25804.9541">13749 3723 1 0,'-12'5'44'16,"-5"-9"32"-16,6 2-37 16,11 2 16-16,-17-3 33 15,17 3 36-15,0 0 4 16,0 0 0-16,-14-6 0 15,14 6-10-15,0 0-24 16,15 0-94-16,-3-2 0 0,12 1 0 16,9 1 0-16,9 0 0 15,8-2 0-15,5 1 0 16,5 2 0-16,2 2 0 16,3-1 0-16,-2 2 0 15,-1 0 0-15,1 1 0 16,1-2 0-16,5 0 0 15,1-1 0-15,5-3 0 16,2 1 0-16,2 0 0 16,4-1 0-16,1-1 0 15,3 2 0-15,1 2 0 16,0-1 0-16,1-1 0 16,0-1 0-16,1-1 0 0,2 1 0 15,3-1 0-15,-1-1 0 16,1 2 0-16,4-1 0 15,-3 3 0-15,3 0 0 16,1 2 0-16,3-1 0 16,2 0 0-16,6 0 0 15,4-1 0-15,4-4 0 16,7 1 0-16,3-2 0 16,0 1 0-16,-3-1 0 15,0 0 0-15,-4 1 0 16,1-2 0-16,-4 4 0 15,-3-1 0-15,-1 1 0 16,2-1 0-16,-1 1 0 0,1-3 0 16,-2 4 0-16,-7-1 0 15,-2-1 0 1,-3 1 0-16,-4 1 0 0,-4 1 0 16,-1 1 0-16,-4-1 0 15,-1 0 0-15,2 2 0 16,-2-2 0-16,4 0 0 15,0 0 0-15,3-1 0 16,-2-1 0-16,-2 0 0 16,-1-2 0-16,-6 1 0 15,-4-2 0-15,-9 1 0 16,-9-2 0-16,-7 0 0 16,-9 1 0-16,-9 1 0 0,-8-1 0 15,-7 1 0-15,-7 3 0 16,-4-1 0-16,-12 1 0 15,11 1 0 1,-11-1 0-16,0 0 0 0,0 0 0 16,0 0 0-16,0 0 0 15,0 0 0-15,0 0 0 16,0 0 0-16,0 0 0 16,0 0 0-16,0 0 0 15,0 0 0-15,0 0 0 16,15 10 0-16,-15-10 0 15,15 5 0-15,-15-5 0 16,17 5 0-16,-17-5 0 0,20 2 0 16,-6 0 0-1,2-1 0-15,3 1 0 16,2 1 0-16,1 0 0 16,1 1 0-16,-2-3 0 0,-2 4 0 15,-1-3 0-15,-3 3 0 16,-2-2 0-16,-2-1 0 15,-11-2 0-15,19 4 0 16,-19-4 0-16,17 4 0 16,-17-4 0-16,15 0 0 15,-15 0 0-15,12 1 0 16,-12-1 0-16,0 0 0 16,0 0 0-16,0 0 0 0,0 0 0 15,0 0 0 1,0 0 0-16,0 0 0 15,0 0 0-15,0 0 0 16,0 0 0-16,0 0 0 0,0 0 0 16,0 0 0-16,0 0 0 15,0 0 0-15,0 0 0 16,0 0 0-16,0 0 0 16,0 0 0-16,0 0 0 15,0 0 0-15,10-12 0 16,-10 12 0-16,1-25 0 15,-1 3 0-15,0-3 0 16,-1-7 0-16,-2-4 0 16,1-8 0-16,0-2 0 15,-1-1 0-15,1 2 0 16,2 3 0-16,-2 4 0 0,4 6 0 16,-1 8 0-16,-1 7 0 15,0 17 0-15,0 0 0 16,0 0 0-16,1 27 0 15,0 4 0-15,-2 8 0 16,2 10 0-16,1 8 0 16,-1 3 0-16,0 2 0 15,-1-2 0-15,1-8 0 16,0-8 0-16,1-8 0 16,-2-9 0-16,1-9 0 15,-1-18 0-15,0 0 0 16,0 0 0-16,0-24 0 15,0-3 0-15,1-9 0 0,4-8 0 16,0-7 0-16,3-4 0 16,1 4 0-16,-3 9 0 15,3 7 0-15,-3 13 0 16,-6 22 0-16,0 15 0 16,-9 23 0-16,-3 19 0 15,-4 8 0-15,4 11 0 16,-5 4-156-16,0-8-23 15,1-7-13-15,-5-18-4 16,2-9-6-16</inkml:trace>
  <inkml:trace contextRef="#ctx0" brushRef="#br4" timeOffset="30300.0384">8766 2295 272 0,'-2'-14'80'16,"2"14"-2"-16,-3-22-3 15,3 22 7-15,-4-27 14 16,4 27-12-16,0-13-9 16,0 13-5-16,0 0-7 15,0 0-15-15,0 0-48 16,-1 11 0-16,1 7 0 16,2 0 0-16,1 7 0 15,0 5 0-15,4 9 0 16,-1 7 0-16,1 7 0 15,-1 0 0-15,-1-1 0 16,0 3 0-16,-1-5 0 16,-3-4 0-16,0-8 0 0,0-6 0 15,-1-10 0-15,-1-4 0 16,2-7 0 0,-1-11 0-16,0 0 0 0,0 0 0 15,0 0-105-15,0 0-60 16,5-16-22-16,-4 1-2 15,-1-8-6-15,-1 0 14 16</inkml:trace>
  <inkml:trace contextRef="#ctx0" brushRef="#br4" timeOffset="32215.4148">8815 2624 227 0,'0'0'177'15,"12"-10"-17"-15,0 13-39 0,-1-8-19 16,10 7-4-16,-4-4-18 15,10 4-22-15,-4-2-58 16,6 4 0 0,2 0 0-16,2-2 0 0,2 0 0 15,3-2 0-15,2 0 0 16,2 2 0-16,4-2 0 16,3 1 0-16,0 0 0 15,-1 3 0-15,4-2 0 16,0 4 0-16,2-2 0 15,3 1 0-15,-1-2 0 16,2 2 0-16,0-3 0 16,1-1 0-16,1 0 0 15,-2 1 0-15,0 0 0 16,-1-1 0-16,3 0 0 16,-2-1 0-16,5 0 0 15,3 0 0-15,-2-1 0 0,1-3 0 16,2-2 0-16,0 1 0 15,-5 0 0-15,3 1 0 16,-1 0 0-16,0-1 0 16,1 1 0-16,3-1 0 15,-1 2 0-15,4 0 0 16,4-5 0-16,-1 1 0 16,-2-3 0-16,-1 3 0 15,-3-2 0-15,-2-1 0 16,-2 2 0-16,-2 0 0 15,-4 4 0-15,1-4 0 16,0 5 0-16,-2-2 0 16,4-1 0-16,-2 2 0 0,-1-1 0 15,0-1 0-15,-6 1 0 16,-2 3 0-16,-6-2 0 16,-4 2 0-16,-8 2 0 15,-3-2 0-15,-4 2 0 16,-3 3 0-16,0 1 0 15,-2-1 0-15,4 0 0 16,-2-2 0-16,1-1 0 16,-1 1 0-16,1 2 0 15,-1-3 0-15,0-4 0 16,-1-2 0-16,1 2 0 16,0 4 0-16,3-2 0 0,3-2 0 15,2 0 0-15,0-2 0 16,2 8 0-16,1-5 0 15,2 1 0-15,3-2 0 16,1 0 0-16,3-1 0 16,3 3 0-16,3 0 0 15,5-6 0-15,1 2 0 16,3-1 0-16,3 2 0 16,3 0 0-16,1 0 0 15,3-2 0-15,0-1 0 16,4 1 0-16,1 5 0 15,1-3 0-15,-1-3 0 16,0 0 0-16,0 3 0 0,-1 5 0 16,-2 0 0-16,1 0 0 15,-2 0 0-15,1 2 0 16,-3-1 0-16,-3 4 0 16,-4-3 0-16,-3-2 0 15,-6 0 0-15,-4 1 0 16,-5 1 0-16,-7-1 0 15,-4-1 0-15,-3-3 0 16,-5 2 0-16,-4 0 0 16,-2 0 0-16,-4 0 0 15,-12 1 0-15,16-4 0 16,-16 4 0-16,11 1 0 16,-11-1 0-16,0 0 0 0,14 0 0 15,-14 0 0-15,12 4 0 16,-12-4 0-1,16-1 0-15,-5 1 0 16,2 2 0-16,3-1 0 0,2 2 0 16,2-5 0-16,1 2 0 15,-2 0 0-15,-1 5 0 16,1-2 0-16,-3-2 0 16,-2 1 0-16,0 1 0 15,-2-1 0-15,-1 4 0 16,0-1 0-16,2-1 0 15,-2-1 0-15,3 1 0 16,-1 2 0-16,1-2 0 0,-1 2 0 16,-1-6 0-16,0 1 0 15,1 4 0 1,-2 0 0-16,-11-5 0 16,17 6 0-16,-17-6 0 0,12 1 0 15,-12-1 0-15,0 0 0 16,11-3 0-16,-11 3 0 15,4-22 0-15,-2 8 0 16,0-3 0-16,2-1 0 16,0-5 0-16,2 1 0 15,-1 0 0-15,0 1 0 16,1 2 0-16,-1 1 0 16,-1 3 0-16,1 3 0 15,-5 12 0-15,8-16 0 16,-8 16 0-16,0 0 0 15,0 0 0-15,11 7 0 16,-6 9 0-16,-1 18 0 0,1 6 0 16,3 13 0-16,0 5 0 15,2 13 0-15,3 2 0 16,-2 0 0-16,2-6 0 16,-4-14 0-16,1-8 0 15,-1-11 0-15,-1-8 0 16,-3-13 0-16,-5-13 0 15,0 0 0-15,0 0 0 16,7-17 0-16,-4-12 0 16,-1-9 0-16,2-10 0 15,1-16 0-15,1-14 0 16,-1-9 0-16,2-3 0 16,-1-2 0-16,2 10 0 0,-4 9 0 15,0 12 0-15,0 12 0 16,-3 19 0-16,1 16 0 15,-2 14 0-15,2 13 0 16,-4 10 0-16,1 9 0 16,-1 14 0-16,-1 16 0 15,0 6 0-15,-2 7 0 16,0 2 0-16,1 3 0 16,1-4 0-16,-1-9 0 15,3-10 0-15,-1-16 0 16,1-10 0-16,1-11 0 15,0-20 0-15,1 11 0 0,-1-24 0 16,5-3-145-16,0-6-39 16,1-3-6-16,0-1-11 15,-2-4 4-15</inkml:trace>
  <inkml:trace contextRef="#ctx0" brushRef="#br4" timeOffset="33492.0842">15671 2518 450 0,'0'0'158'0,"0"0"-17"16,0 0-96-16,-6-11-15 15,6 11 7-15,12 4 0 16,-12-4 3-1,19 7 3-15,-3-1-1 0,1-5-42 16,10 4 0-16,3-6 0 16,12 0 0-16,6-3 0 15,10-1 0-15,9 3 0 16,5-3 0-16,7-1 0 16,8 1 0-16,6 0 0 15,5 0 0-15,9-1 0 16,4-1 0-16,5-3 0 15,7 2 0-15,5 0 0 0,3 0 0 16,-3 4 0 0,4 4 0-16,-3 3 0 15,3 3 0-15,2 5 0 0,-2 2 0 16,1-2 0-16,1 0 0 16,3-6 0-16,-3 0 0 15,-1-3 0-15,-2-5 0 16,-3 0 0-16,-1-5 0 15,-3 0 0-15,-3 1 0 16,-2 3 0-16,-5 2 0 16,0 1 0-16,-3 2 0 15,-4-1 0-15,-3 2 0 16,-6 2 0-16,-8 0 0 0,-9-4 0 16,-9 1 0-1,-14 0 0-15,-10 2 0 16,-12-3 0-16,-9 0 0 15,-11-3 0-15,-5 4 0 0,-11-1 0 16,0 0 0-16,0 0 0 16,0 0 0-16,0 0 0 15,0 0 0-15,0 0 0 16,0 0 0-16,0 0 0 16,0 0 0-16,0 0 0 15,0 0 0-15,0 0 0 16,-4-11 0-16,4 11 0 15,0 0 0-15,0 0 0 16,0 0 0-16,0 0 0 16,11 5 0-16,-11-5 0 15,0 0 0-15,0 0 0 16,0 0 0-16,0 0 0 0,0 0 0 16,0 0 0-16,0 0 0 15,0 0 0-15,0 0 0 16,5-18 0-16,-5 6 0 15,-1-5 0-15,1-1 0 16,-1-7 0-16,2-4 0 16,0-3 0-16,3 6 0 15,2-6 0-15,3-1 0 16,0 5 0-16,1 1 0 16,0 5 0-16,-2 8 0 15,1 3 0-15,-4 0 0 16,-5 11 0-16,0 0 0 0,0 0 0 15,0 0 0-15,10 31 0 16,-8 4 0-16,-1 12 0 16,0 11 0-16,1 14 0 15,-1 6 0-15,0 2 0 16,0-4 0-16,-1-7 0 16,2-9 0-16,-1-15 0 15,0-11 0-15,0-11 0 16,2-12 0-16,-3-11 0 15,0 0 0-15,-2-28 0 16,0-2 0-16,-2-9 0 16,2-9 0-16,1-10 0 15,1-10 0-15,2-7 0 0,4 4 0 16,-1 5 0-16,1 9 0 16,2 10 0-16,-4 13 0 15,0 22 0-15,-4 26 0 16,-1 22 0-16,-5 15 0 15,1 11 0-15,0 5 0 16,-1 11 0-16,1 0 0 16,0-2 0-16,0-16-116 15,3-12-69-15,3-4-1 16,-3-15-11-16,3 1-5 16,-6-10 66-16</inkml:trace>
  <inkml:trace contextRef="#ctx0" brushRef="#br5" timeOffset="42728.6695">8552 1288 83 0,'0'0'68'16,"-6"-56"11"-16,6 56 17 15,0 0 4-15,-10-50-11 16,10 50 2-16,0 0-9 15,0 0-23-15,0 0-25 16,0 0-8-16,0 0-5 16,0 0 1-16,0 0 13 15,0 0-2-15,0 0 9 16,0 0 6-16,0 0-33 16,0 0-15-16,26 52 0 15,-16-12 0-15,-1 3 0 16,5 1 0-16,-1 7 0 0,1-1 0 15,0-5 0-15,-1-4 0 16,-2-8 0-16,-3-14 0 16,-2 3 0-16,-2-3 0 15,-4-19 0-15,0 0 0 16,3 12 0-16,-3-12 0 16,0 0 0-16,0 0 0 15,0 0 0-15,2-25 0 16,-1 15 0-16,3-9 0 15,-2-3 0-15,2 4 0 16,-2-7 0-16,4 6 0 16,-1 0 0-16,0 2 0 15,1 3 0-15,1 1 0 0,4-5 0 16,4 8 0-16,3 3 0 16,4-5 0-16,6 10 0 15,4 0 0-15,4-10 0 16,5 9 0-16,4 2 0 15,4 5 0-15,5-4 0 16,1 3 0-16,3 0 0 16,4 4 0-16,6 6 0 15,1-6 0-15,2 8 0 16,2-17 0-16,0 9 0 16,3-3 0-16,-3-5 0 15,1-4 0-15,-2-1 0 16,0 5 0-16,-2 5 0 0,4 1 0 15,2-8 0-15,5-3 0 16,4 3 0 0,2-2 0-16,3 5 0 0,3-10 0 15,2-13 0-15,3 6 0 16,-3 5 0-16,3 4 0 16,1-6 0-16,1 0 0 15,2-2 0-15,2 4 0 16,2 3 0-16,2 4 0 15,2-1 0-15,-3-4 0 16,2 7 0-16,0-1 0 16,2 5 0-16,-1-2 0 0,-2-1 0 15,-2-3 0-15,-1 1 0 16,1 9 0-16,0-4 0 16,2-3 0-1,-3-2 0-15,2 2 0 16,-2-1 0-16,1 1 0 0,-2-1 0 15,-2-4 0-15,-2 5 0 16,-3 0 0-16,-3 1 0 16,-1 0 0-16,-2 3 0 15,2-3 0-15,1-4 0 16,-1 4 0-16,-1-2 0 16,0-4 0-16,0-1 0 15,-2 4 0-15,-4-2 0 0,-1 1 0 16,-6 4 0-1,-1-1 0-15,-2-2 0 16,-4 9 0-16,-1 0 0 16,-4-3 0-16,1 1 0 0,-1 0 0 15,0-2 0-15,-1-3 0 16,1 0 0-16,3 0 0 16,1 2 0-16,1-3 0 15,-3 5 0-15,1-3 0 16,-1 2 0-16,1 0 0 15,0 3 0-15,0-5 0 16,0 0 0-16,3 1 0 16,2-3 0-16,0 1 0 15,0-4 0-15,-1 6 0 16,-3-3 0-16,-4 0 0 16,-1-4 0-16,-4 6 0 15,-3 1 0-15,-3-1 0 0,1 5 0 16,-3-7 0-16,0 0 0 15,-3 3 0-15,-2-2 0 16,-49 2 0-16,89-13 0 16,-89 13 0-16,73-11 0 15,-73 11 0-15,55-8 0 16,-55 8 0-16,0 0 0 16,0 0 0-16,54-8 0 15,-54 8 0-15,0 0 0 16,0 0 0-16,0 0 0 15,0 0 0-15,0 0 0 16,0 0 0-16,0 0 0 16,0 0 0-16,0 0 0 0,0 0 0 15,0 0 0-15,0 0 0 16,0 0 0-16,0 0 0 16,0 0 0-16,0 0 0 15,0 0 0-15,0 0 0 16,0 0 0-16,0 0 0 15,0 0 0-15,0 0 0 16,0 0 0-16,0 0 0 16,0 0 0-16,0 0 0 15,0 0 0-15,0 0 0 16,54 16 0-16,-54-16 0 16,0 0 0-16,0 0 0 15,67 1 0-15,-67-1 0 0,0 0 0 16,61-6 0-16,-61 6 0 15,0 0 0-15,51-1 0 16,-51 1 0 0,0 0 0-16,0 0 0 0,52-1 0 15,-52 1 0-15,0 0 0 16,0 0 0-16,66-16 0 16,-66 16 0-16,0 0 0 15,59-10 0-15,-59 10 0 16,0 0 0-16,0 0 0 15,56-5 0-15,-56 5 0 16,0 0 0-16,0 0 0 16,0 0 0-16,0 0 0 0,0 0 0 15,0 0 0-15,0 0 0 16,0 0 0-16,0 0 0 16,0 0 0-1,0 0 0-15,0 0 0 0,0 0 0 16,0 0 0-16,0 0 0 15,0 0 0-15,0 0 0 16,0 0 0-16,0 0 0 16,0 0 0-16,0 0 0 15,0 0 0-15,0 0 0 16,0 0 0-16,0 0 0 16,0 0 0-16,0 0 0 0,0 0 0 15,0 0 0 1,28 62 0-16,-28-62 0 0,3 56 0 15,-2-18 0 1,0 10 0-16,0 10 0 0,0-1 0 16,-2-1 0-16,1 0 0 15,-1-5 0-15,0-1 0 16,0-1 0-16,-1-16 0 16,1-13 0-16,1-1 0 15,1-5 0-15,-1-3 0 16,0-11 0-16,4-13 0 15,-2-11 0-15,0-13 0 16,-2-20 0-16,1-10 0 0,-4-10 0 16,0-6 0-1,-1 2 0-15,-3 2 0 16,-1 3 0-16,1 12 0 16,7 64 0-16,-16-87 0 0,16 87 0 15,-12-54 0-15,12 54 0 16,0 0 0-16,0 0 0 15,-8-51 0-15,8 51 0 16,0 0 0-16,0 0 0 16,0 0 0-16,0 0 0 15,0 0 0-15,0 0 0 16,0 0 0-16,0 0 0 16,-7 57 0-16,7-57 0 15,-2 85 0-15,0-33 0 16,0 7 0-16,0 3 0 15,1 5 0-15,-1-10 0 16,1-8 0-16,2-6 0 0,-1-15 0 16,3-15 0-16,-3-13 0 15,0 0 0-15,0 0 0 16,-4-75 0-16,4 75 0 16,-8-97 0-16,4 42 0 15,0-1 0-15,3-8 0 16,1 2 0-16,0 10 0 15,3 4 0-15,-3 48 0 16,7-82 0-16,-7 82 0 16,5-53 0-16,-5 53 0 15,0 0 0-15,0 0 0 16,0 0 0-16,0 0 0 16,0 0 0-16,0 0 0 0,0 0 0 15,0 0 0-15,0 0 0 16,0 0 0-16,0 0 0 15,-1 64 0-15,1-64 0 16,4 57 0-16,-4-57 0 16,4 54 0-16,-4-54 0 15,0 0 0-15,4 64 0 16,-4-64 0-16,0 0 0 16,0 0 0-16,0 0 0 15,8 52 0-15,-8-52 0 16,0 0 0-16,0 0 0 15,0 0 0-15,0 0 0 16,0 0 0-16,0 0 0 0,0 0 0 16,0 0 0-16,0 0 0 15,0 0 0-15,0 0 0 16,0 0 0 0,55 4 0-16,-55-4 0 0,50 4 0 15,-50-4 0-15,67 6 0 16,-67-6 0-16,80 4 0 15,-80-4 0-15,89 1 0 16,-39-2 0-16,2 3 0 16,5 1 0-16,4-3 0 15,3-2 0-15,5 2 0 16,1 3 0-16,4-2 0 0,0 4 0 16,-1-4 0-16,0 2 0 15,2 2 0 1,-3 3 0-16,-1-1 0 0,1-5 0 15,-1-2 0 1,-2-3 0-16,-1 2 0 0,-2-3 0 16,-2 3 0-16,-4-5 0 15,-4 5 0-15,-4 1 0 16,-52 0 0-16,91 0 0 16,-91 0 0-16,74-3 0 15,-74 3 0-15,61 2 0 16,-61-2 0-16,49-4 0 15,-49 4 0-15,0 0 0 0,66-4 0 16,-66 4 0-16,0 0 0 16,56 1 0-1,-56-1 0-15,0 0 0 16,0 0 0-16,0 0 0 0,0 0 0 16,50 7 0-16,-50-7 0 15,0 0 0-15,0 0 0 16,0 0 0-16,63 21 0 15,-63-21 0-15,0 0 0 16,0 0 0-16,58 22 0 16,-58-22 0-16,0 0 0 15,0 0 0-15,0 0 0 16,0 0 0-16,0 0 0 16,0 0 0-16,0 0 0 15,0 0 0-15,0 0 0 16,0 0 0-16,0 0 0 15,-4-54 0-15,4 54 0 0,0 0 0 16,-13-71 0-16,13 71 0 16,-5-52 0-16,5 52 0 15,0 0 0-15,-6-65 0 16,6 65 0-16,0 0 0 16,0 0 0-16,0 0 0 15,0 0 0-15,-10-50 0 16,10 50 0-16,0 0 0 15,0 0 0-15,0 0 0 0,-7 68 0 16,7-68 0 0,-9 92 0-16,3-36 0 15,1 17 0-15,-2 3 0 16,-1-7 0-16,1-6 0 0,0-8 0 16,2-12 0-16,1-4 0 15,1-7 0-15,0-19 0 16,3-13 0-16,0 0 0 15,-3-18 0-15,3-18 0 16,0 36 0-16,3-103 0 16,1 38 0-16,1-7 0 15,0-4 0-15,1 6 0 16,0 3 0-16,-6 67 0 16,10-77 0-16,-10 77 0 15,0 0 0-15,0 0 0 16,0 0 0-16,-13 49 0 15,5 9 0-15,-1 14 0 0,1 8 0 16,0 2 0-16,0 2 0 16,4-6-64-16,1-9-124 15,-2-12 1-15,0-16-13 16,-6-13 1-16</inkml:trace>
  <inkml:trace contextRef="#ctx0" brushRef="#br5" timeOffset="51612.2563">17856 16465 380 0,'0'0'134'16,"-11"-1"-5"-16,11 1-18 0,0 0-19 16,15 5-29-16,-3-2-25 15,7 1-21 1,6-2-21-16,5 3-2 16,7-5 2-16,3-1-1 0,9-4 2 15,2-1 0-15,4-9 2 16,4-4 5-16,6-4-9 15,4-9 7-15,7-1-6 16,2-6 5-16,0-8-3 16,3-4 5-16,-2-6-3 15,-3-3-1-15,-9-6 3 16,-5-3-2-16,-8-9 2 16,-6-2 3-16,-2-8-4 0,-6-5 5 15,-2-3-5 1,0-2 2-16,-3-5 1 15,0 1 7-15,-4 2-6 16,-3 5 3-16,-5 3-2 0,-6 10 0 16,-5 7 0-16,-3 8-1 15,-4 7-2-15,-3 8-2 16,-1 5 0-16,1 4-2 16,-1 6 0-16,1 2 0 15,1 1 1-15,-1 0 3 16,1 2-2-16,-2 2 1 15,-1 1-4-15,-3 1 5 16,0 2-2-16,-1 4 2 16,0 6-2-16,1 3-2 15,3 13 1-15,-1-16 0 16,1 16 0-16,15-3-1 16,4 4 0-16,3 0 0 0,9 1 0 15,9 2 2-15,2 1-1 16,3 0 1-16,1 2 0 15,-4-1 1-15,-4 0 0 16,-6-1-2-16,-7 3-57 16,-11-7-53-16,-14-1-24 15,0 0-16-15,5-14-4 16,-15 1-7-16,-3-5 1 16</inkml:trace>
  <inkml:trace contextRef="#ctx0" brushRef="#br5" timeOffset="51904.2069">19662 13980 374 0,'-15'-14'152'16,"4"3"-22"-16,11 11-18 16,-10-12-20-16,10 12-14 15,0 0-20-15,23 6-31 16,-6 1-27-16,6 3 0 16,3 1 0-16,3 1 0 15,4 2 0-15,1 0 0 16,0 1 0-16,-3 2 0 15,-4 0 0-15,-5 1 0 16,-6 5 0-16,-7 2 0 16,-5 3 0-16,-8 1 0 15,-4 3 0-15,-4-2 0 16,-3-1 0-16,0 0 0 0,0-2-20 16,1-6-133-16,3-8-22 15,11-13-10-15,-13 10-3 16,13-10-4-16</inkml:trace>
  <inkml:trace contextRef="#ctx0" brushRef="#br5" timeOffset="52948.192">9931 16629 30 0,'0'0'12'0,"0"0"-7"15,0 0-10-15,0 0-8 16,0 0-1-16,-9 16 0 16,9-16 14-16</inkml:trace>
  <inkml:trace contextRef="#ctx0" brushRef="#br5" timeOffset="56256.035">19063 12944 12 0,'0'0'21'0,"0"0"-9"15,-5 12-1-15,5-12-1 16,-6 16 2-16,6-16 22 16,-11 18 9-16,11-18 14 15,-21 17 16-15,8-13 5 16,-3-2 9-16,-1-2 0 15,-4-1 3-15,1 0-19 16,-5-4 4-16,4 4-14 0,-3-4-10 16,4 4-9-16,-5-3-4 15,3 4-5-15,-4-4-8 16,1 6-25 0,-6-2 0-16,-1 1 0 0,-2 1 0 15,-5-1 0-15,-2 2 0 16,-3-1 0-16,-4-2 0 15,3 0 0-15,-1-1 0 16,3-3 0-16,4 0 0 16,3-5 0-16,7-4 0 15,5-4 0-15,3-5 0 16,4-6 0-16,3-6 0 16,1-8 0-16,0-6 0 0,-1-2 0 15,-1-5 0 1,1-4 0-16,-2 1 0 15,1 0 0-15,1-1 0 16,1 4 0-16,2 5 0 0,2 2 0 16,4 3 0-16,2 2 0 15,5 3 0-15,1 1 0 16,3 3 0-16,2-2 0 16,1 3 0-16,2-2 0 15,0 1 0-15,2 0 0 16,0 1 0-16,-1 0 0 15,0-1 0-15,-1 5 0 16,0-1 0-16,-1 5 0 16,0 0 0-16,0 2 0 15,-1-1 0-15,2 4 0 16,4 2 0-16,3-1 0 16,2 0 0-16,3-1 0 0,2 2 0 15,0 0 0-15,1 2 0 16,2 0 0-16,-1 1 0 15,3 1 0-15,4 1 0 16,4 1 0-16,4 2 0 16,2-1 0-16,3 4 0 15,1 1 0-15,-4 3 0 16,-5 2 0-16,-4 2 0 16,-7 1 0-16,-4 2 0 15,-5-1 0-15,-4 2 0 16,-3-3 0-16,-12 0 0 15,19 0 0-15,-19 0 0 16,18-2 0-16,-18 2 0 0,13-2 0 16,-13 2 0-16,0 0 0 15,12 0 0-15,-12 0 0 16,0 0 0 0,0 0 0-16,0 0 0 0,-12 5 0 15,12-5 0-15,-20-5 0 16,5-1 0-16,-6-6 0 15,-7-3 0-15,-6-1 0 16,-5-4 0-16,-7-2 0 16,-1-1 0-16,-2 0 0 15,3-1 0-15,0 5 0 16,7 1 0-16,8 1 0 16,4 1 0-16,6 2 0 0,8 5 0 15,13 9 0-15,-16-15 0 16,16 15 0-1,0 0 0-15,0 0 0 16,0 0 0-16,0 0 0 0,11 6 0 16,0 0 0-16,5 4 0 15,6-2 0-15,3 2 0 16,4 0 0-16,4 0 0 16,3-1 0-16,0 0 0 15,2 1 0-15,-1 1 0 16,1 0 0-16,-2-3 0 15,0 2 0-15,0 0 0 0,-2-2 0 16,-1-2 0-16,-6 0 0 16,-5-2 0-16,-5-3 0 15,-4 3 0-15,-13-4 0 16,8 11 0 0,-15 0 0-16,-5 7 0 0,-4 5 0 15,-4 8 0-15,-3 4 0 16,-5 5 0-16,-4 5 0 15,-2 2 0-15,0-1 0 16,2-3 0-16,2-3 0 16,3-3 0-16,5-2 0 15,8-1 0-15,11-6-14 16,14-3-155-16,11-3-17 0,3-9-7 16,8-1-2-16,1-11-7 15</inkml:trace>
  <inkml:trace contextRef="#ctx0" brushRef="#br5" timeOffset="59547.2321">19022 11199 29 0,'-11'2'36'16,"11"-2"1"-16,0 0 4 15,2 13 7-15,-2-13 10 16,-1 11 10-16,1-11 11 16,-7 14 14-16,7-14 4 15,-16 13 1-15,16-13-10 16,-21 11-12-16,21-11-11 15,-23 12-14-15,23-12-9 16,-20 9-25-16,20-9-17 16,-17 5 0-16,17-5 0 15,-16 4 0-15,16-4 0 0,-17 7 0 16,17-7 0-16,-18 9 0 16,18-9 0-16,-18 9 0 15,18-9 0-15,-16 10 0 16,16-10 0-16,-16 8 0 15,16-8 0-15,-17 7 0 16,17-7 0-16,-20 8 0 16,9-3 0-16,0-2 0 15,11-3 0-15,-21 9 0 16,10-6 0-16,-1 0 0 16,0 0 0-16,0-1 0 15,-3-1 0-15,1 0 0 16,-2-1 0-16,-1 1 0 0,-3-1 0 15,2-1 0-15,-2 0 0 16,1-2 0-16,0-1 0 16,-1 0 0-1,-2-3 0-15,1-2 0 0,0 1 0 16,-1-2 0-16,0-1 0 16,0 0 0-16,2-1 0 15,-1 1 0-15,3-1 0 16,-1-1 0-16,2 2 0 15,2-1 0-15,1-1 0 16,0-3 0-16,0-1 0 16,-1-4 0-16,0-1 0 15,-3-9 0-15,0-9 0 0,-2-4 0 16,0-2 0-16,1-6 0 16,1-2 0-16,2-3 0 15,0-3 0 1,5 4 0-16,1 4 0 0,2 2 0 15,2 1 0-15,1 5 0 16,0 2 0-16,3 1 0 16,2 2 0-16,1 0 0 15,4 1 0-15,2 0 0 16,0 0 0-16,3 3 0 16,1 1 0-16,0 3 0 15,1 3 0-15,2 3 0 0,-1 3 0 16,2 0 0-16,1 0 0 15,-2 1 0 1,3 2 0-16,-1-1 0 16,3-2 0-16,-1 3 0 0,1 1 0 15,0 2 0-15,0 0 0 16,1 0 0-16,-1 2 0 16,2 0 0-16,0 2 0 15,-2-1 0-15,3 1 0 16,-1-1 0-16,2 0 0 15,-1 2 0-15,-1 3 0 16,1-1 0-16,-1 3 0 16,-2 1 0-16,-2 1 0 15,3 3 0-15,1 0 0 16,1 0 0-16,0 0 0 16,1-2 0-16,0 2 0 15,1-3 0-15,-1 2 0 0,-3-1 0 16,-3 1 0-16,-2-1 0 15,-3 2 0-15,-12 1 0 16,21 1 0-16,-21-1 0 16,20 5 0-16,-7-3 0 15,-1-1 0-15,1 1 0 16,-2 1 0-16,1-2 0 16,-12-1 0-16,18 0 0 15,-18 0 0-15,11 1 0 16,-11-1 0-16,0 0 0 15,0 0 0-15,0 0 0 16,0 0 0-16,0 0 0 16,0 0 0-16,0 0 0 0,0 0 0 15,-4-13 0-15,4 13 0 16,-15-17 0-16,15 17 0 16,-22-22 0-16,8 11 0 15,-3 0 0-15,-2 1 0 16,0-1 0-16,-2 1 0 15,0 1 0-15,0-1 0 16,2 0 0-16,-1 0 0 16,3 2 0-16,1-3 0 15,2 1 0-15,-1 1 0 16,4 1 0-16,0-2 0 16,11 10 0-16,-14-9 0 15,14 9 0-15,0 0 0 0,-11-10 0 16,11 10 0-16,0 0 0 15,0 0 0-15,0 0 0 16,0 0 0-16,11 16 0 16,-11-16 0-16,14 19 0 15,-3-8 0-15,0 1 0 16,3-1 0-16,0 2 0 16,1-2 0-16,1-2 0 15,1 2 0-15,0 0 0 16,2 3 0-16,2 0 0 15,2 2 0-15,1 1 0 16,-1-1 0-16,2 1 0 16,0-3 0-16,-1 0 0 0,-3-4 0 15,-2-2 0-15,-4-2 0 16,-3-1 0-16,-12-5 0 16,16 5 0-1,-16-5 0-15,0 0 0 0,0 0 0 16,0 0 0-16,0 0 0 15,0 0 0-15,0 0 0 16,0 0 0-16,0 0 0 16,5 15 0-16,-5-15 0 15,-4 12 0-15,4-12 0 16,-8 22 0-16,-3-5 0 16,-3 2 0-16,-4 3 0 0,-4 2 0 15,-3 4 0-15,-2 2 0 16,-1-1 0-16,1-1 0 15,2-3 0-15,6-3 0 16,3-3 0 0,6-5 0-16,3-3 0 0,7-11 0 15,-6 15 0-15,6-15 0 16,0 0 0-16,2 14 0 16,-2-14-122-16,4 11-36 15,-4-11-20-15,0 0-8 16,16-2-9-16,-9-15 12 15</inkml:trace>
  <inkml:trace contextRef="#ctx0" brushRef="#br5" timeOffset="80030.6641">14751 7447 1 0,'0'0'6'0,"0"0"-1"16,0 0-5-16,3 15 0 16,-3-15-3-16,7 15-5 15,-7-15 8-15,32 6 0 0,-8-17 0 16,24 0 0-16</inkml:trace>
  <inkml:trace contextRef="#ctx0" brushRef="#br5" timeOffset="81496.6759">14589 7377 96 0,'0'0'28'16,"0"0"-9"-16,0 0-12 15,0 0-26-15,0 0-23 16,6 14-25-16,10-9 46 16,-3-10 21-16</inkml:trace>
  <inkml:trace contextRef="#ctx0" brushRef="#br5" timeOffset="82356.2544">14968 7287 12 0,'0'0'28'0,"0"0"-14"16,0 0-11-16,0 0-18 15,11 17-11-15,2-3 11 16,0-8 15-16,13 1 0 0</inkml:trace>
  <inkml:trace contextRef="#ctx0" brushRef="#br5" timeOffset="82852.4091">21070 7463 1 0,'0'0'11'16,"-2"-12"-10"-16,2 12-13 15,-19 4 12-15,-12-3 0 16,-3 0 0-16</inkml:trace>
  <inkml:trace contextRef="#ctx0" brushRef="#br5" timeOffset="84140.0281">21660 7445 18 0,'6'-13'5'0,"-6"13"-22"16,0 0 12-16,-34 0 5 15,4 2 0-15</inkml:trace>
  <inkml:trace contextRef="#ctx0" brushRef="#br5" timeOffset="96859.247">23926 12803 134 0,'0'0'105'16,"-3"-20"-8"-16,2 9 4 15,-1 0 9-15,-2-2-4 16,1 1-2-16,-3-3-14 16,4 4-12-16,-7-2-13 15,9 13-32-15,-13-20-33 16,13 20 0-16,-21-11 0 16,7 11 0-16,-5 4 0 15,-3 3 0-15,-3 4 0 0,-1 5 0 16,-1 2 0-1,1 3 0-15,3 3 0 0,3 2 0 16,2-1 0-16,7 3 0 16,7-1 0-16,1-1 0 15,6-3 0-15,1-2 0 16,3-6 0-16,1-2 0 16,3-7 0-16,3-11 0 15,3-6 0-15,1-9 0 16,0-4 0-16,3-5 0 15,2-5 0-15,0-3 0 16,-1 2 0-16,-2 3 0 16,-7 6 0-16,-2 5 0 0,-2 5 0 15,-9 16 0-15,6-11 0 16,-6 11 0-16,-3 24 0 16,0 1 0-16,-1 3 0 15,0 6 0-15,1 5 0 16,0 2 0-16,2 1 0 15,0-4 0-15,3-6 0 16,1-5 0-16,4-4-28 16,-2-6-108-16,6-7-32 15,5-4-10-15,-1-6-6 16,5-1 2-16,0-8 36 16</inkml:trace>
  <inkml:trace contextRef="#ctx0" brushRef="#br5" timeOffset="97203.7989">24128 12968 371 0,'-14'1'177'15,"-2"2"-31"-15,0 8-55 16,-4-5-12-16,6 7-5 16,-5-1-1-16,6 5-61 15,0 2-12-15,3 3 0 16,5 1 0-16,2 0 0 15,6 1 0-15,3-2 0 16,4 0 0-16,1-5 0 0,2-4 0 16,2-4 0-16,1-7 0 15,-3-5 0-15,-2-7 0 16,-4-2 0 0,-1-8 0-16,-4 0 0 0,-5-2 0 15,-2 0 0-15,-2 1 0 16,0 2 0-16,1 5-30 15,-2 1-90-15,8 13-39 16,4-15-16-16,7 9-8 16,10 5 5-16,3-3 1 15</inkml:trace>
  <inkml:trace contextRef="#ctx0" brushRef="#br5" timeOffset="97811.1317">24645 12846 436 0,'-18'-2'177'0,"5"-2"-23"16,13 4-35-16,-11-3-21 15,11 3-59-15,0 0-39 16,21 1 0-16,-5 1 0 16,3 0 0-16,7-1 0 15,6-1 0-15,3-3 0 16,6 3-69-16,1-1-84 15,1-4-19-15,1 4-10 16,-3-5 3-16,2 4-6 16</inkml:trace>
  <inkml:trace contextRef="#ctx0" brushRef="#br5" timeOffset="98292.4619">25599 12688 129 0,'0'0'134'15,"-9"-20"23"-15,-9 11-19 16,-5 7-9-16,-10 2-9 16,-4 11-6-16,-5-2-18 15,1 12-90-15,0 1-6 16,8 5 0-16,5 3 0 15,7 2 0-15,9 2 0 0,11-3 0 16,9-3 0 0,7-3 0-16,8-8 0 0,6-6 0 15,5-10 0 1,3-7 0-16,-2-9 0 0,0-5 0 16,-4-6 0-16,-3-3 0 15,-4-2 0-15,-7 0 0 16,-5 5 0-16,-3 4 0 15,-5 5 0-15,0 4 0 16,-4 13 0-16,0 0 0 16,0 0 0-16,0 0 0 15,7 22 0-15,-4-5 0 16,2 1 0-16,2 2 0 0,3 1 0 16,-2-2 0-1,3 0-73-15,0-2-70 16,0-6-29-16,4 1-7 15,-4-7-5-15,2 1 3 0</inkml:trace>
  <inkml:trace contextRef="#ctx0" brushRef="#br5" timeOffset="98505.1145">25896 12927 424 0,'-7'14'181'0,"4"6"-20"0,-1 5-61 16,-2-3-15 0,6 6-16-16,-1-5-66 15,4-2-3-15,6 0-68 16,0-7-74-16,2-6-32 0,2-5-6 16,-1-9-3-16,2-3 0 15</inkml:trace>
  <inkml:trace contextRef="#ctx0" brushRef="#br5" timeOffset="98767.9136">26058 12806 533 0,'17'6'184'0,"-6"-4"-43"16,5 1-50-16,1-3-17 16,9 5-74-16,-2-5 0 15,5 0 0-15,5 1 0 16,-2-3-104-16,2-2-62 16,0 3-17-16,-5-4 2 15,2 4-9-15,-5-3 6 16</inkml:trace>
  <inkml:trace contextRef="#ctx0" brushRef="#br5" timeOffset="99315.2773">27148 12655 264 0,'0'0'184'0,"-10"-18"-28"15,-5 8-41-15,1 8-10 16,-9-3-10-16,-1 10-2 0,-5 1-82 15,3 11-11-15,0 3 0 16,0 5 0-16,5 4 0 16,5 1 0-16,7-2 0 15,5-2 0-15,8-3 0 16,5-4 0-16,7-6 0 16,4-6 0-16,2-4 0 15,0-7 0-15,0-4 0 16,-2-6 0-16,0-3 0 15,-3-3 0-15,-2 0 0 16,-3 2 0-16,0 1 0 16,-1 6 0-16,0 5 0 15,1 4 0-15,2 10 0 0,-1 4 0 16,2 5 0-16,2 5 0 16,0 3 0-16,1 3 0 15,2-1 0 1,0-1 0-16,7-1-82 0,-1-4-80 15,0-5-17-15,-1-3-4 16,0-5-4-16,0-5 6 16</inkml:trace>
  <inkml:trace contextRef="#ctx0" brushRef="#br5" timeOffset="99735.2303">27530 12916 669 0,'0'0'186'0,"-3"-12"-18"15,3 12-168 1,20-4 0-16,-2 3 0 16,5 1 0-16,4 1 0 15,3 4 0-15,-1 2 0 0,-2 2 0 16,-4 2 0-16,-6 1 0 16,-7 2 0-16,-10 0 0 15,-9 0 0-15,-5-3 0 16,-7 0 0-16,-1 0 0 15,-3-2 0-15,1-3 0 16,2-1 0-16,5-2 0 16,6-1 0-16,11-2 0 15,0 0 0-15,0 0 0 16,26 6 0-16,-7-1 0 16,3 1 0-16,0 2 0 15,0 3 0-15,-6 3 0 16,-4 1 0-16,-8 2 0 0,-7 3 0 15,-8-2 0-15,-5-1 0 16,-3 0 0-16,-2-2 0 16,7 1 0-16,-4-4-117 15,18-12-68-15,0 0-1 16,0 0-2-16,18 1-1 16</inkml:trace>
  <inkml:trace contextRef="#ctx0" brushRef="#br5" timeOffset="100223.8956">27987 12749 335 0,'-13'-7'183'16,"2"2"-33"-16,11 5-15 15,-12-9-14-15,12 9-22 16,0 0-99-16,12 0 0 16,1 0 0-16,3 2 0 15,6-1 0-15,3 2 0 16,3-1 0-16,4 1 0 15,2 2 0-15,-1-4 0 16,6 8-16-16,-5-4-126 16,3 1-29-16,0 1-14 0,0-3 0 15,1 1-3-15,-4-4 53 16</inkml:trace>
  <inkml:trace contextRef="#ctx0" brushRef="#br5" timeOffset="100731.1773">29201 12637 639 0,'-13'-18'178'16,"-5"0"-31"-16,-3 10-88 15,-9 1-59-15,-3 9 0 16,-4 9 0 0,1 9 0-16,2 7 0 0,3 3 0 15,9 4 0-15,7-1 0 16,11 0 0-16,7-6 0 16,11-7 0-16,6-6 0 15,7-9 0-15,4-8 0 16,-1-7 0-16,2-8 0 15,2-5 0-15,-2-5 0 16,-3-2 0-16,-4-1 0 16,-6 6 0-16,-3 3 0 0,-3 6 0 15,-13 16 0 1,15-6 0-16,-15 6 0 16,7 28 0-16,-3-5 0 15,2 2 0-15,4 5 0 0,1-1 0 16,5 1 0-16,4-2 0 15,0-6-43-15,9-2-95 16,1-4-35-16,-1-7-5 16,5 1-7-16,-3-6 3 15,3-2 59-15</inkml:trace>
  <inkml:trace contextRef="#ctx0" brushRef="#br5" timeOffset="101343.9235">29854 12879 633 0,'0'0'185'15,"13"-5"-40"-15,-2 8-92 16,-11-3-46-16,18 5-7 16,-18-5 0-16,27 5 0 15,-12-3 0-15,2 2 0 16,0-1 0-16,-1 0 0 15,-1-1 0-15,-3-1 0 16,-12-1 0-16,13 3 0 16,-13-3 0-16,0 0 0 15,0 0 0-15,0 0 0 16,-14-7 0-16,3 5 0 16,-4 1 0-16,-5 0 0 15,-2 2 0-15,-3 0 0 0,-1 3 0 16,-1 0 0-16,2 3 0 15,1-1 0-15,2 3 0 16,5 0 0-16,2 2 0 16,0 3 0-16,1-1 0 15,3 4 0-15,0-1 0 16,1 1 0-16,0-1 0 16,2-2 0-16,4 0 0 15,0-3 0-15,4-11 0 16,0 14 0-16,0-14 0 15,12 6 0-15,-1-3 0 16,1-1 0-16,4 1 0 0,1 3 0 16,3 4 0-16,2 3 0 15,0 4 0-15,-5 2 0 16,0 6 0-16,-6 2 0 16,-6 3 0-16,-8-2 0 15,-5 0 0-15,-9-2 0 16,-9-6 0-16,-3-2 0 15,-8-4 0-15,-1-6 0 16,5-3-11-16,2-4-171 16,-2-5-3-16,12 2-8 15,3-1-2-15,18 3-5 16</inkml:trace>
</inkml:ink>
</file>

<file path=ppt/ink/ink8.xml><?xml version="1.0" encoding="utf-8"?>
<inkml:ink xmlns:inkml="http://www.w3.org/2003/InkML">
  <inkml:definitions>
    <inkml:context xml:id="ctx0">
      <inkml:inkSource xml:id="inkSrc0">
        <inkml:traceFormat>
          <inkml:channel name="X" type="integer" max="27748" units="cm"/>
          <inkml:channel name="Y" type="integer" max="15652" units="cm"/>
          <inkml:channel name="F" type="integer" max="1023" units="dev"/>
          <inkml:channel name="T" type="integer" max="2.14748E9" units="dev"/>
        </inkml:traceFormat>
        <inkml:channelProperties>
          <inkml:channelProperty channel="X" name="resolution" value="1000.28839" units="1/cm"/>
          <inkml:channelProperty channel="Y" name="resolution" value="1000.12781" units="1/cm"/>
          <inkml:channelProperty channel="F" name="resolution" value="0" units="1/dev"/>
          <inkml:channelProperty channel="T" name="resolution" value="1" units="1/dev"/>
        </inkml:channelProperties>
      </inkml:inkSource>
      <inkml:timestamp xml:id="ts0" timeString="2017-10-21T22:36:51.794"/>
    </inkml:context>
    <inkml:brush xml:id="br0">
      <inkml:brushProperty name="width" value="0.05292" units="cm"/>
      <inkml:brushProperty name="height" value="0.05292" units="cm"/>
    </inkml:brush>
  </inkml:definitions>
  <inkml:trace contextRef="#ctx0" brushRef="#br0">25824 5742 145 0,'-59'-16'103'16,"-2"7"-41"-16,-10 3-29 0,-3 6-12 16,-2 1-17-16,0 2-6 15,-2 1-1-15,3 0 5 16,0-1 16-16,4-1 38 15,4 4 17-15,-4 2 3 16,1 12 3-16,-9 5 1 16,4 14 1-16,-5 9-6 15,4 17-21-15,-3 19-33 16,5 17-14-16,7 16-8 16,8 14-3-16,12 15-4 15,11 11 4-15,18 11-9 16,12 1 7-16,22-1-4 15,18-5-3-15,23-7 2 0,21-13 6 16,29-17 0-16,17-21 0 16,27-16 6-16,23-18 4 15,22-20-3-15,18-22 5 16,18-23-6-16,5-17 1 16,5-20 1-16,-4-20-3 15,-14-26 1-15,-19-21-3 16,-28-23 1-16,-28-24 0 15,-38-19 5-15,-37-16 4 16,-37-15-2-16,-35-4 6 16,-32 1-2-16,-29 6-1 15,-28 7 4-15,-22 19-4 16,-28 18 2-16,-20 22 0 0,-18 27-5 16,-13 22 0-16,-15 22-6 15,-5 23 0-15,-3 23 0 16,6 18-71-16,17 24-71 15,31 15-35-15,33-1 2 16,46 7-16-16,40-10 6 16</inkml:trace>
  <inkml:trace contextRef="#ctx0" brushRef="#br0" timeOffset="19042.568">17855 14630 164 0,'0'0'117'16,"0"0"13"-16,-14 2-5 15,14-2-6-15,0 0-11 16,0 0-13-16,0 0-21 16,0 0-23-16,15-15-25 15,-15 15-28-15,26-15 0 16,-6 4 2-16,5-2-1 16,3-1 1-16,2-1-1 15,3-1-1-15,2 1 2 16,-3 1 2-16,-3 1-1 15,-4 1-3-15,-3 1 4 16,-5 0-3-16,-2 0 2 16,-3-1-1-16,0-3 1 0,-2-2 0 15,-1-1 0-15,0-4 1 16,-1 0-1-16,-2-1 4 16,0 0-5-16,-1 1 4 15,-6 2-4-15,-3 2 3 16,-5 2-5-16,-2 2 5 15,-3 0-6-15,-2 2 3 16,-4 0-1-16,0 0 1 16,-5-1-1-16,1 0 1 15,-2 1 1-15,-2 1-1 16,-4 0 1-16,-1-1-1 16,-1 2 0-16,-2 2 0 15,-1-1 1-15,0 3-2 0,0-1 2 16,1 1-1-16,3 1 1 15,1 0-1-15,2 0 1 16,-1 3-1-16,-3 0 0 16,-1 2 0-16,-5 3 0 15,-6-1 0-15,-2 2 0 16,-7 2-2-16,-4 0 1 16,-1 0 0-16,2-2 0 15,0-1 0-15,3 0 0 16,2-2 1-16,3-2-1 15,3-3 1-15,3-1-1 16,2 0 2-16,-1 1-2 0,-1 0 0 16,-1 0 1-16,-2 3-1 15,0 0 2-15,-3 3-2 16,-3-1 1-16,0 1-1 16,-1-1 0-16,0-1 1 15,1-3-2-15,1 0 2 16,2-3 0-16,1-2 1 15,1 0-2-15,-2-2 1 16,-1 0 2-16,1 1-1 16,-2-2 2-16,-3 1-3 15,-1 0 1-15,-1 3 0 16,-2-2 1-16,-1 1-1 16,-2-1 0-16,-3-2 0 0,-1 3-1 15,-2-2 0-15,-3 0 2 16,-3 1-2-16,-2 1 0 15,-3 1 0-15,-3 2 0 16,-1 3 0-16,-1-1 0 16,-3 2 0-16,-1 1 0 15,-1 0 0-15,-1-1 0 16,-1 1 0-16,0-2 0 16,-2-1 0-16,-1-1 0 15,-1 1 0-15,0-2 0 16,-2 1 0-16,0 1 0 15,0 0 0-15,0 1 0 16,-1 1 0-16,-1-1 0 0,0 1 0 16,2 1 0-16,-2 1 0 15,-1-1 0 1,-3 2 0-16,-2-1 0 16,-2 1 0-16,1 2 0 0,-4-1 0 15,-1 4 0-15,0-1 0 16,-3 1 0-16,2 0 0 15,1 1 0-15,1-2 0 16,-2-1 0-16,2-1 0 16,-2 1 0-16,-1-2 0 15,5-2 0-15,-3 0 0 16,1 2 0-16,1 0 0 16,-2 0 0-16,1-1 0 0,4 1 0 15,1 0 0 1,0-2 0-16,4 2 0 15,1-3 0-15,0 0 0 16,3-1 0-16,3-1 0 0,1 2 0 16,3 3 0-16,1 0 0 15,1 1 0-15,3 0 0 16,2 1 0-16,3-2 0 16,3 1 0-16,2-3 0 15,3 2 0-15,2-1 0 16,2-1 0-16,2 8 0 15,1 0 0-15,1 5 0 16,-1 2 0-16,0 3 0 16,1 2 0-16,-1 1 0 15,1 1 0-15,2-4 0 16,4 0 0-16,-1-2 0 16,5 0 0-16,3-1 0 0,3 2 0 15,2 0 0-15,6 0 0 16,4 7 0-16,6 0 0 15,7 4 0-15,6 1 0 16,7 1 0-16,7 0 0 16,11-2 0-16,4 1 0 15,5-4 0-15,5-3 0 16,5-2 0-16,5-3 0 16,2-5 0-16,4-2 0 15,3-3 0-15,3-5 0 16,5-2 0-16,6-2 0 15,1 0 0-15,2-1 0 16,5-2 0-16,0 3 0 0,6 0 0 16,-4 2 0-16,1-1 0 15,-1 2 0-15,0-2 0 16,-2 1 0-16,1 2 0 16,-2-3 0-16,-2 3 0 15,-2-1 0-15,1-1 0 16,-3 1 0-16,0 2 0 15,2-2 0-15,-4 2 0 16,1-1 0-16,3-1 0 16,-1 0 0-16,3 1 0 15,2-1 0-15,0 1 0 16,-1-1 0-16,2-1 0 0,-2 3 0 16,-2-2 0-16,0 1 0 15,-3-1 0-15,0 1 0 16,-2-2 0-16,1 3 0 15,1-3 0-15,0 1 0 16,3 1 0-16,-1-2 0 16,3 1 0-16,2 0 0 15,-1 2 0-15,0-4 0 16,-1 4 0-16,3-5 0 16,-1 2 0-16,3-1 0 15,0-1 0-15,0-2 0 16,-1 0 0-16,0 0 0 15,1 1 0-15,-3 2 0 0,-1-1 0 16,-4 1-1-16,1 1-1 16,-2 1 2-1,3 0-2-15,-2 0 2 0,1-2 0 16,1 0 0-16,0 0-2 16,1 0 1-16,-1 0 1 15,0 1-2-15,-2 2 1 16,2-2 0-16,2 4-3 15,3-2 4-15,1 3 0 16,1-2 0-16,3 1 2 16,0-3 0-16,4 0-2 15,0 0 0-15,-1-2 2 16,-2 1-2-16,2-3-1 0,-1 1 2 16,-1-1-3-16,-4 2 0 15,-2 0 3-15,-4 2-1 16,-1-1 1-1,-4 1-1-15,-2 3 0 0,-2 1-1 16,1 0 2-16,0 2 0 16,1-2-2-16,5 1-1 15,-1-1 1-15,2 0 0 16,0 0 1-16,2-2-1 16,1 1-1-16,0-3 1 15,1 2 0-15,1-2 1 16,2 2 2-16,2-2-2 15,0 2-1-15,-1 1 1 0,2 0 0 16,0 0 0-16,-1 1-1 16,1 0 1-1,-1 0-3-15,2 0 3 16,0 0-1-16,1-1 0 0,1 0 1 16,2 0 1-16,-1-2-2 15,2 1 1-15,-2-2 0 16,2 2 0-16,-2-1-1 15,2-1 2-15,-2-1-2 16,2 2 0-16,-3-2 2 16,-1 0-1-16,0-1 1 15,0 0 0-15,-2 0-1 16,-1 0 0-16,1-1 1 16,1 0 0-16,1-2-1 15,2 1 0-15,1-3 1 16,-1-1-1-16,1-2 2 15,-2 2-2-15,-4-1 1 0,-1 0-1 16,-5 2 0-16,-1 0-1 16,-2 1 1-16,-1 2 1 15,-2-2-2-15,0 2 1 16,0-1-2-16,0 2 2 16,1 0 0-16,0 2 1 15,-1-1-1-15,1 3 1 16,-1 0 0-16,1 0 0 15,0 2 0-15,-3-4 0 16,-3 1-1-16,-2 1 1 16,-2-2-1-16,-7-2-1 15,0 1 2-15,-8-2-1 0,-5 1 1 16,-4 2 0-16,-6-2 0 16,-3 1-1-16,-4-1 2 15,-11 1-1-15,12 0 0 16,-12 0 1-16,0 0-2 15,0 0 0-15,0 0-1 16,0 0 2-16,0 0-2 16,0 0-56-16,-8 11-70 15,8-11-41-15,-23 12 0 16,4-5-6-16,-6-2-6 16</inkml:trace>
  <inkml:trace contextRef="#ctx0" brushRef="#br0" timeOffset="24972.3625">8578 5366 141 0,'0'0'76'0,"-10"-18"-4"16,10 18 9-16,-9-12 4 16,9 12 2-16,-4-12 15 15,4 12-10-15,-3-11-8 16,3 11-11-16,0 0-9 16,-5-16-10-16,5 16-42 15,0 0-12-15,0 0 0 16,-5 12 0-16,2 6 0 15,-2 4 0-15,0 6 0 16,-1 3 0-16,0 4 0 0,1 0 0 16,-1 0 0-16,1-2 0 15,1-7 0-15,3-3 0 16,0-6 0-16,2-1 0 16,-1-4 0-16,0-12 0 15,2 16 0-15,-2-16 0 16,5 14 0-16,-5-14 0 15,6 20 0-15,-1-9 0 16,1 0 0-16,0 1 0 16,-6-12 0-16,13 19 0 15,-13-19 0-15,11 9 0 16,-11-9 0-16,0 0 0 16,0 0-62-16,9-17-64 0,-6 6-22 15,-1-1-22-15,4-2-3 16,-2-3-6-16,2 4 15 15</inkml:trace>
  <inkml:trace contextRef="#ctx0" brushRef="#br0" timeOffset="27443.6777">8584 5653 215 0,'0'0'86'0,"-1"-11"-32"16,1 11-10-16,15-13 2 16,-15 13 16-16,21-12 22 0,-21 12 1 15,16-11-2-15,-16 11 1 16,14-7-2-16,-14 7-11 15,20-5-44-15,-9 1-27 16,4 2 0-16,2-1 0 16,3 2 0-16,0-1 0 15,2-1 0-15,1 1 0 16,3-1 0-16,3 0 0 0,2-2 0 16,4 0 0-16,4 0 0 15,4 0 0 1,1-1 0-16,1 0 0 15,3 1 0-15,-2 0 0 16,3 2 0-16,0 0 0 0,0 2 0 16,-1-1 0-16,2 2 0 15,2 0 0-15,-1 1 0 16,3-1 0-16,-2 1 0 16,1-1 0-16,-1-1 0 15,1 1 0-15,0-3 0 16,1 1 0-16,3-1 0 15,-1 1 0-15,3-2 0 16,1 1 0-16,1-1 0 16,2 0 0-16,1 2 0 15,-1-2 0-15,0 1 0 16,1-1 0-16,1-1 0 0,-2 0 0 16,3 0 0-16,1 1 0 15,2-1 0-15,3 0 0 16,1 0 0-16,0 1 0 15,-1 1 0-15,4 0 0 16,-3 0 0-16,-2 0 0 16,-1 1 0-16,-1-1 0 15,-2 0 0-15,4 0 0 16,-1-2 0-16,-2-1 0 16,0 0 0-16,3-2 0 15,-1-1 0-15,-2-1 0 16,-1 2 0-16,-1-2 0 15,0 2 0-15,1-1 0 0,-1 1 0 16,0-1 0-16,0 0 0 16,0 2 0-16,1-1 0 15,-1 0 0-15,0 1 0 16,-2 1 0-16,0 1 0 16,-3 0 0-16,-3 2 0 15,-3 0 0-15,-2 2 0 16,-2 0 0-16,-5 1 0 15,-3 0 0-15,-3 0 0 16,2 2 0-16,-2-1 0 16,-2-1 0-16,0 2 0 15,-3 0 0-15,3-1 0 16,-3 3 0-16,3-2 0 0,-3 1 0 16,1 0 0-16,3 1 0 15,0 0 0-15,3-2 0 16,-2 2 0-16,0-3 0 15,1 1 0-15,-1 0 0 16,-1 0 0-16,1-1 0 16,2 1 0-16,-1-1 0 15,3 0 0-15,2 0 0 16,5-1 0-16,0-1 0 16,1 0 0-16,1 0 0 15,-2-1 0-15,1 1 0 16,0 1 0-16,-2 0 0 15,-4 1 0-15,4-1 0 0,-1 2 0 16,-3-1 0-16,2 0 0 16,0-1 0-16,0 0 0 15,2 0 0 1,2 0 0-16,-2 1 0 0,-1-1 0 16,-1 1 0-16,0 1 0 15,-3 0 0-15,-1-1 0 16,-1 0 0-16,-2 2 0 15,-2-3 0-15,2 1 0 16,-4-1 0-16,3 1 0 16,0-1 0-16,-1 0 0 15,-1 0 0-15,0-1 0 16,-1 1 0-16,0 0 0 0,-2-1 0 16,1 0 0-1,-2-2 0-15,0 1 0 0,-1-1 0 16,0 0 0-1,-1-1 0-15,0 0 0 0,-1 1 0 16,0-1 0-16,-2 1 0 16,-1 1 0-16,-1 0 0 15,0-1 0-15,1 1 0 16,0 0 0-16,0 0 0 16,0 0 0-16,1 1 0 15,2-1 0-15,1 1 0 16,-1 0 0-16,1 1 0 15,1 0 0-15,-1 1 0 0,0-1 0 16,2 1 0 0,-1 1 0-16,0-2 0 15,0 1 0-15,2-2 0 0,-1-1 0 16,-1 0 0-16,0-2 0 16,-4 1 0-16,-1-1 0 15,-2-1 0-15,0 2 0 16,-3 0 0-16,1 1 0 15,4 0 0-15,0 2 0 16,5 2 0-16,4-2 0 16,1 1 0-16,2 0 0 15,-1 2 0-15,-1-2 0 16,-4 0 0-16,-2 0 0 16,-6-1 0-16,-4 3 0 15,-7-2 0-15,-4 0 0 16,-11-1 0-16,13 3 0 0,-13-3 0 15,0 0 0-15,0 0 0 16,0 0 0-16,0 0 0 16,0 0 0-16,0 0 0 15,0 0 0-15,0 0 0 16,0 0 0-16,-2 10 0 16,2-10 0-16,0 0 0 15,0 0 0-15,0 0 0 16,10 13 0-16,-10-13 0 15,0 0 0-15,0 0 0 16,0 0 0-16,0 0 0 16,0 0 0-16,0 0 0 15,0 0 0-15,0 0 0 0,0 0 0 16,0 0 0-16,0 0 0 16,0 0 0-16,6-14 0 15,-6 1 0-15,1-4 0 16,2-6 0-16,-1-4-2 15,2-6 3-15,2-6-1 16,1-3 1-16,2-4-1 16,1 1 0-16,-1 3 0 15,0 2 0-15,-2 3 0 16,-2 8 0-16,0 6 0 16,-5 6 0-16,0 6 0 15,0 11 0-15,0 0 0 16,0 0 0-16,-10 25 0 0,7 5 0 15,-1 9 0-15,0 8 0 16,2 7 0-16,1 6 0 16,-1 3 0-1,2-3 0-15,0-2 0 0,4-9 0 16,-3-6 0-16,4-6 0 16,-2-7 0-16,-2-8 0 15,3-4 0-15,-4-7 0 16,0-11 0-16,2 11 0 15,-2-11 0-15,0 0 0 16,2-19 0-16,2-2 0 16,0-10 0-16,2-9 0 15,4-14 0-15,-1-12 0 0,2-6 0 16,-2-3 0-16,-2 2 0 16,-2 6 0-16,-4 8 0 15,-1 14 0 1,-3 17 0-16,3 28 0 0,-20 10 0 15,3 28 0-15,0 18 0 16,0 12 0-16,-3 8 0 16,3 11 0-16,0 2 0 15,4-5 0-15,2-13-45 16,10-12-125-16,5-16-9 16,3-22-4-16,7-10-4 15,1-23-3-15</inkml:trace>
  <inkml:trace contextRef="#ctx0" brushRef="#br0" timeOffset="30104.0489">17541 5257 274 0,'0'0'128'0,"0"0"-25"0,0 0-41 16,0 0-16-16,0 0-14 15,15 3 7-15,-3-3 10 16,8 5-1-16,-5-5-1 15,10 4 0-15,-4-4-2 16,9 2-3-16,-1-2-8 16,7 4-19-16,5 0-15 15,6-1 1-15,8 0-2 16,6-1 1-16,7-1-1 0,8-1 0 16,4-2 0-1,7-2 0-15,3-1 0 0,4-1 0 16,3 3 0-16,0-1 1 15,1 0-1-15,2 1 1 16,1 0-1-16,2 1 2 16,0 1-2-16,0-3 1 15,2 0-1-15,0-2 1 16,1 1-1-16,1-2 0 16,0 2 1-16,-4-2 1 15,1 2 0-15,0 0-2 16,-4 3 2-16,-1 0-2 15,0 2 2-15,-3 0 0 0,-3 2-2 16,-2 1 1 0,1-3-1-16,0 2 0 15,0-4 3-15,1 1-1 0,2-3 0 16,0 1 0-16,-1-1 0 16,2-1 1-16,-4 0 1 15,0 2 0-15,-2 0-2 16,-1 1 0-16,0 1 1 15,-1 1-1-15,0-2 0 16,1 1 0-16,3 0 0 16,1-1 1-16,1-1-2 15,2-1 0-15,0 1 0 16,3-1 0-16,1 2 0 0,-1-1 0 16,2 1 0-1,1 2 0-15,-3-1 0 16,-2-2 0-16,2 3 0 0,-4-1 0 15,-1 0 0-15,0 0 0 16,-1 1 0-16,-1-2 0 16,-2 1 0-16,-2 2 0 15,-4-2 0-15,-3 1 0 16,-7-1 0-16,-2 1 0 16,-5-1 0-16,-2 1 0 15,-5 1 0-15,-4-1 0 16,-3 1 0-16,0 2 0 15,-3-1 0-15,-4 0 0 16,-3 0 0-16,-5 0 0 16,-4-2 0-16,-3 1 0 15,-5 1 0-15,-1-1 0 0,-1 0 0 16,-1 0 0-16,2 0 0 16,2 3 0-16,1-2 0 15,0 3 0-15,2-2 0 16,0 0 0-16,-5 2 0 15,0 0 0-15,-2 0 0 16,-1 1 0-16,-4 1 0 16,3 1 0-16,-2 0 0 15,0 0 0-15,3 0 0 16,-1-2 0-16,-2 0 0 16,1 0 0-16,-1-1 0 15,-3-1 0-15,1 0 0 16,0-1 0-16,-2 0 0 0,-2 0 0 15,1 1 0-15,-1-2 0 16,2 2 0-16,1 0 0 16,1-2 0-16,3 2 0 15,1-1 0-15,1 1 0 16,3-2 0-16,-1 2 0 16,-3-3 0-16,-2 1 0 15,-3-1 0-15,-4 0 0 16,-12-1 0-16,17-1 0 15,-17 1 0-15,0 0 0 16,0 0 0-16,0 0 0 16,0 0 0-16,0 0 0 15,0 0 0-15,0 0 0 16,0 0 0-16,0 0 0 0,0 0 0 16,-12-3 0-1,12 3 0-15,0 0 0 0,0 0 0 16,0 0 0-16,-12-14 0 15,12 14 0-15,-5-16 0 16,5 16 0-16,-7-22 0 16,3 5 0-16,2-5 0 15,2-4 0-15,0-4 0 16,0-6 0-16,2-5 0 16,3-6 0-16,0 1 0 15,1 1 0-15,-1 2 0 0,1 5 0 16,-2 8 0-16,-1 6 0 15,0 6 0-15,-3 18 0 16,0 0 0 0,0 0 0-16,-3 22 0 15,-2 8 0-15,2 9 0 0,-3 10 0 16,1 11 0-16,-3 7 0 16,1 5 0-16,0 0 0 15,-2-3 0-15,2-3 0 16,0-7 0-16,0-6 0 15,0-8 0-15,1-10 0 16,1-7 0-16,2-8 0 16,1-6 0-16,2-14 0 15,0 0 0-15,0 0 0 0,4-22 0 16,1-6 0 0,5-13 0-16,2-11 0 15,2-15 0-15,4-13 0 0,0-4 0 16,0-1 0-16,-1 4 0 15,-2 6 0-15,-4 13 0 16,-4 14 0-16,-3 14 0 16,-3 17 0-16,-1 17 0 15,-5 17 0-15,0 16 0 16,-3 10 0-16,-1 13 0 16,-1 8 0-16,2 7 0 15,-2 5 0-15,3-2 0 16,1-5 0-16,1-9 0 15,1-8 0-15,3-10 0 16,-1-8 0-16,2-11 0 16,-3-7 0-16,3-16 0 0,0 0 0 15,-13-24 0-15,10-6 0 16,1-11 0-16,2-11 0 16,1-10 0-16,1-8 0 15,1-2 0-15,-1 3 0 16,2 4 0-16,-3 11 0 15,-2 9 0-15,0 12 0 16,-5 16 0-16,6 17 0 16,-19 25 0-16,8 13 0 15,-1 14 0-15,1 9 0 16,1 10 0-16,2 4 0 16,2 1 0-16,5-6 0 15,8-9-10-15,5-10-157 0,3-17-5 16,4-7-11-16,-3-15-4 15,5-3-8-15</inkml:trace>
  <inkml:trace contextRef="#ctx0" brushRef="#br0" timeOffset="34699.4929">19817 13692 346 0,'5'-13'144'0,"-5"13"-4"16,4-11-11-16,-4 11-12 15,0 0-22-15,-3-11-43 16,3 11-52-16,0 0 0 16,0 0 0-16,0 0 0 15,0 0 0-15,-20-2 0 0,5-1 0 16,-3 2 0-16,-4 1 0 16,-5 1 0-16,-2 3 0 15,-2 2 0-15,1 1 0 16,3 3 0-16,2 3 0 15,6 0 0-15,3 0 0 16,6 0 0-16,8 2 0 16,3-1 0-16,6 2 0 15,8 3 0-15,3-1 0 16,4 1 0-16,4 3 0 16,0 4 0-16,-2 1 0 15,-2 2 0-15,-3 0 0 16,-8 1 0-16,-9-2 0 0,-8-1 0 15,-10-2 0-15,-9-8 0 16,-3-5 0-16,-5-5 0 16,-2-6 0-16,-1-3 0 15,3-7 0-15,8 3-43 16,2-6-86-16,8 2-39 16,15 10-14-16,-11-20-3 15,18 7-4-15,6-2 63 16</inkml:trace>
  <inkml:trace contextRef="#ctx0" brushRef="#br0" timeOffset="35246.5007">20237 13568 344 0,'-11'-13'179'0,"-3"10"-10"16,-5 1-78-16,3 3-10 16,-3-2-6-16,-1 3-7 15,-4-3-52-15,1 1-16 0,-2 1 0 16,0 1 0-16,0-1 0 15,3 0 0-15,3 0 0 16,2 2 0 0,5-1 0-16,12-2 0 0,-16 18 0 15,12-1 0-15,0 8 0 16,-1 5 0-16,1 8 0 16,-1 8 0-16,-4 4 0 15,2 2 0-15,0 2 0 16,-1-3 0-16,1-2 0 15,1-8 0-15,2-6 0 16,0-5 0-16,3-7 0 16,1-4 0-16,1-2 0 0,1-5 0 15,0-1 0 1,2 0 0-16,3 2 0 16,4-1 0-16,5-1 0 15,3 0 0-15,5-2 0 0,1-4 0 16,7 6-87-16,-3-6-72 15,2-4-22-15,-3-1-1 16,-6-6-1-16,-3-1-8 16</inkml:trace>
  <inkml:trace contextRef="#ctx0" brushRef="#br0" timeOffset="35713.9711">20258 13689 503 0,'-16'-2'180'0,"16"2"-28"16,-16 24-62-16,7-1-25 15,2 11-32-15,0 5-33 16,2 7 0-16,3 4 0 15,3 3 0-15,3 0 0 16,3-6 0-16,4-7 0 16,4-7 0-16,3-7 0 15,3-9 0-15,2-9 0 16,2-6 0-16,0-10 0 16,-2-4 0-16,-1-6 0 15,-4-4 0-15,-7-2 0 0,-5-1 0 16,-6 3 0-16,-7 2 0 15,-5 5 0-15,-6 5 0 16,-3 8 0-16,-2 6 0 16,-1 8 0-16,1 4 0 15,4 4 0-15,4 3 0 16,7 3 0-16,6-4 0 16,13 2-55-16,5-8-85 15,10-6-26-15,4-5-18 16,3-8 3-16,3-5-6 15</inkml:trace>
  <inkml:trace contextRef="#ctx0" brushRef="#br0" timeOffset="36265.8021">20496 13593 499 0,'0'0'175'0,"0"0"-3"15,0 0-79-15,12-16-46 16,5 14-15-16,0-1-27 16,4 0-5-16,2 1 0 0,3 0 0 15,0 0 0-15,-1 4 0 16,-2 0 0-16,-2 2 0 15,-3 3 0 1,0 5 0-16,-5 5 0 0,-3 5 0 16,-3 6 0-16,-2 5 0 15,0 7 0-15,0 5 0 16,1 6 0-16,1 0 0 16,3 4 0-16,2-3 0 15,3 0 0-15,1-4 0 16,-1-5 0-16,0-5 0 15,0-9 0-15,-3-7 0 16,-3-5 0-16,-3-6 0 0,-6-11 0 16,0 0 0-16,0 0 0 15,0 0 0 1,-22 5 0-16,1-7 0 0,-8 0 0 16,-7 2 0-16,-4 1 0 15,-2 2 0-15,5 0 0 16,2 2 0-16,11 2 0 15,9-3 0-15,15-4-139 16,26 15-45-16,3-14-7 16,10 2 1-16,5-5-9 15</inkml:trace>
  <inkml:trace contextRef="#ctx0" brushRef="#br0" timeOffset="36847.8942">21522 13796 454 0,'-18'0'183'0,"18"0"-37"15,0 0-40-15,0 0-18 16,0 0-42-16,0 0-46 0,26 10 0 16,-5-7 0-16,5 1 0 15,6-3 0-15,2 0 0 16,2-1 0-16,0-3 0 16,5 4-30-16,-7-5-115 15,-3-1-30-15,-2 3-7 16,-10-3-3-16,-3 4 0 15</inkml:trace>
  <inkml:trace contextRef="#ctx0" brushRef="#br0" timeOffset="37063.4956">21607 13913 529 0,'0'0'183'15,"0"0"-2"-15,0 0-66 16,24 8-100-16,3-11-15 16,12-1 0-16,7 3 0 15,2-5-99-15,6-1-63 16,2 3-17-16,-4-4-3 16,-3 5-2-16,-5-1 0 15</inkml:trace>
  <inkml:trace contextRef="#ctx0" brushRef="#br0" timeOffset="37759.5791">22463 13629 255 0,'2'-11'154'16,"-2"11"-10"-16,1-24-44 15,-1 24-4-15,10-27-11 16,-1 16 3-16,0-2-14 16,7 4-47-16,1-2-27 15,6 1 0-15,3 2 0 16,3 2 0-16,3 2 0 15,-3 4 0-15,0 0 0 0,-3 5 0 16,-3 4 0 0,-5 0 0-16,-4 3 0 0,-3 3 0 15,-4 1 0 1,-2 3 0-16,-5 3 0 0,-5 3 0 16,-6 0 0-16,-3 4 0 15,-8 3 0-15,-5 0 0 16,-3-1 0-16,-2-1 0 15,1-4 0-15,4-1 0 16,5-6 0-16,4-4 0 16,9-3 0-16,9-12 0 15,2 15 0-15,9-12 0 16,6 0 0-16,5-2 0 16,6 0 0-16,2 3 0 15,4-4 0-15,2 2 0 16,-1 2 0-16,-2-4 0 15,5 3-117-15,-6 0-48 0,-3-4-12 16,-2-2-4-16,-5-2 0 16,-3-1-4-16</inkml:trace>
  <inkml:trace contextRef="#ctx0" brushRef="#br0" timeOffset="38342.9313">23323 13414 334 0,'0'0'172'0,"-15"-11"-11"16,15 11-25-16,-12-6-22 15,12 6-27-15,-15 3-68 16,4 5-19-16,-1 6 0 16,-1 7 0-16,-3 6 0 15,0 4 0-15,-1 6 0 16,0 0 0-16,3 4 0 0,4-2 0 15,7-3 0-15,5-1 0 16,8-2 0-16,6-4 0 16,6-2 0-16,6-2 0 15,4-7 0-15,6-4 0 16,-2-6 0-16,3-7 0 16,-3-7 0-16,-5-7 0 15,-5-8 0-15,-7-4 0 16,-9 1 0-16,-10-3 0 15,-6 4 0-15,-7 4 0 16,-7 5 0-16,-2 8 0 16,-1 9 0-16,-1 8 0 15,3 5 0-15,6 5 0 0,4 4 0 16,6 5 0-16,5-3 0 16,15 3-56-16,5-6-95 15,10-5-22-15,7-4-9 16,4-8-1-16,4-2 0 15</inkml:trace>
  <inkml:trace contextRef="#ctx0" brushRef="#br0" timeOffset="38921.9538">24084 13376 450 0,'-14'-10'180'0,"-2"4"-43"16,0 4-29-16,-6-2-21 16,4 8-26-16,-10-6-61 15,2 9 0-15,-1-3 0 16,-1 5 0-16,0 1 0 15,0 3 0-15,1 2 0 16,3 2 0-16,2 1 0 16,5 1 0-16,2 2 0 15,5 0 0-15,3-2 0 16,4 0 0-16,3-5 0 16,3-2 0-16,-3-12 0 15,10 16 0-15,-10-16 0 16,19 5 0-16,-4-6 0 0,2-3 0 15,4 2 0-15,2 0 0 16,0 2 0-16,3 2 0 16,-2 5 0-16,-2 4 0 15,-4 5 0-15,-2 3 0 16,-6 3 0-16,-4 1 0 16,-5 3 0-16,-6-1 0 15,-6-3 0-15,-4-2 0 16,-6-2 0-16,-5-5 0 15,-4-3 0-15,-3-4 0 16,0-3 0-16,0-5 0 16,6 1 0-16,-1-6-54 15,10-3-121-15,8-1-7 0,11-5-3 16,11-1-2-16,8-8-2 16</inkml:trace>
  <inkml:trace contextRef="#ctx0" brushRef="#br0" timeOffset="39274.6376">24272 13393 440 0,'0'0'183'16,"-8"13"-17"-16,-2 2-45 15,5 8-19-15,-3 1-91 16,6 8-11-16,4 2 0 0,4 4 0 15,7-2 0-15,4-3 0 16,8-6 0-16,1-5 0 16,4-6 0-16,-1-7 0 15,0-7 0-15,-2-11 0 16,-1-5 0-16,-4-8 0 16,-6-5 0-16,-5-4 0 15,-5-8 0-15,-5-2 0 16,-7 0 0-16,-5 2 0 15,-10 3 0-15,-5 4 0 16,-4 9 0-16,-9 3-146 16,-8 5-36-16,0 12-6 0,-6 0-3 15,6 8-1-15</inkml:trace>
  <inkml:trace contextRef="#ctx0" brushRef="#br0" timeOffset="40934.3641">19477 13928 286 0,'-16'9'176'15,"16"-9"-23"-15,-11 2-29 16,11-2-17-16,-15 5-17 15,3-5-17-15,1 6-59 16,-6 0-14-16,-1-1 0 16,-4 1 0-16,-3-1 0 15,-1-1 0-15,-5 0 0 16,1-3 0-16,-3-1 0 16,0-1 0-16,0-3 0 15,-2-2 0-15,3 1 0 0,-3-2 0 16,1-6 0-16,0-1 0 15,2-3 0-15,-1-5 0 16,3-1 0-16,-1-5 0 16,3-4 0-16,0-3 0 15,3-2 0-15,-2-3 0 16,-1-1 0-16,1-4 0 16,-1-3 0-16,0-3 0 15,-2-1 0-15,3-5 0 16,4 1 0-16,3-4 0 15,2 0 0-15,5 1 0 16,2-2 0-16,4 2 0 0,2 1 0 16,2 1 0-16,2 2 0 15,2-1 0-15,1 3 0 16,-1-1 0-16,1 4 0 16,-1 0 0-16,1 3 0 15,0 4 0-15,1 5 0 16,-2 6 0-16,2 2 0 15,2 5 0-15,3 5 0 16,3 4 0-16,2 3 0 16,7 0 0-16,3-1 0 15,4 5 0-15,2 0 0 16,1 2 0-16,0-2 0 16,0 4 0-16,1-2 0 0,-4 1 0 15,-2 2 0-15,1-2 0 16,-4 0 0-16,3-1 0 15,1 0 0-15,-1-1 0 16,-3 1 0-16,-2 0 0 16,-3 1 0-16,-2-1 0 15,-3 3 0-15,-12 4 0 16,11-8 0-16,-11 8 0 16,0 0 0-16,-5-13 0 15,5 13 0-15,-14-18 0 16,1 5 0-16,-2 0 0 15,-4-4 0-15,-1 0 0 16,-5 0 0-16,1 1 0 0,-2 0 0 16,2 4 0-16,2 0 0 15,3 3 0 1,4 3 0-16,4 3 0 16,11 3 0-16,-14-6 0 0,14 6 0 15,0 0 0-15,0 0 0 16,0 0 0-16,5 19 0 15,6-8 0-15,5 4 0 16,5-1 0-16,5 5 0 16,5-2 0-16,3 1 0 15,2-1 0-15,-1-1 0 16,-3-2 0-16,-3 0 0 16,-6-2 0-16,-5-1 0 0,-7-3 0 15,-4 3 0-15,-9 4 0 16,-5 2 0-1,-6 1 0-15,-3 3 0 16,-1 1 0-16,-2 0 0 0,2 0 0 16,1-2 0-16,5-5 0 15,11-15-59-15,-2 17-106 16,14-11-14-16,2-6-7 16,5 2-2-16,1-6-4 15</inkml:trace>
  <inkml:trace contextRef="#ctx0" brushRef="#br0" timeOffset="43230.8186">18861 12054 214 0,'-7'11'91'16,"4"0"7"-16,3-11 18 16,-8 20-7-16,7-7-8 15,1-13-16-15,-5 21-12 16,5-21-13-16,-7 18-11 15,7-18-22-15,-12 7-27 16,12-7 0-16,-19-1 0 16,6-4 0-16,-4-1 0 15,-4-5 0-15,-3-2 0 0,-4-6 0 16,1-5 0-16,-4-6 0 16,1-7 0-16,1-6 0 15,-1-6 0-15,3-6 0 16,3-6 0-16,0-1 0 15,-1-1 0-15,3 1 0 16,0 2 0-16,2 3 0 16,0 2 0-16,3 3 0 15,1 5 0-15,3 0 0 16,-2 1 0-16,4-2 0 16,0 1 0-16,4 0 0 15,2 2 0-15,2 2 0 16,3 2 0-16,4 2-5 0,7 4 4 15,1 1-4 1,8 1 4-16,0 3-1 16,5 1 3-16,2-1 0 15,1 1-4-15,2 2 3 0,1 2-1 16,-3 3 2-16,-1 5-2 16,0 4 1-16,-2 2 0 15,3 3 1-15,-1 3 0 16,2 2 0-16,2 2 0 15,-1-2-1-15,0 2 1 16,-2-2-2-16,-4 1 1 16,-3 1 0-16,-5 0 0 15,-4-1 0-15,-12 2-2 0,13-2 2 16,-13 2 0-16,0 0 0 16,0 0 1-1,0 0-2-15,0 0 2 16,0 0 0-16,0 0 0 0,0 0-2 15,0 0 1-15,0 0 2 16,10-13-2-16,-10 13 1 16,0 0-1-16,0 0 1 15,0 0 0-15,0 0 1 16,0 0 1-16,-2-13-1 16,2 13-2-16,-12-7 0 15,12 7 0-15,-24-21 0 16,10 8 0-16,-5-4 0 15,0-3 0-15,-4 2 0 16,1-2 0-16,1 0 0 16,0 2 0-16,4 2 0 15,1 4 0-15,4 1 0 0,1 2 0 16,11 9 0-16,-11-12 0 16,11 12 0-16,0 0-1 15,0 0-1-15,0 0 1 16,0 0 0-16,15-1 0 15,-2 5-1-15,6 2 2 16,3 1-1-16,4 1 2 16,5 1-2-16,1 1 1 15,-1 1 0-15,0-2 0 16,-3 0 0-16,-2-2 0 16,-6 1 0-16,-4-2 0 15,-4-1 3-15,-12-5-1 16,15 13 0-16,-15-13 0 0,1 22-2 15,-7-5 0-15,-2 4 0 16,-6 4 0-16,-3 3 0 16,-5 3 0-16,-2-1 0 15,1-1 0-15,-4-2 0 16,5-4 0-16,3-2 0 16,4-4 0-16,6-3 0 15,9-14-92-15,-1 19-71 16,14-13-17-16,2-6-1 15,7-1-6-15,-1-9 1 16</inkml:trace>
  <inkml:trace contextRef="#ctx0" brushRef="#br0" timeOffset="44531.7658">18797 10558 75 0,'-27'10'142'0,"6"-4"26"15,3-1-60-15,-5-7-1 16,3 0 1-16,0-11-2 16,0 0-10-16,-4-12-27 0,1 1-28 15,-4-8-38 1,-3-3-3-16,0-8 0 16,1-4 0-16,-1-7-4 15,1-5 3-15,2-6-2 0,4-7 3 16,2-7-2-16,7-3 0 15,5 0 2-15,9-2-1 16,6 1 4-16,6 3-2 16,7 4 2-16,3 7-2 15,3 13 1-15,1 5 1 16,-3 6-3-16,-2 6 0 16,0 7 0-16,-3 7 0 15,4 2 0-15,2 3 0 16,8 1 0-16,6-1 0 15,6 0 0-15,3 1 0 16,3 2 0-16,-2 1 0 16,-5 2 0-16,-7 4 0 0,-8 3 0 15,-7 1 0-15,-6 1 0 16,-15 5 0-16,16-4 0 16,-16 4 0-16,12-6 0 15,-12 6 0-15,12-6 0 16,-12 6 0-16,0 0 0 15,0 0 0-15,0 0 0 16,0 0 0-16,-23-1 0 16,2 1 0-16,-3-3 0 15,-6-2 0-15,-3-1 0 16,-4-1 0-16,-1-3 0 16,0-1 0-16,1-1 0 15,1-1 0-15,2-1 0 0,7 0 0 16,4-1 0-16,4 2 0 15,6 1 0-15,5 0 0 16,8 12 0-16,-6-18 0 16,6 18 0-16,-1-10 0 15,1 10 0-15,0 0 0 16,0 0 0-16,14 3 0 16,1 4 0-16,5 6 0 15,7-1 0-15,3 1 0 16,9 3 0-16,2 0 0 15,4-2 0-15,0 1 0 16,-1-4 0-16,-3-1 0 16,-2-2 0-16,-6 0 0 0,-4-2 0 15,-6-1 0-15,-6-2 0 16,-6 1 0-16,-11-4 0 16,0 0 0-16,0 0 0 15,0 0 0-15,0 0 0 16,0 0 0-16,0 0 0 15,8 13 0-15,-8-13 0 16,-5 25 0-16,-3-5 0 16,-9 7 0-16,-5 8 0 15,-9 9 0-15,-8 5 0 16,-11 3 0-16,-5-1 0 16,-5-2 0-16,6 1 0 0,6-3-121 15,16-10-63-15,18-6-5 16,12-15-7-16,27-2 2 15,5-7 194 1,8-2 0-16,0-9 0 0,0 1 0 16,-10-4 0-16,-9 3 0 15,-4 5 0-15,-15-1 0 16</inkml:trace>
  <inkml:trace contextRef="#ctx0" brushRef="#br0" timeOffset="52154.8317">8548 6049 71 0,'0'0'48'0,"-11"-6"2"15,11 6 2-15,-15-6 3 16,15 6-1-16,-16-3 1 0,16 3-5 15,-14 0-7-15,14 0-9 16,0 0 0-16,0 0 22 16,0 0 3-1,0 0-2-15,0 0-3 16,-11 11-6-16,11-11 0 0,-1 22-2 16,1-2-1-16,0 3-34 15,1 2-4-15,2 2-5 16,0 1-1-16,2-1-3 15,1-3 3-15,-1-5-3 16,1-5 1-16,-6-14 3 16,11 15 0-16,-11-15 0 15,0 0 1-15,0 0 0 16,13-3 0-16,-13 3-1 0,0 0-1 16,9-17-2-1,-9 17 0-15,11-16 0 16,-11 16 0-16,15-19 0 0,-15 19-1 15,18-18 2-15,-7 9 2 16,0 1 0-16,1 2 1 16,3 0-2-16,-1 1 1 15,1 0-1-15,4 1 1 16,1 0-2-16,1-2 1 16,2 3-2-16,3-3 0 15,1 0 1-15,2-1 1 16,-1-1 0-16,2 1-3 15,0-1 3-15,-1 3-4 16,2 1 4-16,-1 1-3 16,2 0 2-16,1 0-3 15,4 2 2-15,0 0 1 0,4-1 1 16,1 1-2-16,5 1 2 16,0-1 0-16,2 1-1 15,1 0 2-15,2-1-2 16,-1 0 0-16,4-2-2 15,3 2 3-15,1-3-2 16,1 2 0-16,4-2 1 16,4 1 0-16,-1 0 0 15,3 1-1-15,2-1 1 16,0 0-2-16,3 0 1 16,1-1 0-16,-2 1-2 15,-1-2 3-15,3 0-2 16,-4 0 1-16,-2 0 0 0,-5 2 2 15,-2 0-1-15,-2 1 0 16,-5 2 0-16,0 1-1 16,-4 0 0-1,0-1 1-15,-3 1-2 0,-1-2-1 16,1 0 2-16,-1-1 0 16,-2-2 0-16,1-1 1 15,-5 1 0-15,-1 0-1 16,-2 0 2-16,0 2-1 15,-4-1 0-15,0 1 0 16,3 0 0-16,0 0-1 16,1 1 1-16,3 0 1 15,-1-1-1-15,2 1 0 0,-2 1 1 16,1 1-1-16,-1 2 0 16,1-2 1-16,-1 1-1 15,1 1-1 1,-1-2 0-16,1-1 1 0,-2 0-1 15,0-1 1-15,-3-2 1 16,-3 2-1-16,-1-1 1 16,-4 1 0-16,0-1 0 15,-3 2 1-15,1 0-1 16,-1 2-1-16,1 0 0 16,-2-1 0-16,2 0 0 15,-1 1-1-15,-2-2 0 16,1 0 0-16,-3 0 3 0,0 0-1 15,-3-3 2 1,-3 3-3-16,1 0 2 16,-2-1 0-16,-1 1-1 15,0 1-1-15,-2-1-1 0,-1 1 0 16,-11-1 0-16,18 2 1 16,-18-2 0-16,0 0 1 15,14 5 0-15,-14-5 1 16,0 0-1-16,11 17 0 15,-11-17 0-15,13 21 0 16,-4-8-2-16,0 0 1 16,2 0-2-16,0 0 2 0,-1-2-2 15,-10-11 4-15,16 15-3 16,-16-15 3 0,0 0-3-16,11 13 3 15,-11-13 0-15,0 0-1 0,0 0 0 16,0 0-1-16,4-20 1 15,-4 5-3-15,0-4 3 16,1-4-4-16,-1-8 4 16,-1-5-2-16,2-5 1 15,-1-6-1-15,0 0 5 16,1-1-3-16,-1 5 6 16,0 5-5-16,0 5 2 15,0 7-2-15,0 9 2 16,0 6-4-16,0 11-2 15,0 0-1-15,-2 17-1 16,-1 4 2-16,2 12-1 16,0 7 1-16,1 10-2 0,-1 6 5 15,2 5-1-15,1 1 4 16,1-5-6-16,0-3 4 16,1-10-5-16,0-9 4 15,-2-11-2-15,1-4 3 16,-3-20 0-16,2 11-1 15,-2-11 1-15,-6-21 2 16,1-1-2-16,1-6-1 16,-1-7 2-16,1-7-4 15,-3-3 3-15,1 1-3 16,3 7 3-16,-1 5-5 16,2 10 2-16,2 22-1 15,0 0 1-15,-6 14-1 0,6 16-1 16,0 7 2-16,3 4 0 15,1 4 5-15,2-1-56 16,-1-8-68-16,1-13-41 16,6-8-14-16,-12-15-1 15,25-10-7-15,-13-14 46 16</inkml:trace>
  <inkml:trace contextRef="#ctx0" brushRef="#br0" timeOffset="53718.8855">12909 6015 426 0,'0'0'164'0,"-16"0"0"0,16 0-88 16,22-4-36-16,5 3-32 15,10-1-8-15,10-2 8 16,8 0 3 0,6-2 0-16,5 0 1 0,5-2 1 15,5 2 0-15,2-2 0 16,4 3-5-16,4-1-2 16,6 1-4-16,6 1 0 15,8-3 0-15,6 1-1 16,6-1 0-16,6 1-1 15,0 0 1-15,1 0-2 16,-1 0 2-16,-3 1 0 0,0 2 0 16,-6 0 1-16,-2 2-1 15,-4-2-1-15,-1 2 1 16,-2-2 0 0,-1 2 0-16,2 0 0 15,-6 1-3-15,-3-1 0 0,-4 1 1 16,-3 1-1-16,-3 0 0 15,-3-1 1-15,-2 1 0 16,-1 1-2-16,0-2 0 16,-2 0 2-16,0 1 0 15,-2-1-1-15,-5 0 1 16,-4 1 0-16,-7 2 0 16,-7-2 1-16,-7 2 0 0,-5 1 0 15,-4 0 0 1,-6-1 0-16,-3 2 0 15,-6-2-1-15,-1 0 0 16,-5 0 1-16,-4-1-1 0,-3-2 0 16,0 0 0-16,-11 0 0 15,21-1 0-15,-6 0 0 16,3 1 1-16,5 1 1 16,2 0 0-16,3 3 0 15,2 1 0-15,-3 0 0 16,-1 1 0-16,-2 0-1 15,-5 0 1-15,-4-1-2 16,-4-2 1-16,-11-3 1 0,11 6 1 16,-11-6 1-1,0 0 0-15,0 0-1 16,0 0 1-16,-12 5-1 16,12-5 1-16,-15 4-2 0,15-4 1 15,-18 6-1-15,5 0 0 16,0 1 0-16,-4 2 0 15,0 1-1-15,0 1 1 16,-3-2-1-16,2 2 0 16,1 0-2-16,2-2 2 15,4-2 0-15,11-7-1 16,-12 10-1-16,12-10-1 16,0 0-1-16,0 0-1 15,0 0 3-15,2-16-2 16,1 4 0-16,-2-4 0 15,1-3 2-15,0-5 0 16,0-4 3-16,1-1-1 0,0 0 2 16,0 1-2-16,0 4 3 15,1 4-2-15,-2 3 4 16,-2 17 1-16,0 0 0 16,0 0 0-16,8 20-2 15,-7 6 0-15,0 10-2 16,-1 5 1-16,1 8-4 15,1 2 1-15,-1 0-1 16,0-4 0-16,2-5 0 16,-1-6 0-16,0-6 0 15,3-7-2-15,0-7-1 16,-5-16 0-16,9 12-1 16,-9-12-1-16,6-15 3 0,-6-3 2 15,0-10-1-15,0-9 0 16,-1-9 4-16,1-10-1 15,-2-6 2-15,4-4-1 16,-2 3 2-16,2 3-4 16,-1 8 6-16,2 9-3 15,-2 11 3-15,-1 10-2 16,0 8 0-16,0 14-1 16,0 0-1-16,0 0 1 15,-4 26-1-15,3-1 0 16,0 11-3-16,-2 5 3 15,0 8-3-15,0 3 3 16,-2 4-2-16,1-1-2 0,0-5 1 16,-1-4 0-16,1-8 1 15,2-7 1-15,1-5 1 16,1-5-2 0,0-9 0-16,0-12-33 0,2 12-123 15,-2-12-21-15,0 0-11 16,-4-16-2-16,3-9-1 15</inkml:trace>
  <inkml:trace contextRef="#ctx0" brushRef="#br0" timeOffset="205685.1557">2321 8880 100 0,'-13'-18'52'0,"13"18"-21"15,-15-11-31-15,15 11-47 16,0 0-31-16,-17-5 21 16,17 5 57-16,-13 8 0 15</inkml:trace>
  <inkml:trace contextRef="#ctx0" brushRef="#br0" timeOffset="208675.5017">2310 8646 303 0,'-6'-11'147'16,"6"11"-13"-16,-12-17-9 15,12 17-13-15,-10-14-19 16,10 14-26-16,-5-11-29 15,5 11-34-15,0 0-4 16,0 0 0-16,0 0 0 16,0 0 0-16,0 0 0 15,-7 14 0-15,5 5 0 0,-1 7 0 16,1 12 0-16,-2 7 0 16,3 9 0-16,0 7 0 15,1 7 0-15,3 2 0 16,5 0 0-16,-1-7 0 15,5-5 0-15,2-5 0 16,0-7 0-16,1-8 0 16,-4-10 0-16,0-4-36 15,-4-9-101-15,-7-15-38 16,0 0-13-16,0 0-1 16,10-11-5-16</inkml:trace>
  <inkml:trace contextRef="#ctx0" brushRef="#br0" timeOffset="209071.9084">2537 9109 485 0,'-12'5'187'16,"-2"-8"2"-16,14 3-123 16,0 0-34-1,0 0-14-15,0 0-11 0,13-12 1 16,4 10-9-16,4-5 3 15,7 3-6-15,6-4 5 16,6 1-4-16,6 1 6 16,-1 0-2-16,2 2 1 15,1 2-1-15,-2 3-50 16,-5-2-55-16,-5 3-45 16,-3 3-22-16,-12-6-12 15,0 3 0-15,-21-2 29 0</inkml:trace>
  <inkml:trace contextRef="#ctx0" brushRef="#br0" timeOffset="209375.6747">2810 8860 245 0,'-17'-9'184'16,"17"9"-31"-16,-15 1-57 16,10 11 0-16,9 10-26 15,-2 4-3-15,7 9-20 0,-3 3-18 16,5 5-29 0,-2 5 3-16,2-2 1 15,0-3-5-15,0-7 2 0,-2-3-20 16,-4-7-64-16,3-3-47 15,2-6-38-15,-10-17-13 16,20 11-5-16,-20-11-1 16</inkml:trace>
  <inkml:trace contextRef="#ctx0" brushRef="#br0" timeOffset="210464.7068">3325 8890 186 0,'0'0'106'15,"-13"0"7"-15,13 0 4 16,0 0-8-1,-13-12-23-15,13 12-4 16,-5-19-14-16,8 7 1 0,-3-6-25 16,6 0-17-16,0-1-20 15,4 1-10-15,3 2 3 16,3 3-4-16,3 4 4 16,5 8-6-16,1 8 3 15,3 8 4-15,0 9-5 16,-2 7-3-16,-2 10 3 15,-4 9-3-15,-8 8 3 16,-8 6-2-16,-7 0 4 0,-9 1-6 16,-6-2 5-16,-7-7 3 15,-3-7-2 1,-1-10 5-16,1-14 1 16,1-10 1-16,3-11-2 0,4-9 0 15,3-9 2-15,7-4-2 16,5-3 1-16,7-2-3 15,5 1 0-15,6 3-1 16,9 2 2-16,6 5-1 16,7 2 0-16,5 4 1 15,4 3 1-15,5 6-2 16,-1 0 0-16,1 2-25 16,-2 5-56-16,-9-1-49 15,-6-1-35-15,-2 4-18 16,-13-7-1-16,0 0-3 15</inkml:trace>
  <inkml:trace contextRef="#ctx0" brushRef="#br0" timeOffset="210721.6183">3967 9112 528 0,'0'0'189'15,"11"-8"-4"-15,-11 8-91 16,19-6-96-16,1 3 0 16,5 1 0-16,6-2 1 15,3-1 2-15,5-1 0 16,3 0-2-16,0-2 2 16,2-2-23-16,-1 4-62 0,-6 0-45 15,-4 0-39-15,-3 3-12 16,-10-4-3-16,-3 5 0 15</inkml:trace>
  <inkml:trace contextRef="#ctx0" brushRef="#br0" timeOffset="210954.828">4188 8817 494 0,'-19'-2'183'15,"7"10"-25"-15,7 15-99 0,3 7-12 16,8 13-24-16,0 4 8 16,6 11-21-16,-2 0-6 15,2 0 0-15,0-3-26 16,-1-7-87-16,-2-8-60 16,-1-6-13-16,-8-11-4 15,2-2-2-15,-8-10 32 16</inkml:trace>
  <inkml:trace contextRef="#ctx0" brushRef="#br0" timeOffset="211312.606">4931 9302 595 0,'-12'3'188'0,"1"-5"-1"0,11 2-134 16,0 0-55-16,7 13-5 16,4-4 2-16,6 5-36 15,-2-6-55 1,4 0-60-16,4-4-26 0,-4-7-1 16,4-3-3-16,-5-11 22 15</inkml:trace>
  <inkml:trace contextRef="#ctx0" brushRef="#br0" timeOffset="211477.7572">5354 9202 654 0,'0'0'187'15,"0"0"-70"-15,15-2-258 16,1 2-40-16,0-6-6 15,6 4-1-15,-5-8 1 0</inkml:trace>
  <inkml:trace contextRef="#ctx0" brushRef="#br0" timeOffset="211619.702">5728 9308 488 0,'12'13'18'0,"0"-6"-28"15,0-7-176-15,7 2-3 16,-2-9 69-16</inkml:trace>
  <inkml:trace contextRef="#ctx0" brushRef="#br0" timeOffset="211749.8377">5910 9296 688 0,'-13'18'104'16,"13"-18"-97"-16,0 11-194 15,16-6-2-15,5-8-2 16,10 1-6-16</inkml:trace>
  <inkml:trace contextRef="#ctx0" brushRef="#br0" timeOffset="212263.8357">6389 9077 292 0,'0'0'172'0,"16"-11"2"16,1 3-72-16,7-6-41 16,11 2-8-16,5-7-3 15,10 3-15-15,4-4-20 16,3 3-8-16,-1 1-3 0,-2 3-36 15,-4 5-51-15,-10 4-38 16,-7 3-35-16,-6 4-10 16,-11 0-10-1,-4 3 1-15</inkml:trace>
  <inkml:trace contextRef="#ctx0" brushRef="#br0" timeOffset="212554.4972">6673 8789 515 0,'0'0'186'0,"-7"11"-10"16,6 3-78-16,7 19-50 0,0 8-48 15,3 12 0-15,1 8 0 16,2 4 0-16,1 4 0 16,1-4 0-16,4-6-96 15,0-12-79-15,-3-20-9 16,3-12-4-16,-1-24-3 16,8-8 3-16</inkml:trace>
  <inkml:trace contextRef="#ctx0" brushRef="#br0" timeOffset="213980.6039">7280 8943 1 0,'0'0'11'16,"0"0"25"-16,-8-13-8 15,8 13 12-15,0 0 23 16,0 0 31 0,-4-14 29-16,4 14-8 0,0 0-2 15,0 0-7-15,0 0-3 16,0 0-15-16,3 13-21 16,-1 2-32-16,-1 5-35 15,0 5 0-15,2 6 0 16,1 2 0-16,-2 0 0 15,2-4 0-15,-1 0 0 16,1-5 0-16,0-4 0 16,-2-7 0-16,-2-13 0 0,6 14 0 15,-6-14 0 1,0 0 0-16,15-17 0 16,-7-3 0-16,0-5 0 15,3-6 0-15,0-3 0 0,2-2 0 16,1-1 0-16,0 1 0 15,1 5 0-15,2 6 0 16,1 4 0-16,3 9 0 16,3 6 0-16,3 7 0 15,4 10 0-15,-1 8 0 16,4 10 0-16,-1 7 0 16,-1 4 0-16,-1 0 0 15,-7 6-7-15,-4-2-132 16,-7-9-39-16,-2-3-3 15,-13-15-4-15,2 0-4 16</inkml:trace>
  <inkml:trace contextRef="#ctx0" brushRef="#br0" timeOffset="219769.7523">8463 9003 106 0,'-7'11'168'16,"7"-11"-11"-16,0 0-47 0,0 0-3 15,0 0-5-15,0 0-6 16,17 7-23-16,-17-7-34 16,16 9-29-16,-5-3-3 15,4-1-5-15,3-3-2 16,0 2 0-16,5-3-7 15,-2-1-65-15,3 1-49 16,2 3-24-16,-8-4-27 0,3 6-2 16,-10-4-4-1,1 8 71-15</inkml:trace>
  <inkml:trace contextRef="#ctx0" brushRef="#br0" timeOffset="219977.9969">8503 9244 236 0,'-11'6'178'0,"-1"-5"-6"16,12-1-91-16,0 0-1 15,0 0-1-15,11 9-1 16,3-9-16-16,7 0-76 16,10 2-65-16,4-2-34 15,7-4-26-15,5 1-15 16,5-9-14-16,6 3-11 15,2-5 60-15</inkml:trace>
  <inkml:trace contextRef="#ctx0" brushRef="#br0" timeOffset="220760.3827">9705 8767 198 0,'-18'-25'84'0,"0"6"3"16,-2 4 11-16,-4 4 15 0,0 7-9 15,-2 4-20-15,1 9-15 16,-4 3-17-16,6 13-5 15,-4 2-6-15,5 8-20 16,3 6-19-16,4 4-4 16,5 4 0-16,7 0-5 15,5-2 2-15,7-2-2 16,8-2 3-16,6-8 2 16,6-5 1-16,7-6 2 15,3-9 0-15,3-5 2 16,3-7-1-16,1-6 1 15,-2-9-1-15,-4-9-1 16,-4-8 1-16,-5-9 0 0,-10-8 0 16,-8-6 5-16,-9-9-5 15,-10-4 0-15,-10-2-2 16,-11 3 2-16,-7 5-2 16,-9 6 3-16,-5 9-3 15,-2 10-3-15,-1 15 2 16,2 9 2-16,2 12 1 15,4 10 0-15,3 9-1 16,6 7 1-16,6 5-3 16,2 6 2-16,6 0-2 15,4 2-3-15,4-2 2 16,4 0-2-16,4-5 2 16,2-2-4-16,2-5 5 0,2-7-6 15,1-5 4-15,-3-15 1 16,8 15 1-1,-8-15 0-15,20-11-1 16,-5-3 2-16,5-3 0 0,3-1 8 16,4 0-6-16,2-1 5 15,4 2-7-15,0 5 6 16,-1 5-5-16,0 3 5 16,-1 5-4-1,-1 2-9-15,-2 4 8 0,-1 1-6 16,-2 1 5-16,-2 1-47 15,2 3-40-15,-4-3-41 0,-2-3-19 16,1 3-16-16,-6-7-13 16,5 0 2-16</inkml:trace>
  <inkml:trace contextRef="#ctx0" brushRef="#br0" timeOffset="221344.09">10308 8421 81 0,'0'0'103'0,"-30"3"-13"0,9 5 29 16,-2 9-9-16,-8 3-8 15,2 9-3-15,-3 5-10 16,3 8-5-16,0 3-15 15,7 8-18-15,4 2-43 16,5 1-7-16,8 2-1 16,7-1-3-16,3-1 3 15,6-1-3-15,4-6 2 16,3-3 2-16,2-5-2 16,3-8-38-16,2-4-58 15,0-8-44-15,1-12-24 16,1-6-12-16,-5-11-1 15,4-8-3-15</inkml:trace>
  <inkml:trace contextRef="#ctx0" brushRef="#br0" timeOffset="221780.5132">10366 8769 101 0,'0'-12'177'16,"0"12"-15"-16,0 0-41 15,5 15-4-15,-3 8-8 16,-4 5-14-16,5 7-25 16,-4 2-39-16,4 5-33 15,-1 2 1-15,-1-4-2 16,3-5-1-16,-3-5 2 0,4-7-1 16,-3-5 2-16,2-6 0 15,-4-12 2-15,0 0-2 16,11-19 0-16,-7-4 1 15,2-5 1-15,1-5 0 16,0-3 4-16,0-1-5 16,1 4 3-16,-1 5-5 15,1 6 6-15,0 6-5 16,-8 16 3-16,20-13-2 16,-8 16-6-16,1 6 6 15,1 6-4-15,-1 4 7 16,0 5-4-16,-3 4 4 0,-1 3-3 15,-3 3 1-15,0-4-13 16,-1 2-69-16,-2-9-40 16,0-6-26-16,5-6-18 15,-8-11-12 1,14-15-1-16</inkml:trace>
  <inkml:trace contextRef="#ctx0" brushRef="#br0" timeOffset="222052.128">10573 8448 132 0,'12'-5'178'0,"6"9"1"16,5 3-66-16,4 5-29 15,8 14-2 1,0 3 2-16,7 12-2 0,-6 6-29 15,1 9-51-15,-5 4 0 16,-4 6 0-16,-9 2 0 16,-8-1 0-16,-4 0-83 15,-11-2-76-15,-11-13-20 16,-1-2 0-16,-9-14-6 16,5 1-3-16</inkml:trace>
  <inkml:trace contextRef="#ctx0" brushRef="#br0" timeOffset="224266.624">10432 8661 131 0,'19'-11'53'0,"-19"11"9"15,19-12 18-15,-19 12 12 16,13-15 2-16,-13 15-3 16,11-17-7-16,-11 17-5 0,15-17-9 15,-15 17-14 1,17-16-30-16,-6 10-18 15,1 0-6-15,2 0-3 16,4 1 0-16,0 0 1 0,0 0 3 16,2 3-2-16,-3-1 0 15,0 3 3-15,-5 2 1 16,-1 4 1-16,-11-6 2 16,6 19-2-16,-8-4-1 15,-4 2 1-15,-4 1-3 16,0 2 1-16,2-1-3 15,-3-1 2-15,0-1-4 0,2 0 2 16,-1-2-1 0,4 0 1-16,1-3 0 15,0-1-2-15,5-11-2 16,-4 18 0-16,4-18 0 0,1 13 0 16,-1-13 0-16,0 0 1 15,19 8-3-15,-6-9 4 16,5-2 1-16,3-1 0 15,7 0-47-15,1-1-79 16,5-7-35-16,4 5-18 16,-5-5 5-16,4 6-10 15</inkml:trace>
</inkml:ink>
</file>

<file path=ppt/ink/ink9.xml><?xml version="1.0" encoding="utf-8"?>
<inkml:ink xmlns:inkml="http://www.w3.org/2003/InkML">
  <inkml:definitions>
    <inkml:context xml:id="ctx0">
      <inkml:inkSource xml:id="inkSrc0">
        <inkml:traceFormat>
          <inkml:channel name="X" type="integer" max="27748" units="cm"/>
          <inkml:channel name="Y" type="integer" max="15652" units="cm"/>
          <inkml:channel name="F" type="integer" max="1023" units="dev"/>
          <inkml:channel name="T" type="integer" max="2.14748E9" units="dev"/>
        </inkml:traceFormat>
        <inkml:channelProperties>
          <inkml:channelProperty channel="X" name="resolution" value="1000.28839" units="1/cm"/>
          <inkml:channelProperty channel="Y" name="resolution" value="1000.12781" units="1/cm"/>
          <inkml:channelProperty channel="F" name="resolution" value="0" units="1/dev"/>
          <inkml:channelProperty channel="T" name="resolution" value="1" units="1/dev"/>
        </inkml:channelProperties>
      </inkml:inkSource>
      <inkml:timestamp xml:id="ts0" timeString="2017-10-21T23:08:08.560"/>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50"/>
    </inkml:brush>
  </inkml:definitions>
  <inkml:trace contextRef="#ctx0" brushRef="#br0">7374 1502 138 0,'-6'-16'81'15,"6"16"12"-15,-11-15-4 16,11 15-10-16,0 0-3 16,-11-6-15-16,11 6-5 15,0 0-1-15,0 0-4 16,0 0-12-16,0 0 0 16,0 0 5-16,0 0-1 15,-6 11 0-15,10 5-16 16,-5 6-18-16,3 7-9 15,-1 13 0-15,2 10 0 16,-1 14 0-16,1 3 0 0,-1 7 0 16,0-3 0-16,-3 7 0 15,0-5 0-15,-3-2 0 16,-1-9-6-16,1-2 6 16,-3-14-6-16,5-10 5 15,1-6 6-15,1-11-4 16,1-9-62-16,-1-12-66 15,12 0-35-15,-9-15-17 16,-1-2-5-16,-8-10-2 16,1 3 70-16</inkml:trace>
  <inkml:trace contextRef="#ctx0" brushRef="#br0" timeOffset="1848.0862">7454 1981 229 0,'0'0'94'16,"11"4"1"-16,-11-4 1 15,14-4-4-15,-14 4-9 16,26-6-1-16,-9 0-21 16,5 9 0-16,0-12-14 15,7 7-2-15,2-2-16 16,5 5-20-16,3-4-9 15,4 1 0-15,6 4 0 16,2-5 0-16,4 0 0 16,2-1 0-16,3-2 0 15,1-3 0-15,3 6 0 16,-2-3 0-16,-1-2 0 0,3 2 0 16,-1 0 0-16,0 2 0 15,3 2 0-15,1 2 0 16,1-5 0-1,1 2 0-15,2-1 0 0,0 5 0 16,1 0 0-16,0 1 0 16,-4 1 0-16,0-2 0 15,0 4 0-15,-1 1 0 16,0 0 0-16,1-3 0 16,1 0 0-16,5-1 0 15,3 1 0-15,2-3 0 16,5-1 0-16,4 0 0 15,3-5 0-15,1 1 0 0,6 0 0 16,3-6 0 0,6-6 0-16,1 5 0 15,2-1 0-15,4 0 0 16,0 0 0-16,1 3 0 0,-2 1 0 16,0 2 0-16,-2 4 0 15,2 2 0-15,0-1 0 16,1 1 0-16,2 2 0 15,4-4 0-15,0-3 0 16,3 4 0-16,3-2 0 16,-2-3 0-16,0 1 0 15,0-3 0-15,0-2 0 16,2 2 0-16,-2 3 0 16,2-10 0-16,0 2 0 15,3 1 0-15,4 3 0 16,3 0 0-16,0 0 0 15,-1 4 0-15,1 1 0 0,2 6 0 16,0 7 0-16,1-7 0 31,-3 2 0-31,3-3 0 16,1 3 0-16,1-2 0 0,4-3 0 16,0-2 0-16,4-4 0 15,2 4 0-15,2-3 0 16,-3 0 0-16,-2 5 0 15,2-2 0 1,-5 3 0-16,-3 2 0 0,-4 1 0 16,-3 1 0-16,-2 2 0 15,-2 1 0-15,-2 0 0 16,-4 0 0-16,-3 2 0 16,-1-3 0-16,-6-1 0 15,-1 3 0-15,-7-4 0 16,-4 4 0-16,-7 0 0 15,-4-4 0-15,-5 2 0 0,-7 2 0 16,-7-1 0-16,-2 3 0 16,-4-1 0-16,-3 1 0 15,-3-5 0 1,-1 5 0-16,-2-4 0 0,-3-2-3 16,-2 4-1-16,-6-3 1 15,-5-2 3-15,-3-2-3 16,-4 3-2-16,-1-10 3 15,-2 5 2-15,1-3-2 16,2 0 1-16,3-2 0 16,2 2-2-16,3 3-1 15,1-4 6-15,2 3-4 16,3 3-1-16,4-2 1 0,0-9 0 16,2 10 0-1,5-8 0-15,4 3 4 16,3 0-3-16,2 5 0 15,2-4 2-15,0 7 0 0,2 7-3 16,0-1 3-16,-1 3 1 16,-1 1 0-16,2 1-1 15,1-5 0-15,0 2 0 16,1-5 2-16,-5 0 1 16,-1-5-2-16,-6 1-1 15,-4-1-1-15,-7-3 2 16,-7 5 1-16,-7-4-3 15,-6 1 1-15,-6-3 0 0,-6 4 0 16,-5-6 1 0,-2 4 0-16,-13 2-1 15,13-4 1-15,-13 4 0 16,0 0-1-16,0 0 0 0,-3-20-2 16,3 20 1-16,-6-28 6 15,4 8-6-15,-1-1 0 16,4-10 0-16,2-5 0 15,3-12 0-15,-6 48 0 16,18-102 0-16,-6 49 0 16,1-9 0-16,-1 5 0 15,-1 7 0-15,-11 50 0 16,18-79 0-16,-18 79 0 16,0 0 0-16,16-56 0 15,-16 56 0-15,0 0 0 16,0 0 0-16,0 0 0 15,0 0 0-15,7 88 0 0,-7-25 0 16,-1 18 0-16,2 17 0 16,-1 10 0-16,2 13 0 15,0 2 0-15,2-4 0 16,1-10-9-16,-1-9 6 16,1-24-2-16,0-12 2 15,0-14-2-15,-1-11-25 16,-3-23-95-16,-1-16-54 15,-1-11-7-15,-10-20-4 16,-6-10-5-16</inkml:trace>
  <inkml:trace contextRef="#ctx0" brushRef="#br0" timeOffset="3223.095">7426 2939 258 0,'-3'-11'105'15,"-1"-2"11"-15,4 13 6 16,-13-21-5-16,13 21-15 15,-17-13-15-15,17 13-19 16,-24-14-20-16,9 12-48 16,-5-3 0-16,-2 5 0 15,-1 3 0-15,-2 4 0 0,-3 6 0 16,-3 12 0-16,3 9 0 16,0 5 0-16,3 2 0 15,5 5 0-15,5 4 0 16,3-2 0-16,8-2 0 15,7-5 0-15,5-7 0 16,6-3 0-16,3-3 0 16,1-9 0-16,3-8 0 15,1-8 0-15,0-9 0 16,0-11 0-16,-4-11 0 16,0-9 0-16,1-8 0 15,-2-9 0-15,-1 0 0 0,-2 3 0 16,-2-1 0-16,-1 7 0 15,2 8 0-15,-2 6 0 16,-3 9 0-16,-8 22 0 16,14-12 0-16,-14 12 0 15,13 28 0-15,-8 1 0 16,2 9 0-16,0 5 0 16,2 7 0-16,2 2 0 15,2 0 0-15,3-3 0 16,5-4 0-16,-1-15-85 15,5 0-48-15,-3-10-32 16,-1-11-11-16,-3-3-10 16,-6-10 2-16</inkml:trace>
  <inkml:trace contextRef="#ctx0" brushRef="#br0" timeOffset="3707.4583">7956 3313 38 0,'0'0'88'0,"-17"-4"3"16,17 4-66-16,-13-1 0 15,13 1 15-15,0 0 26 16,-16 5 35 0,14 8 4-16,-11-1-1 0,6 13-8 15,-8-1-1-15,7 11-12 16,-5 1-17-16,8 8-66 16,3-1 0-16,5 0 0 15,7-4 0-15,5-7 0 16,7-6 0-16,5-7 0 15,0-13 0-15,1-10 0 16,-2-11 0-16,-3-6 0 16,-6-11 0-16,-2-2 0 0,-8-5 0 15,-4 1 0-15,-7 3 0 16,-10 2 0 0,0 7 0-16,-8 1 0 15,1 13-82-15,-9-3-68 0,2 4-33 16,1 5-5-16,3-2-4 15,12 4-3-15</inkml:trace>
  <inkml:trace contextRef="#ctx0" brushRef="#br0" timeOffset="5426.1903">11440 1381 111 0,'0'0'63'15,"0"0"-5"-15,0 0-11 16,1-13-7-16,-1 13 7 16,-1-15 1-16,1 15 3 15,0 0 6-15,0 0-3 16,0 0 1-16,0 0 17 16,0 0 13-16,0 0-14 15,0 0-4-15,0 0-5 16,0 0-27-16,0 0-35 15,0 0 0-15,0 0 0 16,-4-49 0-16,4 49 0 0,0 0 0 16,0 0 0-16,0 0 0 15,0 0 0-15,0 0 0 16,-14 7 0-16,14 6 0 16,-5 7 0-16,3 14 0 15,-2 8 0-15,1 16 0 16,-1 10 0-16,-3 8 0 15,2 5 0-15,-3 5 0 16,0-8 0-16,0-9 0 16,2-10 0-16,-2-10 0 15,5-9 0-15,2-11 0 16,-3-13-75-16,10-5-64 0,-6-11-29 16,7 11-16-16,-7-11-5 15,3 11 1-15</inkml:trace>
  <inkml:trace contextRef="#ctx0" brushRef="#br0" timeOffset="6046.309">11174 2687 141 0,'0'0'90'0,"18"-14"-42"16,-18 14-74-16,18-19 39 15,-18 19 22-15,8-24 46 16,-8 24 16-16,-11-22 5 16,-1 17 5-16,-9-7-3 15,1 10 2-15,-8-4-24 16,3 12-39-16,-7 4-43 15,1 10 0-15,3 11 0 16,3 4 0-16,1 9 0 16,2 3 0-16,5 6 0 15,6-6 0-15,6-2 0 16,5-6 0-16,8-7 0 0,3-8 0 16,8-9 0-16,2-8 0 15,3-8 0-15,2-7 0 16,-2-5 0-1,1-8 0-15,-4-3 0 0,-3-4 0 16,-5-2 0-16,0-2 0 16,-2 0 0-16,0-3 0 15,-3 3 0-15,1 4 0 16,-1 5 0-16,-2 5 0 16,-6 18 0-16,11-16 0 0,-11 16 0 0,3 21 0 15,-3 3 0 1,-4 5 0-16,-1 5 0 0,2 8 0 15,-2-4 0-15,2 3 0 16,1-3 0-16,-1-7 0 16,6 1-66-16,-3-15-27 15,5 0-29-15,-5-17-29 16,0 0-18-16,12 1-9 16,-6-12-11-16,-6 11 135 15</inkml:trace>
  <inkml:trace contextRef="#ctx0" brushRef="#br0" timeOffset="6405.6599">11342 3090 257 0,'-6'14'146'0,"4"6"-51"16,4 8-16-16,-2 0-17 15,3 8-15-15,-6-1 8 16,7 6 2-16,-7-9-6 0,6 2-12 15,-4-10-29-15,-1-4-58 16,2-6-31-16,0-14-30 16,4 11-36-16,-4-11-27 15,0 0-13-15,10-13 26 16</inkml:trace>
  <inkml:trace contextRef="#ctx0" brushRef="#br0" timeOffset="6733.7824">11617 2921 144 0,'17'-7'122'16,"-17"7"-17"-16,13-5-69 16,-2 5-14-16,2 0-3 15,0 0-1-15,3-1 1 16,1-2-7-16,0-2-3 16,2 2 0-16,2-3-13 15,0 1-29-15,0-3-30 0,1 6-22 16,-6-8-26-16,6 10-14 15,-11-8 32-15</inkml:trace>
  <inkml:trace contextRef="#ctx0" brushRef="#br0" timeOffset="6936.9594">11662 3038 628 0,'21'10'193'15,"-2"-10"-19"-15,6 3-232 16,6-2-105-16,4-1-27 16,2 2-1-16,-2-8-3 15,-1 3-2-15</inkml:trace>
  <inkml:trace contextRef="#ctx0" brushRef="#br0" timeOffset="8077.544">12209 2661 15 0,'0'0'20'0,"0"0"-1"16,0 0-7-16,0 0 18 15,0 0 20-15,0 0 49 16,0 0 19-16,0 0-3 16,-15 17 7-16,13 2 2 15,-7 1-11-15,3 12-17 16,-4-2-34-16,4 11-38 15,-1 4-27-15,1-2 6 16,1-3-5-16,1-5 4 16,-1-3-4-16,2-5 3 15,-2-6-2-15,-4-2 2 16,3-8-2-16,6-11-36 0,-11 18-53 16,11-18-38-16,0 0-30 15,0 0-21-15,6-15-6 16,8-1-4-16</inkml:trace>
  <inkml:trace contextRef="#ctx0" brushRef="#br0" timeOffset="8515.0593">12364 2784 40 0,'12'-8'82'0,"-12"8"-37"15,15-6-10-15,-15 6-1 16,20-6 5-16,-7 4 14 16,0 0 14-16,2 1-2 15,-1 0 0 1,2 0-10-16,-1 0-5 0,-1 1-4 16,-1-3 9-16,0 3-7 15,-13 0-7-15,18-2-5 16,-18 2 2-16,0 0 0 15,0 0 1-15,13 0-8 16,-13 0-18-16,0 0-7 16,-5 19-4-16,1-4-2 15,-1 3 0-15,0 5 0 0,-1 5 0 16,0 3 0 0,1 5 0-16,0 1 0 0,2-2 0 15,-1-2 0 1,3-2 0-16,1-3 0 0,2-6 0 15,-1-6-47-15,7-3-42 16,-8-13-22-16,11 5-28 16,-11-5-23-16,14-13-14 15,-14 13-13-15,16-27 80 16</inkml:trace>
  <inkml:trace contextRef="#ctx0" brushRef="#br0" timeOffset="12534.7089">14915 1185 141 0,'0'0'27'0,"0"0"-6"15,14-48-11-15,-14 48-12 16,0 0-3-16,0 0-5 15,0 0 5-15,0 0 0 16,0 0 4-16,0 0 1 16,0 0-1-16,0 0-6 15,0 0 2-15,0 0-3 16,0 0 3-16,0 0 4 16,0 0 5-16,0 0 13 0,0 0 8 15,49-27 22-15,-49 27-1 16,0 0 7-16,0 0 0 15,0 0 0-15,0 0 1 16,0 0-4-16,0 0 6 16,0 0 7-16,0 0 14 15,0 0-2-15,0 0 1 16,0 0-8-16,0 0-6 16,0 0-62-16,0 0 0 15,0 0 0-15,0 0 0 16,0 0 0-16,0 0 0 15,0 0 0-15,0 0 0 16,0 0 0-16,0 0 0 0,0 0 0 16,0 0 0-16,0 50 0 15,0-50 0-15,0 0 0 16,0 0 0 0,0 0 0-16,0 0 0 0,0 0 0 15,0 0 0-15,0 0 0 16,0 0 0-16,0 0 0 15,0 0 0-15,0 0 0 16,0 0 0-16,0 0 0 16,0 0 0-16,0 0 0 15,0 0 0-15,0 0 0 16,0 0 0-16,0 0 0 0,0 0 0 16,0 0 0-16,-26 62 0 15,18-16 0 1,-2 13 0-16,-2 19 0 15,0 12 0-15,0 11 0 0,1 1 0 16,2 5 0-16,4-11 0 16,1-13 0-16,4-17 0 15,5-12-42-15,-2-20-106 16,-1-12-38-16,3-11-10 16,-5-11 1-16,0 0-2 15</inkml:trace>
  <inkml:trace contextRef="#ctx0" brushRef="#br0" timeOffset="13831.6081">14867 2843 40 0,'-16'-22'32'16,"9"9"-6"-16,-3-5 6 0,2 3 27 15,-2-2 24-15,-6 5 30 16,5 2 10-1,-9 2 1-15,6 9-5 16,-9-1-4-16,3 11-14 0,-7-3-45 16,3 13-56-16,-2-3 0 15,2 9 0-15,3 2 0 16,3 4 0-16,4 2 0 16,6 4 0-16,5 0 0 15,8-1 0-15,5-4 0 16,5-7 0-16,3-9 0 15,4-8 0-15,0-10 0 16,1-10 0-16,0-7 0 16,-1-7 0-16,-2-7 0 15,-2 0 0-15,-2-4 0 16,-3 3 0-16,1-1 0 16,-5 6 0-16,0 4 0 0,-3 5 0 15,0 3 0-15,-6 15 0 16,0 0 0-16,0 0 0 15,10 19 0-15,-8 3 0 16,1 8 0-16,-1 1 0 16,-1 7 0-16,4-3 0 15,-2 1 0-15,-1-6 0 16,1-3 0-16,-3-8-9 16,6 2-87-16,-3-10-30 15,-3-11-27-15,19 13-20 16,-7-13-13-16,4 3-4 15,0-5 101-15</inkml:trace>
  <inkml:trace contextRef="#ctx0" brushRef="#br0" timeOffset="14378.4912">14979 3364 201 0,'0'0'112'15,"0"0"-37"-15,-8-13-37 16,8 13-10-16,19-19-8 15,-2 10-20-15,0 0 9 16,4-2 16-16,1 5 10 16,-2-2-3-16,2 5 5 15,-5 2 1-15,-1 3 5 16,-16-2 4-16,20 8-2 16,-20-8-5-16,10 13-1 15,-10-13 1-15,1 24-1 16,-7-10 2-16,1 4-8 15,-8 0-27-15,-2 3-6 0,-4 0 0 16,-1 2 0-16,-2-4 0 16,-1 1 0-16,2-3 0 15,5-3 0-15,5-3 0 16,11-11 0 0,-6 17 0-16,6-17 0 0,15 8 0 15,-2-8 0-15,5 0 0 16,1-2 0-16,3 1 0 15,2 0 0-15,7 2 0 16,-4-8-93-16,6 3-67 16,-1 1-17-16,-4-5-14 15,1 2 1-15,-7-3-6 16</inkml:trace>
  <inkml:trace contextRef="#ctx0" brushRef="#br0" timeOffset="14972.2296">15367 2948 277 0,'0'0'120'16,"0"0"-43"-16,0 0-54 15,15 1-16-15,-15-1-15 16,18-8 12-16,-7 4 16 16,-11 4 1-16,20-10 0 15,-8 5 0-15,-1-1-26 16,1 0-46-16,3 5-30 15,-15 1-31-15,27-7-22 16,-27 7-5-16,24-7 79 16</inkml:trace>
  <inkml:trace contextRef="#ctx0" brushRef="#br0" timeOffset="15206.5834">15409 3098 197 0,'-6'12'104'16,"6"-12"-13"-16,0 0-111 15,24 8-38-15,-7-7-16 16,7 3 3-16,-3-6-4 15,8 5-5-15,-6-10 67 0</inkml:trace>
  <inkml:trace contextRef="#ctx0" brushRef="#br0" timeOffset="15831.6271">15751 2899 41 0,'-9'-13'17'0,"9"13"-6"16,7-11 2-16,-7 11 10 15,18-14 10-15,-6 8 6 16,0-3-1-16,4 2 2 16,0 1 2-16,2 0-1 15,-2 3-2-15,0 0-6 16,1 1-10-16,-1 3-2 0,-2 1 1 15,-1 2 2-15,-1 0 1 16,-12-4 16 0,18 12 12-16,-18-12 16 15,10 12-1-15,-10-12-1 0,2 18-2 16,-7-7-3-16,3 9-5 16,-7-4-41-16,2 6-16 15,-1 1 0-15,-2 1 0 16,1 0 0-16,-1-2 0 15,2 0 0-15,-1-1 0 16,2-3 0-16,0-2 0 16,1-1 0-16,1-3 0 15,2-1 0-15,3-11 0 0,3 15 0 16,-3-15 0 0,16 5 0-16,-3-7 0 15,8 2-27-15,-5-7-76 16,8 2-35-16,-2-6-27 0,-1-3-17 15,1 1-8-15,-5-3 0 16</inkml:trace>
  <inkml:trace contextRef="#ctx0" brushRef="#br0" timeOffset="16339.0369">16140 2871 330 0,'0'0'133'0,"0"0"-3"0,0 0-64 16,0-11-61-16,0 11-12 16,0 0-12-16,13-10 30 15,-13 10 43-15,16-4 8 16,-2 5-1-16,-2-5 0 15,6 7 0-15,-4-5-1 16,6 6-45-16,-4-2-15 16,1 1 0-16,-4 2 0 15,-13-5 0-15,13 17 0 16,-13-17 0-16,-2 19 0 16,-6-5 0-16,-2 0 0 15,-2 3 0-15,-4 0 0 0,1 2 0 16,0 0 0-16,-1 2 0 15,4 1 0-15,1-3 0 16,2 1 0-16,7-2 0 16,2-2 0-16,3-2 0 15,-3-14 0-15,24 14 0 16,-8-14 0-16,2-5 0 16,7 1-38-16,-1-8-74 15,7 1-33-15,1-2-29 16,0-4-17-16,3 2-4 15,-2-4 28-15</inkml:trace>
  <inkml:trace contextRef="#ctx0" brushRef="#br0" timeOffset="16682.8095">16670 2875 557 0,'-14'20'186'16,"-3"6"-47"-16,0 1-75 15,7 8-14-15,1-1-27 16,2 1-19-16,4-2-4 16,4-2 0-16,3-8 0 15,3-6 0-15,-7-17 0 0,20 12 0 16,-20-12 0-16,23-15 0 15,-12-2 0 1,0-6 0-16,0-6 0 16,-2-3 0-16,-1-2 0 0,-3-2 0 15,-4 5 0-15,-13 0-25 16,-7 11-120-16,-14 6-32 16,-13 5-20-16,-9 8-1 15,-7 0-7-15</inkml:trace>
  <inkml:trace contextRef="#ctx0" brushRef="#br0" timeOffset="18495.3557">20993 2697 90 0,'-17'-12'49'0,"-5"0"-12"16,-4 0 21-16,-1 1 29 0,-7-5 16 15,4 8-5-15,-6 1 1 16,3 8 0-16,-3 3-6 15,4 16-1-15,-1 3-34 16,7 12-39-16,4 8-21 16,8 4 3-16,4 5-4 15,10-2 5-15,10-1-5 16,5-13 5-16,9-6 2 16,4-12 4-16,2-11-1 15,3-9 0-15,0-13 2 16,1-7-2-16,-4-7-5 15,-4-5-2-15,-1-1 0 16,-4-5 0-16,-7-1 0 0,-3 9 0 16,-3 8-8-16,-6 2 0 15,-1 12 1-15,-1 10 0 16,0 0-1-16,-14 26 3 16,9 7-2-16,-1 4 12 15,2 4-5-15,2 5-1 16,2 5-11-16,0-8-56 15,7 1-48-15,0-9-29 16,4-9-17-16,6-6-16 16,-1-14-5-16,6-2 71 15</inkml:trace>
  <inkml:trace contextRef="#ctx0" brushRef="#br0" timeOffset="19026.6092">21311 3015 323 0,'-12'2'186'0,"12"-2"-17"16,0 0-76-16,-8-18-37 16,8 18-24-16,12-18-30 15,-4 7-13-15,3 2 14 16,1 4 5-16,1 0 10 15,4 7 8-15,0-2 2 16,4 9 0-16,-3 2-9 0,1 5-11 16,0 4-17-16,-2-1 1 15,-4 4 3 1,-7 0 3-16,-4 1 0 16,-9-3 2-16,-3-2 3 0,-1-1 11 15,-2-6-3-15,2 0-7 16,11-12-4-16,-17 12 0 15,17-12 0-15,0 0 3 16,0 0 1-16,0 0-2 16,0 0 1-16,0 0-2 15,17-1 0-15,-17 1-1 16,16 10-2-16,-7 1-1 16,-2 4-3-16,-1-1 2 15,-3 6 1-15,-3 0 3 16,-5 2-1-16,-5 0 1 15,-3-4 6-15,-6-2-6 16,0-2 0-16,-2-5-5 0,1 0-56 16,-3-9-50-16,5 0-15 15,-2-6-20-15,5-2-20 16,1 1-13-16,2-6-5 16</inkml:trace>
  <inkml:trace contextRef="#ctx0" brushRef="#br0" timeOffset="19385.9343">21782 2831 195 0,'0'0'130'0,"0"0"-4"16,14 8-87-16,-3-6-29 16,3-2 5-16,4 0 15 15,0-8 29-15,6 8 7 16,-4-8 2-16,7 3-7 15,-2-1-47-15,3 0-58 0,2-1-56 16,3 5-37-16,-5-4-44 16,0 4-8-16,-4-1 28 15</inkml:trace>
  <inkml:trace contextRef="#ctx0" brushRef="#br0" timeOffset="19651.5635">21867 3034 126 0,'-3'18'69'0,"3"-18"-40"15,9 14-72-15,3-8 2 16,3-2 25-16,0-3 14 15,1-2 10-15,3-4 18 16,1-1 18-16,0-4-13 16,3-2-42-16,4 4-40 15,-9-10-35-15,9 12 4 16,-10-11 82-16</inkml:trace>
  <inkml:trace contextRef="#ctx0" brushRef="#br0" timeOffset="20354.7054">22416 2636 74 0,'11'-5'105'0,"-5"-8"-5"16,9 3-68-16,5 1-21 15,10 1-18-15,1 1 4 16,5 0 27-16,0 3 24 16,-1-3 10-16,-2 7 16 15,-9-2 8-15,2 10 3 16,-15-2-5-16,-4 11-4 15,-13 2-25-15,-2 2-16 0,-11 2-13 16,-6 4-7 0,-5-4-12-16,-4-1 3 15,-3-5-2-15,2-1 8 16,2-10-4-16,6 4-3 0,5-7-2 16,7-3-3-16,15 0 1 15,0 0-2-15,0 0-2 16,16 6 2-16,4-1 1 15,3 3 0-15,5 4-2 16,1 5 1-16,-1 3-2 16,-1 5 1-16,-5 4 1 15,-5 4 2-15,-8 3-2 0,-8 1 3 16,-9-3-2 0,-10-2 2-16,-6-6-1 15,-5-4 3-15,-4-7-3 16,-3-8-38-16,5-2-57 0,-4-12-39 15,6-7-24-15,5 0-21 16,3-12-5-16,6 2-4 16</inkml:trace>
  <inkml:trace contextRef="#ctx0" brushRef="#br0" timeOffset="20760.9503">23109 2681 559 0,'-11'15'189'16,"-4"2"8"-16,-6 0-140 15,5 15-46-15,0 7-17 16,1 1 7-16,2 2-4 15,2 1 0-15,5-4 4 16,8-4 3-16,8-6 0 16,8-1 4-16,4-11-4 15,7-4-4-15,1-7 0 16,0-8 0-16,-3-6 0 16,-3-10 0-16,-9-5 0 15,-9-9 0-15,-9-3 0 16,-7-3 0-16,-6 1 0 0,-5 1 0 15,0 9-67-15,-7 4-55 16,1 7-31-16,1 6-11 16,0 7-19-1,6 8-4-15,2-2 41 0</inkml:trace>
  <inkml:trace contextRef="#ctx0" brushRef="#br0" timeOffset="21156.8195">23566 2766 71 0,'0'0'110'16,"0"0"-5"-16,0 0-5 0,-11 10 11 15,6 12-18-15,-3-1-6 16,8 13 1-16,-1-1-1 16,8 11-7-16,2-7-14 15,9 5-41-15,4-6-25 16,5-4 0-16,1-7 0 16,4-10 0-16,0-9 0 15,3-10 0 1,-1-8 0-16,2-6 0 15,-5-6 0-15,-3-4 0 0,-3-5 0 0,-13-3 0 16,-11 2 0-16,-15 0-14 16,-13 9-125-16,-15 4-47 0,-16 2-10 15,-7 6-1 1,-14 4-4-16</inkml:trace>
  <inkml:trace contextRef="#ctx0" brushRef="#br0" timeOffset="36147.9136">12975 2792 61 0,'0'0'42'0,"0"0"-2"16,0 0 8-16,-3-11-1 15,3 11 0-15,0 0-5 16,-18 4-13-16,18-4-10 16,-19 6-5-16,7 0 1 15,-3 0 7-15,2 2 9 0,-3 2 9 16,-3 2 4-16,1 2 6 16,4 4 3-16,-1 0 5 15,4 7-1-15,4-1-9 16,5 5-9-1,5-2-9-15,9 3 0 0,1-5-6 16,9 2-3-16,2-12-4 16,5 0-2-16,0-8-4 15,2-7-1-15,0-6-4 16,0-5-7-16,-1-5-1 16,-3-8-11-16,-4-2-7 15,-5-5-6-15,-5-3-2 16,-9-3-2-16,-4 1 8 0,-9-3 8 15,-7 6 2-15,-3 4 7 16,-7 10-1 0,-3 9-47-16,0 8-54 15,-2 12-35-15,-3 1-19 0,8 13-7 16,-2-7-8-16</inkml:trace>
  <inkml:trace contextRef="#ctx0" brushRef="#br0" timeOffset="40587.1688">9095 6050 225 0,'6'-14'176'0,"-6"14"-30"0,-2-15-11 16,2 15-20-16,0 0-11 16,-12-15-11-16,12 15-64 15,-21 4-29-15,8 1 0 16,-7 3 0-16,-3 1 0 16,-2 2 0-16,-1 0 0 15,-3 2 0-15,1-1 0 16,5 2 0-16,1-1 0 15,5 1 0-15,4-2 0 16,2 0 0-16,6-1 0 16,5-11 0-16,7 17 0 15,5-11 0-15,8-2 0 16,3 1 0-16,5-1 0 0,-1 4 0 16,-1 1 0-16,-3 4 0 15,-6 4 0-15,-6 6 0 16,-7 6 0-16,-7 3 0 15,-7 2 0-15,-3 3 0 16,-5-1 0-16,-3-2 0 16,-1-6 0-16,1-5 0 15,2-7 0-15,4-2 0 16,2-11 0-16,13-3-72 16,0 0-24-16,12-6-13 15,6-2-5-15,9 5-2 16,0-3-2-16,3 4 26 0,-3 7 40 15,-4 4 42-15,-6 4 49 16,-7 5 40-16,-6 7 30 16,-10 0 6-16,-2 8 4 15,-6 1-5-15,2 8-9 16,-3-5-21-16,6 8-69 16,2 0-15-16,3-4-29 15,13 0-87-15,4-9-29 16,8-12-33-16,11-6-9 15,3-17-5-15,9-6 17 16</inkml:trace>
  <inkml:trace contextRef="#ctx0" brushRef="#br0" timeOffset="41294.7226">9885 6313 238 0,'0'0'94'0,"0"0"2"16,-11-11 10-16,11 11 11 15,-28-7-1-15,11 8-21 16,-10-3-20-16,2 5-15 15,-6 0-34-15,1 8-26 16,-5 1 0-16,6 9 0 16,-1 8 0-16,6 7 0 15,5 7 0-15,5 4 0 16,7 1 0-16,6 0 0 0,7-3 0 16,7-4 0-1,5-11 0-15,7-8 0 16,4-10 0-16,4-9 0 0,1-10 0 15,2-7 0-15,-3-8 0 16,-3-8 0-16,-4-8 0 16,-6-4 0-16,-5 1 0 15,-6-2 0-15,-4 6 0 16,-4 3 0-16,-1 6 0 16,-3 7 0-16,0 8 0 15,3 13 0-15,0 0 0 16,0 0 0-16,-6 17 0 15,8 1 0-15,2 5 0 16,3 4 0-16,3 1 0 16,2 1 0-16,0-2 0 15,-3-8 0-15,5 2-70 0,-3-6-111 16,0-9-13-16,-11-6-3 16,15 1 0-16,-15-1 14 15</inkml:trace>
  <inkml:trace contextRef="#ctx0" brushRef="#br0" timeOffset="42029.1021">10216 6582 81 0,'0'0'100'0,"-11"4"9"16,11-4 6-16,0 0 4 15,0 0 3-15,0 0 0 0,1-11-14 16,-1 11-17-1,0 0-35-15,10-12-56 16,-10 12 0-16,0 0 0 16,0-13 0-16,0 13 0 0,0 0 0 15,0 0 0-15,0 0 0 16,0 0 0-16,0 0 0 16,0 0 0-16,0 0 0 15,0 0 0-15,0 0 0 16,0 0 0-16,0 0 0 15,0 0 0-15,0 0 0 16,0 0 0-16,1 14 0 16,3 3 0-16,2 6 0 15,1 6 0-15,4 6 0 16,2 6 0-16,2 0 0 16,0 0 0-16,-1-2 0 15,0-6 0-15,-2-5 0 0,-2-5 0 16,-3-7 0-16,-7-16 0 15,10 16 0-15,-10-16 0 16,0 0 0-16,0 0 0 16,16-2-39-16,-16 2-137 15,3-27-13-15,0 6-8 16,-4-7 2-16,1-4-1 16</inkml:trace>
  <inkml:trace contextRef="#ctx0" brushRef="#br0" timeOffset="43966.5777">10006 6785 110 0,'0'0'47'0,"0"0"5"16,0 0-2-16,0 0 1 0,0 0-4 15,0 0-3-15,0 0-4 16,0 0 0-16,0 0 4 15,0 0 10-15,0 0 3 16,13-11 5-16,-13 11-1 16,0 0 2-16,5-17-9 15,-5 17-3-15,5-11-11 16,-5 11-7-16,7-11-10 16,-7 11-23-16,10-12 0 15,-10 12 0-15,11-13 0 16,-11 13 0-16,12-15 0 15,-12 15 0-15,11-16 0 16,-11 16 0-16,10-15 0 0,-10 15 0 16,6-13 0-16,-6 13 0 15,6-11 0-15,-6 11 0 16,0 0 0-16,0 0 0 16,12-10 0-16,-12 10 0 15,0 0 0-15,15-8 0 16,-15 8 0-16,11-3 0 15,-11 3 0-15,0 0 0 16,13-9 0-16,-13 9 0 16,0 0 0-16,13-4 0 15,-13 4 0-15,0 0 0 16,12 0 0-16,-12 0 0 16,0 0 0-16,11 0 0 0,-11 0 0 15,0 0 0-15,0 0 0 16,0 0 0-16,14 9 0 15,-14-9 0-15,0 0 0 16,15 12 0-16,-15-12 0 16,15 10 0-16,-15-10 0 15,12 10 0-15,-12-10 0 16,10 11 0-16,-10-11 0 16,8 10 0-16,-8-10 0 15,5 15 0-15,-5-15 0 16,4 17 0-16,-4-17 0 15,2 20 0-15,-2-20 0 0,3 20 0 16,-2-9 0-16,0 1 0 16,-1 2 0-16,0-3 0 15,0 2 0-15,0 1 0 16,-1-1 0 0,0 0 0-16,-1-2 0 0,1 0 0 15,1-11 0-15,-1 20 0 16,1-20 0-16,-2 17 0 15,2-17 0-15,-2 13 0 16,2-13 0-16,-3 13 0 16,3-13 0-16,-2 14 0 15,2-14 0-15,-1 13 0 16,1-13 0-16,0 16 0 0,0-16 0 16,4 16 0-16,-4-16 0 15,4 11 0-15,-4-11 0 16,0 0 0-16,15 6 0 15,-15-6 0-15,22-5 0 16,-7 1 0-16,2 1 0 16,3-2 0-16,0 0 0 15,6-2 0-15,0 2 0 16,1 0 0-16,-1 1 0 16,1 1 0-16,0 0 0 15,1 2 0-15,0 2 0 16,0 2 0-16,0-1 0 15,0-1 0-15,-1 2 0 0,0-1 0 16,-5-1 0-16,-2 1 0 16,-6-1 0-1,-2-1 0-15,-12 0 0 16,11 0 0-16,-11 0 0 0,0 0 0 16,0 0 0-16,0 0-21 15,-6-11-136-15,6 11-4 16,-7-16-9-16,3 4-1 15,-2-4-10-15</inkml:trace>
  <inkml:trace contextRef="#ctx0" brushRef="#br0" timeOffset="45825.9597">11187 6558 183 0,'0'0'84'0,"0"0"-4"16,0 0-12-16,0 0-8 15,0 0-10-15,0 0-5 16,12-3 1-16,-12 3 4 16,15 15 11-16,0-1 10 15,-4 0-1-15,7 8 1 16,-5-3-5-16,6 7-48 15,-8-2-18-15,1 3 0 16,-7-2 0-16,-2 0 0 16,-5-2 0-16,-4-1 0 15,-5-1 0-15,-1-3 0 16,3 0-28-16,-7-5-95 0,7 1-40 16,-2-3-23-16,0-8-7 15,11-3 1-15,-14-3 55 16</inkml:trace>
  <inkml:trace contextRef="#ctx0" brushRef="#br0" timeOffset="46559.4394">12110 6183 98 0,'-29'-1'109'0,"1"6"3"15,-4 7 9-15,-1 2 3 16,4 11-2-16,-6 4-2 15,10 5-9-15,-1-4-24 16,11 8-68-16,3-4-19 16,10 1 0-16,5-2 0 15,7-3 0-15,7-7 0 16,7 0 0 0,-1-5 0-16,4-3 0 15,-1-7 0-15,0-4 0 0,0-4 0 16,-3-9 0-16,-1-4 0 15,-5-10 0-15,1-4 0 16,-3-11-58-16,1 2-16 16,-7-9 2-16,2 3 5 15,-7 1 15-15,0 7 28 16,-4 5 18-16,-1 6 25 0,-1 10 34 16,2 13 19-16,0 0-3 15,0 0-1-15,-6 28-6 16,7-2-52-16,8 7-10 15,-2 3 0-15,7 6 0 16,-2 1 0-16,4 0 0 16,1-4 0-16,-2-7 0 15,3-3 0-15,-5-7-134 16,2-9-44-16,1-3-15 16,-3-11-1-16,3-4-4 15,-1-9 73-15</inkml:trace>
  <inkml:trace contextRef="#ctx0" brushRef="#br0" timeOffset="47246.8908">12631 6524 102 0,'0'0'95'15,"11"-6"-23"-15,-11 6-18 16,20-10-8-16,-6 6 1 16,6-2 6-16,5 2 13 15,1-3 14-15,6 5-1 16,-4-4-3-16,5 7-3 16,-6-2-6-16,1 7-6 15,-10-3-9-15,-1 10-52 16,-17-13 0-16,15 24 0 0,-19-10 0 15,-3 2 0-15,-7-1 0 16,-2-2 0-16,-2-1 0 16,0-1 0-16,0-2 0 15,0-2 0-15,5-2 0 16,13-5 0-16,-15 5 0 16,15-5 0-16,0 0 0 15,11 0 0-15,3-1 0 16,3 1 0-16,2 0 0 15,5 2 0-15,1 4 0 16,2 2 0-16,-1 5 0 16,-3 3 0-16,-5 6 0 15,-3 1 0-15,-8 0 0 0,-4 1 0 16,-10-1 0-16,-5-2 0 16,-7-6 0-16,-3-2 0 15,-4-7 0 1,-4-6 0-16,5 3-47 0,-5-7-98 15,7-2-11-15,1-5-17 16,4-4 6-16,9-2-12 16,1-8 24-16</inkml:trace>
  <inkml:trace contextRef="#ctx0" brushRef="#br0" timeOffset="48325.0316">13192 5860 188 0,'-11'-9'160'16,"11"9"0"-16,0 0-42 15,0 0-6-15,24-8-13 16,-13 6-9-16,12 7-8 16,-1-5-68-16,10 6-14 0,1-1 0 15,6 2 0-15,-4 3 0 16,-1 1 0-16,-5 1 0 16,-5 2 0-16,-6 2 0 15,-8 3 0-15,-8 0 0 16,-3 0 0-16,-6 0 0 15,-4 0 0-15,-4-2 0 16,0 0 0-16,-1-3 0 16,4-2 0-16,1-2 0 15,11-10 0-15,-16 17 0 16,16-17 0-16,-2 12 0 16,2-12 0-16,0 0 0 15,4 11 0-15,-4-11 0 0,0 0 0 16,0 11 0-16,0-11 0 15,0 0 0-15,-11 11 0 16,11-11 0-16,0 0 0 16,-10 12 0-16,10-12 0 15,0 0 0-15,0 13 0 16,0-13 0-16,12 10 0 16,0-6 0-16,5-1 0 15,3 2 0-15,2-1 0 16,1-1 0-16,1 2 0 15,1 4 0-15,-3-2 0 16,-1 8-15-16,-9-3-51 16,1 7-3-16,-8-2 1 0,1 8-2 15,-9-8 12-15,-1 3 20 16,-6-2 22-16,-2-4 20 16,0 1 6-16,-2-4 1 15,3 1 1-15,2-1-4 16,4 0-7-16,6 2-6 15,7 2-8-15,8 4-3 16,6 2-1-16,6 3 1 16,4 2 2-16,1 3 5 15,-1 0 11-15,-5 0 5 16,-7-1-4-16,-7 0-32 16,-9-1-68-16,-15-11-20 15,2-1-12-15,-18-15 2 0,5 6 36 16</inkml:trace>
  <inkml:trace contextRef="#ctx0" brushRef="#br0" timeOffset="49231.2892">15443 6135 97 0,'0'0'107'0,"0"0"-10"16,0 0-5-16,10 11 26 16,-3 2-2-16,-7-13 3 15,8 26-3-15,-8-9-1 16,4 14-69-16,-5-1-46 15,4 12 0-15,-3 5 0 16,-2 7 0-16,1 2 0 0,0 2 0 16,0 0 0-16,1-3 0 15,-1-2 0-15,-1-8 0 16,1-7 0-16,1-5 0 16,0-7 0-16,1-7 0 15,5 0 0-15,-6-19-90 16,10 14-88-16,-10-14-16 15,15-11 2-15,-12-6-4 16,-1-11 24-16</inkml:trace>
  <inkml:trace contextRef="#ctx0" brushRef="#br0" timeOffset="49653.1662">15385 6240 100 0,'-4'-12'125'16,"-6"-5"5"-16,6 1-16 15,2 5 4-15,0-2-2 16,2 13-1-16,4-26-9 16,7 14-20-16,-3-4-73 15,10 5-13-15,2-3 0 16,6 3 0-16,5-2 0 15,6 7 0-15,2 4 0 16,2 4 0-16,3 6 0 0,0 3 0 16,-4 3 0-16,-3 4 0 15,-5 2 0-15,-7 2 0 16,-5-1 0 0,-8-1 0-16,-10 2 0 0,-5 0 0 15,-8-1 0-15,-8-1 0 16,-5 2 0-16,-6-3 0 15,-5 0 0-15,-1-2 0 16,2-1 0-16,-4-8 0 16,8 1-121-16,2-9-40 15,5-2-7-15,6-7-3 16,17 9-9-16,-12-21-12 0</inkml:trace>
  <inkml:trace contextRef="#ctx0" brushRef="#br0" timeOffset="50137.5842">16023 6264 219 0,'14'3'156'15,"-1"-3"-11"-15,5-3-53 0,5 5-16 16,6-5-4 0,7 1-16-16,-1-3-12 15,4-1-14-15,-2-2-28 16,-2-1-7-16,2-2-2 0,-3-3 1 16,-5 0-4-16,-3-3-7 15,-4-1-14-15,-7-3-6 16,-4 1-1-16,-10-2 0 15,-5 4 3-15,-9 0 1 16,-7 5 19-16,-4 4 39 16,-8 3 36-16,-1 8 10 15,-6 2 4-15,6 11 5 16,-5 3-2-16,10 9-57 16,0-3-20-16,10 6 0 15,6 5 0-15,9-1 0 16,12 0 0-16,5-1 0 15,10-4 0-15,2-7 0 0,12 3-23 16,-2-10-107-16,6-4-45 16,1-6-14-16,-4-8-4 15,3-7 0-15,-7-8 74 16</inkml:trace>
  <inkml:trace contextRef="#ctx0" brushRef="#br0" timeOffset="50590.7258">16727 6076 157 0,'9'31'100'16,"-8"-10"-18"-16,4 5-41 0,0 3 16 16,1 1-1-16,-3 2 2 15,0-7 1-15,-1 0 3 16,-2-8 1-16,4-1 14 15,-4-16-14-15,0 0-13 16,0 0-4-16,-11-12-3 16,6-10-34-16,4-3-9 15,-3-8 0-15,4-2 0 16,1-3 0-16,4 1 0 16,3 0 0-16,3 5 0 15,2 3 0-15,3 6 0 16,6 6 0-16,2 6 0 15,3 8 0-15,1 6 0 0,1 8 0 16,1 5 0-16,-3 8 0 16,-2 4 0-16,-6 4 0 15,-5 0 0-15,-4 0 0 16,-4 0 0-16,-4-2 0 16,0-4 0-16,1 1-17 15,-4-9-118-15,7-3-46 16,4-3-12-16,2-7-3 15,8-2-1-15,2-9 94 16</inkml:trace>
  <inkml:trace contextRef="#ctx0" brushRef="#br0" timeOffset="51090.737">17664 6054 154 0,'-12'-10'154'0,"-9"2"-16"16,-7 0-13-16,-1 8-4 15,-6 0-9-15,2 8 0 16,-8-2-18-16,9 11-81 16,-6 1-13-16,8 5 0 15,4 4 0-15,5 1 0 16,6 2 0-16,8 1 0 0,7-2 0 15,7 0 0 1,8-3 0-16,4-6 0 16,5 0 0-16,1-8 0 15,2-3 0-15,-1-7 0 16,2-8 0-16,-4-10 0 0,-1-3 0 16,-4-7 0-16,-2-2 0 15,-5-2 0-15,-2 2 0 16,-3 1 0-16,-5 6 0 15,1 5 0-15,-3 5 0 16,0 11 0-16,0 0 0 16,0 0 0-16,17 19 0 15,-7-1 0-15,2 3 0 0,4 5 0 16,3 5 0 0,5-1 0-16,2 4 0 15,0-8 0-15,7 1-84 16,-4-13-59-16,4-5-38 0,-1-12-7 15,-4-11-8-15,0-11 2 16</inkml:trace>
  <inkml:trace contextRef="#ctx0" brushRef="#br0" timeOffset="51523.1779">18093 5584 19 0,'12'0'103'15,"-12"0"-11"1,11 6 1-16,-11-6 23 16,12 22 17-16,-4 0-4 15,-7 4-10-15,4 12-8 0,-8 5-16 16,6 12-82-16,-7 0-13 16,3 7 0-16,-3 1 0 15,2-2 0-15,0-5 0 16,5-4 0-16,1-8 0 15,2-6 0-15,0-8 0 16,0-9 0-16,4-3-29 16,-10-18-110-16,13 6-34 15,-13-6-12-15,11-28-10 16,-5 0 2-16,0-10 85 16</inkml:trace>
  <inkml:trace contextRef="#ctx0" brushRef="#br0" timeOffset="51882.5475">18552 5533 159 0,'0'0'162'16,"7"15"9"-16,2 3-56 15,-9 4 0-15,6 14-6 0,-9 6 1 16,7 14-28-16,-8 1-82 16,4 7 0-16,-1 6 0 15,-1-2 0 1,0-5 0-16,2-7 0 0,0-11 0 15,0-8 0-15,0-7 0 16,-3-12-6-16,3-7-153 16,0-11-24-16,-12-3-11 15,3-12 0-15,-4-8 0 16</inkml:trace>
  <inkml:trace contextRef="#ctx0" brushRef="#br0" timeOffset="52460.7379">18363 5939 537 0,'20'-12'163'15,"-4"1"-7"-15,4 3-118 0,7 2-30 16,2-2-6-16,4 4 1 16,0-3 2-16,-2 5 1 15,0 2 1-15,-3 6 3 16,-4 3 13-16,-3 8 5 15,-5 1-1-15,-2 7-17 16,-7 1-10-16,3 4 0 16,-4 2 0-16,3 3 0 15,0-5 0-15,2-5 0 16,1-3 0-16,2-5 0 16,1-6 0-16,0-5 0 15,1-9 0-15,0-8 0 16,0-5 0-16,-2-5 0 0,5-2 0 15,-5-6-3-15,6 2-46 16,-5-5 2-16,2 8-1 16,-5 1 6-16,-1 6 11 15,-3 2 25-15,-8 15 22 16,13-13 9-16,-13 13 2 16,7 12 8-16,-6 3 11 15,8 9-5-15,-4 10-6 16,5 15-34-16,-1 9-1 15,3 14 0-15,-3 6 0 16,2 8 0-16,-5 3 0 16,-1 0 0-16,-4-8 0 0,-2-8 0 15,-4-10 0-15,-6-16 0 16,-6-13 0-16,-10-16 0 16,-8-16 0-16,-11-17 0 15,-7-9 0-15,-16-17-109 16,-5-12-55-16,-3-8-4 15,5-2-8-15,11 2-8 16</inkml:trace>
  <inkml:trace contextRef="#ctx0" brushRef="#br0" timeOffset="57465.7872">21315 5921 233 0,'-11'-18'140'0,"11"18"-7"15,-4-18-14-15,4 18-12 16,4-22-12-16,-4 22-9 15,11-25-13-15,0 14-36 16,1-2-37-16,4 1 0 0,5-1 0 16,3-1 0-16,4 1 0 15,5-1 0-15,0 2 0 16,1 1 0-16,2 4 0 16,-2 2 0-16,-2 4 0 15,-4 6 0-15,-5 2 0 16,-4 4 0-16,-5 5 0 15,-6 3 0-15,-4 3 0 16,-5 1 0-16,-4 3 0 16,-4 1 0-16,-4 4 0 15,-5 2 0-15,-4 2 0 16,-8 4 0-16,-1 2 0 16,-7 2 0-16,-1 1 0 0,-1 1 0 15,0-3 0-15,6-3 0 16,6-8 0-16,6-4 0 15,6-6 0 1,7-8 0-16,9-13 0 0,4 11 0 16,12-12 0-16,9-3 0 15,6 0 0-15,6-2 0 16,6 2 0-16,4-1 0 16,2 2 0-16,-4-3-57 15,-2 5-58-15,-6 1-34 16,-9-4-27-16,-3 2-3 15,-12-5-4-15,-1 0 20 16</inkml:trace>
  <inkml:trace contextRef="#ctx0" brushRef="#br0" timeOffset="58387.7065">22078 5779 94 0,'-14'-6'55'15,"14"6"0"-15,-16-3 6 16,5 3 27-16,-2 1 21 15,2 7-1-15,-6 0-10 16,6 8-6-16,-9 1-4 0,6 9-6 16,-7 2-8-16,9 6-55 15,-2 2-19-15,6 3 0 16,2 1 0-16,7 2 0 16,5-6 0-16,5-3 0 15,7-4 0-15,7-4 0 16,4-6 0-16,3-4 0 15,6-7 0-15,0-3 0 16,1-5 0-16,-2-1 0 16,-1-5 0-16,-6-4 0 15,-3-3 0-15,-5-8 0 16,-8-6 0-16,-6-2 0 0,-5-6 0 16,-8-3 0-16,-5-1 0 15,-6 0 0-15,-6 4 0 16,-4 7 0-16,0 8 0 15,-6 5-47-15,7 11-83 16,2 5-38-16,5 3-14 16,18-4-2-16,-11 13-2 15,11-13 61-15</inkml:trace>
  <inkml:trace contextRef="#ctx0" brushRef="#br0" timeOffset="58981.4536">22313 5344 302 0,'0'0'158'0,"10"-14"-30"16,-10 14-15-16,27-16-14 0,-11 6-14 16,8 5-14-16,1-4-16 15,8 5-43-15,0-1-12 16,-1 4 0-1,-2 2 0-15,-2 3 0 0,-6 3 0 16,-4 1 0-16,-7 6 0 16,-7 0 0-16,-8 7 0 15,-6-1 0-15,-3 2 0 16,-4-1 0-16,-3 1 0 16,0 1 0-16,0-3 0 15,2-2 0-15,3-3 0 16,2-2 0-16,2-3 0 15,11-10 0-15,-13 15 0 0,13-15 0 16,0 0 0 0,-1 10 0-16,1-10 0 15,11 4 0-15,-11-4 0 16,23 3 0-16,-3-2 0 0,4-1 0 16,4 0 0-16,3-1 0 15,2 2 0-15,-1-4-39 16,3 5-104-16,-2-1-30 15,-5-2-12-15,-1-1-3 16,-5-3-6-16</inkml:trace>
  <inkml:trace contextRef="#ctx0" brushRef="#br0" timeOffset="59864.1599">23403 5938 130 0,'22'-1'129'15,"-11"-3"-23"-15,4 1 2 16,7 1-4-1,0-2-4-15,7 0 0 0,3-2-2 16,8 1-21-16,-1-2-24 16,8 3-35-16,-1-3-18 15,2-1 0-15,0 2 0 16,-1 0 0-16,-7 0 0 16,-2 0 0-16,-6 0 0 15,-7 0 0-15,-3 3-44 16,-8 0-47-16,-14 3-33 0,14-4-31 15,-14 4-16-15,0 0-4 16,-7-16-4 0,7 16 96-16</inkml:trace>
  <inkml:trace contextRef="#ctx0" brushRef="#br0" timeOffset="60207.9645">23765 5706 368 0,'0'13'157'0,"1"5"-15"0,-2 6-13 15,2 8-10-15,-2 2-11 16,4 10-108-16,-4-1 0 16,3 1 0-16,0-2 0 15,-2-4 0-15,0-4 0 16,-4-5 0-16,2-1 0 16,-11-6-69-16,2-2-98 15,-2-2-18-15,-3-7-6 16,1-1 5-16,0-9-11 15</inkml:trace>
  <inkml:trace contextRef="#ctx0" brushRef="#br0" timeOffset="64772.2153">24677 5606 123 0,'0'0'55'15,"0"0"-2"-15,0 0 2 16,0 0 11-16,0 0 51 15,0 0-11-15,-6 12-8 16,10 6-5-16,-4 2 1 16,5 10-4-16,-4 2-17 15,6 9-73-15,-2 1 0 16,4 1 0-16,-3 0 0 16,1-2 0-16,-1-4 0 15,2-4 0-15,-5-6 0 16,0-5 0-16,-1-5 0 15,-2-4 0-15,0-2 0 16,0-11-46-16,0 0-82 0,0 0-42 16,0 0-8-1,11-17-8-15,-5-9 1 0,5-3 56 16</inkml:trace>
  <inkml:trace contextRef="#ctx0" brushRef="#br0" timeOffset="65334.776">24924 5697 191 0,'2'-12'118'15,"-2"12"-16"-15,3-11 2 16,-3 11-3-1,7-12-3-15,-7 12-14 16,16-12-8-16,-3 6-11 0,0-4-7 16,4 5-32-16,1-2-26 15,4 2 0-15,0 1 0 16,2 3 0-16,-2 0 0 16,2 4 0-16,-4 2 0 15,0 3 0-15,-7 1 0 16,-2 2 0-16,-2 2 0 15,-3-1 0-15,-4 0 0 16,0 0 0-16,-4-1 0 16,-1 1 0-16,3-12 0 15,-11 20 0-15,1-7 0 16,-2 0 0-16,-3 4 0 16,-6 2 0-16,-2 1 0 0,0 1 0 15,-1 3 0-15,-1 0 0 16,6-3 0-16,2 0 0 15,4-4 0-15,8-1 0 16,7-4 0-16,-2-12 0 16,20 15 0-16,0-14 0 15,4-2 0-15,6-2 0 16,4-2 0-16,2-2 0 16,8 4-29-16,-2-4-102 15,-3 3-36-15,1 1-17 16,-3-4-1-16,1 1-4 15,-7-5 52-15</inkml:trace>
  <inkml:trace contextRef="#ctx0" brushRef="#br0" timeOffset="65772.2571">25634 5596 164 0,'0'0'144'16,"-22"17"-3"-16,5-1-5 0,3 7-8 16,-6 4-2-16,5 8-12 15,0 2-44-15,6 4-70 16,2 1 0-16,9-2 0 15,5-3 0-15,9-4 0 16,8-3 0-16,4-7 0 16,3-6 0-16,5-4 0 15,0-7 0-15,2-5 0 16,-5-7 0-16,-4-7 0 16,-5-10 0-16,-6-9 0 15,-7-6 0-15,-5-5 0 16,-8-4 0-16,-11 0 0 15,-4 3 0-15,-5 6 0 0,-5 9 0 16,-3 7 0-16,4 11-45 16,-4 5-74-16,7 6-44 15,7 4-18-15,16-4-9 16,0 0 2-16,0 0 52 16</inkml:trace>
  <inkml:trace contextRef="#ctx0" brushRef="#br0" timeOffset="66350.3596">25872 5162 106 0,'-6'-19'117'15,"6"19"-23"-15,6-12-23 16,-6 12-3-16,13-7-3 16,-13 7-2-16,22-9-10 15,-8 5-18-15,3 1-16 16,4 0-11-16,1 4-4 15,0-2 0-15,-1 2 1 0,-3 4 7 16,-2 3 35-16,-16-8 3 16,17 26-1-1,-16-9 1-15,-1 5-1 16,-7 1-1-16,2 5-42 0,-5-3-6 16,2 1 0-16,-2-2 0 15,0-3 0-15,2-3 0 16,0-4 0-16,8-14 0 15,-11 17 0-15,11-17 0 16,0 0 0-16,0 0 0 16,0 0 0-16,0 0 0 15,14 7 0-15,2-10 0 16,4 2 0-16,6-1 0 16,3-1 0-16,7 1 0 15,0-4 0-15,6 3-91 16,-4 1-93-16,-7-5 3 15,-1 1-9-15,-16-8-3 0,-2 4 10 16</inkml:trace>
  <inkml:trace contextRef="#ctx0" brushRef="#br0" timeOffset="67743.4876">26686 5750 280 0,'0'0'121'15,"0"0"18"-15,0 0-7 0,0 0-17 16,11-11-17-16,-11 11-15 16,14-2-28-16,0 5-55 15,-1-3 0-15,7 0 0 16,6 0 0-16,3 1 0 16,6-2 0-16,0-2 0 15,2 1 0-15,-2-4 0 16,5 6-27-16,-9-6-69 15,2 6-23-15,-8-3-21 16,-2 2-27-16,-2 2-10 16,-7-2-3-16,-2 6 64 15</inkml:trace>
  <inkml:trace contextRef="#ctx0" brushRef="#br0" timeOffset="68040.372">26784 5976 439 0,'15'-4'153'0,"7"-2"-16"16,8 3-12-16,3-6-19 15,9 4-43-15,2-2-63 0,6 2 0 16,1 0 0-16,0 3 0 16,-1 3-24-16,-8-1-109 15,-6 0-42-15,-4 1-9 16,-14-5 0-16,-4 2-6 16,-14 2 58-16</inkml:trace>
  <inkml:trace contextRef="#ctx0" brushRef="#br0" timeOffset="74078.7684">27945 5400 237 0,'3'-14'87'0,"-3"14"-5"15,0 0-10-15,0 0-12 16,-4-11-17-16,4 11-9 16,0 0-1-16,0 0 17 15,0 0 9-15,-2 12-1 16,6 5 6-16,-3 2-4 16,5 12-5-16,-2 5-26 15,6 14-29-15,-2 5 0 16,2 5 0-16,1 0 0 15,1 0 0-15,0-3 0 16,-1-6 0-16,-1-4 0 0,0-11 0 16,-2-7 0-16,1-5 0 15,0-9 0-15,-5-4 0 16,-4-11-62 0,9 15-72-16,-9-15-37 0,0 0-15 15,-20-10 0-15,8 0-5 16,-7-9 99-16</inkml:trace>
  <inkml:trace contextRef="#ctx0" brushRef="#br0" timeOffset="76219.4723">28287 5511 184 0,'4'-11'54'0,"-4"11"-1"15,0 0 2-15,0 0 17 16,-1 12 2-16,2 0-3 15,-1-12 21-15,-2 25-6 16,0-11 5-16,2 5-12 16,-3-6-9-16,3 4-31 15,-2-5-36-15,2 0-3 0,0-12 0 16,0 21 0-16,0-21 0 16,3 20 0-16,-3-20 0 15,12 18 0-15,-12-18 0 16,24 17 0-16,-8-11 0 15,3-2 0-15,1-3 0 16,-1 0 0-16,1-3 0 16,-1-2 0-16,-1 0 0 15,-3-2 0-15,1 4 0 16,-16 2-64-16,20-11-25 16,-20 11-8-16,13-17-8 15,-9 5 0-15,1-1 0 16,-4-1 27-16,0-2 43 0,-1-1 32 15,0 0 27-15,0 1 22 16,-1 0 10-16,-2 3 6 16,2-1-3-16,1 14-1 15,0-18-14-15,0 18 3 16,3-13-7-16,-3 13-4 16,0 0-4-16,0 0 11 15,0 0 1-15,0 0-4 16,0 0 0-16,9 27-30 15,-10-8-10-15,1 10 0 16,-1 4 0-16,2 7 0 16,1 4 0-16,2 1 0 15,1 1 0-15,2-3 0 0,2-4 0 16,1-5 0-16,-1-6 0 16,2-5 0-16,-2-3 0 15,-2-8-77 1,1-1-59-16,-8-11-40 0,0 0-8 15,0 0-5-15,7-16-1 16</inkml:trace>
  <inkml:trace contextRef="#ctx0" brushRef="#br0" timeOffset="76873.4915">29312 5453 224 0,'-11'-21'142'16,"-3"9"-7"-16,-2 3-7 16,-6-1-7-16,1 7-10 15,-10-4-17-15,0 7-29 0,-8 2-62 16,-2 5-3 0,-4 3 0-16,1 2 0 15,2 4 0 1,6 2 0-16,4 2 0 15,8 0 0-15,10 0 0 0,13 1 0 16,11-2 0-16,10 2 0 16,9-2 0-16,6 2 0 15,9 0 0-15,3 1 0 0,6 5 0 16,-5-1-24-16,-5 7-22 16,-8-1 4-16,-6 7-3 15,-13-2 1-15,-6 3-2 16,-17-4 21-16,-7-5 19 15,-7-6 10-15,-7-8 33 16,-1-6 2-16,-4-13 3 16,3-2 2-16,1-12 2 15,7-2 1-15,4-9-28 16,12-2-19-16,6-4 0 16,13-5 0-16,10-2 0 15,8-2 0-15,6 0 0 16,4 2 0-16,3 3 0 0,-5 2-6 15,3 8-101-15,-12 3-36 16,-9 3-34-16,-5 5-10 16,-13-1-3-16,-3 3 0 15</inkml:trace>
  <inkml:trace contextRef="#ctx0" brushRef="#br0" timeOffset="77311.0536">29503 5511 163 0,'-17'11'172'0,"1"2"-34"15,5 9-20-15,-1 3 0 16,6 6-7-16,1 1-10 16,11 4-17-16,3 0-66 15,9 3-18-15,5-3 0 16,5-3 0-16,3-4 0 16,2-7 0-16,-3-8 0 15,2-10 0-15,-5-10 0 0,-5-7 0 16,-7-11 0-16,-6-8 0 15,-4-5 0-15,-5-3 0 16,-6-1 0-16,-5 2 0 16,-7 5 0-16,-4 5 0 15,-1 10-31-15,-9 6-75 16,5 8-35-16,3 5-27 16,4 3-18-16,20-3-1 15,0 0-2-15</inkml:trace>
  <inkml:trace contextRef="#ctx0" brushRef="#br0" timeOffset="77670.3875">30064 5493 57 0,'-14'16'162'15,"-4"1"-3"-15,0 5-27 16,5 10-4-16,2 2 0 16,9 9-7-16,4-2-19 15,15 4-68-15,7-4-34 16,6-5 0-16,9-8 0 16,5-10 0-16,2-10 0 15,1-13 0-15,-3-10 0 0,-4-7 0 16,-8-6 0-16,-4-6 0 15,-10-2 0-15,-8-3 0 16,-10 1 0 0,-7 5 0-16,-12 3 0 0,-15 3 0 15,-5 9-150-15,-11 8-33 16,-9 1-8-16,1 8-3 16,-3-1-6-16</inkml:trace>
  <inkml:trace contextRef="#ctx0" brushRef="#br1" timeOffset="89411.0548">8498 8703 117 0,'16'-12'135'16,"-5"-1"-19"-16,-11 13 15 16,20-16-1-16,-20 16-10 15,0 0-7 1,0 0-21-16,0 0-23 0,-31 21-69 16,8-3 0-16,-9 3 0 15,1 2 0-15,-1 1 0 16,-1 1 0-16,5-5 0 15,5-3 0-15,6-5 0 16,6 1 0-16,11-13 0 16,-8 14 0-16,8-14 0 15,0 0 0-15,17 14 0 16,-2-7 0-16,7 0 0 0,5 3 0 16,7 2 0-1,4 1 0-15,2 7 0 16,0 2 0-16,-2 2 0 0,-5 3 0 15,-7 1 0-15,-8 0 0 16,-9 0 0-16,-7-2 0 16,-6-5 0-16,-4-4 0 15,-6-1 0-15,-5-5 0 16,-2-5 0-16,-2-1 0 16,3-1 0-16,1-3 0 15,3-2 0-15,4 0 0 16,12 1 0-16,0 0 0 15,0 0 0-15,23-8 0 16,-3 10 0-16,-2 4 0 16,-1 0 0-16,-1 6 0 15,-6 4 0-15,-9 6 0 0,-10 1 0 16,-7 4 0-16,-4-2 0 16,-6 1 0-16,2-3 0 15,-2-1 0-15,6-2 0 16,7-4 0-16,8 0 0 15,8-1 0-15,8-3 0 16,7-2 0-16,8 2 0 16,0-4 0-16,9 2 0 15,-2-5-44-15,8 0-114 16,3 0-21-16,0-9-7 16,6 0-7-16,-1-9 1 15</inkml:trace>
  <inkml:trace contextRef="#ctx0" brushRef="#br1" timeOffset="93361.4304">9515 9021 58 0,'-6'-13'55'15,"-1"2"-3"-15,-6-3 10 16,-2 1 16-16,-5 0 8 0,-4 0 1 16,-3 5-8-16,-4 2-6 15,-2 3-10-15,-1 5-9 16,-1 4-16-16,-2 3-16 16,4 6-5-16,0 6-2 15,5 6 1-15,5 4-1 16,7 7 0-16,8 3-4 15,9 3 0-15,6-3-2 16,9-3 1-16,5-6-2 16,4-9 3-16,5-11-3 15,3-9 1-15,1-14-3 16,0-8-1-16,-2-6-2 16,-3-6-4-16,-2-4-2 0,-4-1-6 15,-5 0 2-15,-5 2-3 16,-5 5 3-16,-4 3 0 15,-2 7 1-15,-1 3 0 16,-1 5 2-16,0 11 1 16,0 0 0-16,0 0 2 15,-2 15-1-15,3 3 0 16,0 4 0-16,2 4 1 16,-2 0-1-16,1 3 3 15,0-1-2-15,0-1 1 16,-2-1 2-16,0-4-23 15,1 0-59-15,-1-2-40 16,0-3-21-16,5 2-19 0,-5-19-2 16,14 20-6-16</inkml:trace>
  <inkml:trace contextRef="#ctx0" brushRef="#br1" timeOffset="94095.8221">9655 9313 282 0,'0'0'85'15,"-1"-13"0"-15,1 13-15 16,0 0-13-16,0-15-6 15,0 15-6-15,0 0-9 16,9-13-6-16,-9 13 7 16,0 0-3-16,8-14-9 15,-8 14-1-15,0 0-2 16,0 0-1-16,0 0-2 0,6-12-3 16,-6 12-14-16,0 0-2 15,0 0-2 1,0 0 0-16,0 0 2 15,0 0-1-15,-2 17 1 0,3-6 0 16,3 4 0-16,-2 3 1 16,0 3-2-16,1 2 2 15,0 0-2-15,-1 1 1 16,2-2-1-16,-2-1 3 16,1-4 1-16,-2-2-1 15,5 0-46-15,-5-4-53 16,-1-11-34-16,10 17-12 15,-10-17-21-15,0 0-8 16,0 0 2-16</inkml:trace>
  <inkml:trace contextRef="#ctx0" brushRef="#br1" timeOffset="94642.7527">10037 9307 214 0,'19'15'87'15,"-6"-3"6"-15,2 1-2 16,-3 2 8-16,5 6-8 0,-6-3-17 16,4 4-12-16,-9-3-13 15,-1 2-14-15,-9 1-9 16,-2 0-5-16,-4 0-20 15,-4-2 0-15,1 0-62 16,-1-3-48-16,4-5-31 16,5 0-14-16,5-12-14 15,0 0 0-15,15-12 25 16</inkml:trace>
  <inkml:trace contextRef="#ctx0" brushRef="#br1" timeOffset="95611.4523">10855 8936 211 0,'-17'-18'98'16,"1"3"-10"-16,-2 0 2 15,-4 3 0-15,0 4-8 16,-2 0-14-16,0 6-8 16,-2 0-14-16,4 5-17 15,-5 1 0-15,2 7-14 16,0 0-9-16,1 6-3 16,0 4 2-16,2 3-4 15,5 5 3-15,2 3 1 16,7 2-2-16,3-1 0 0,6 0-2 15,4-3 3-15,5-3-1 16,3-4 3-16,1-7 1 16,0-3 1-16,2-6 0 15,2-7 1-15,3-6-1 16,5-10-1-16,1-8 0 16,3-6-4-16,3-8-2 15,3-6-5-15,-3 0-2 16,-2 3 0-16,-5 4-6 15,-8 7 4-15,-3 8-3 16,-7 9 0-16,-8 13 2 16,0 0 3-16,-7 22 3 15,0 3-2-15,-1 8 7 0,2 5-4 16,0 4 3-16,3 5 2 16,3-2-1-16,2-2 0 15,3-4-1-15,1-6-26 16,4-4-56-16,0-5-32 15,2-9-28-15,4-4-18 16,-3-11-6-16,7-2-5 16,-2-9 89-16</inkml:trace>
  <inkml:trace contextRef="#ctx0" brushRef="#br1" timeOffset="96377.0844">11213 9196 178 0,'0'0'128'0,"0"0"0"0,0 0-7 15,0 0-5-15,5-11-11 16,-5 11-19-16,11-11-19 16,-11 11-21-16,20-13-35 15,-4 7-10-15,3 1-2 16,4 0-1-16,2 0 0 16,2 5-1-16,0 2 0 15,-4 1 0-15,-2 2-2 0,-4 2-1 16,-5 2 0-1,-8 2-1-15,-9 1 2 16,-5 0 0-16,-4-1 2 16,-3 0-1-16,0-1 1 0,-1 0 3 15,1-3 0-15,3-2 1 16,14-5-1-16,-15 6 1 16,15-6 2-16,0 0 4 15,0 0 0-15,0 0 0 16,0 0 0-16,21 7-3 15,-10-3-2-15,0 1-2 16,0 1-3-16,0 1-2 16,-11-7-2-16,17 18 0 0,-10-5 2 15,-3-3 0 1,0 3 1-16,-2-1 2 16,-2 1 1-16,-4 1-1 15,-2-2 0-15,-5-1 0 0,-3-3 1 16,-1 0-1-16,-1-2 2 15,3 0-45-15,-1-4-44 16,3-1-42-16,11-1-23 16,0 0-9-16,0 0-5 15,0 0 0-15</inkml:trace>
  <inkml:trace contextRef="#ctx0" brushRef="#br1" timeOffset="97456.502">11524 8445 150 0,'0'0'151'16,"-17"16"-33"-16,17-16-14 15,-13 19-2-15,13-19-10 16,1 18-10-16,-1-18-18 15,22 17-17-15,-2-11-29 16,10-2-14-16,5 0-4 0,7-1 0 16,3-3-1-1,-1 0-1-15,-3 0 1 16,-3 1-2-16,-7 3 1 16,-8 3-2-16,-9 3 2 0,-9 4-1 15,-10 2-1-15,-7 1 1 16,-5 3 2-16,-7-3 0 15,-3 1 0-15,-4 0 2 16,1-1 0-16,1-1 0 16,3 0 0-16,6 0 1 15,7 0-1-15,4-1 2 16,6 4 4-16,8-1 2 16,4 0 0-16,7-1-4 15,6-1 3-15,3 1-5 16,0-2 3-16,0-1-6 15,-1-2-1-15,-4-1-4 16,-2-1 1-16,-3 0 0 0,-4 0 1 16,-11-10 1-16,19 20-27 15,-19-20-17-15,18 20-15 16,-18-20-6-16,19 18-2 16,-19-18 1-16,24 17-2 15,-10-12 0-15,4 5 29 16,1-2 18-16,5 3 14 15,2 3 13-15,0 1 21 16,-2 4 27-16,-3-1 17 16,-2 6 1-16,-7-3-2 15,-4 6 2-15,-13-4-4 16,-6 2-3-16,-11-4-21 16,-7 1-25-16,-10-4-18 0,-11-2 1 15,-2-1-69-15,-3-4-67 16,2-7-27-16,14 3-6 15,6-11 0-15,21 3-7 16</inkml:trace>
  <inkml:trace contextRef="#ctx0" brushRef="#br1" timeOffset="98112.7727">12781 8813 459 0,'0'0'168'0,"0"0"-43"15,0-16-30-15,14 14-23 16,-1-6-15-16,11 4-48 0,3-3-6 16,9 1 0-16,4-1-3 15,6 1-1-15,3 4 0 16,-1-1-2-16,-1 7-34 15,-4-2-63-15,-3 6-39 16,-5 2-28-16,-11-2-4 16,-5 2-6-16,-19-10 1 15</inkml:trace>
  <inkml:trace contextRef="#ctx0" brushRef="#br1" timeOffset="98331.519">12815 9019 519 0,'0'0'177'15,"0"0"-42"-15,13 1-44 16,9-7-33-16,13 2-34 16,9 1-21-16,7-1-76 15,11 1-70-15,4 5-29 16,-2-7-6-16,-3 5-2 15,-12-6-6-15</inkml:trace>
  <inkml:trace contextRef="#ctx0" brushRef="#br1" timeOffset="100378.4323">14852 8511 290 0,'0'0'139'0,"0"0"-20"15,-9-12-14-15,9 12-10 16,4-12-10-16,-4 12-27 16,15-20-42-1,-4 8-6-15,6 0-2 0,3-1-5 16,5-2-1-16,3 3-2 16,4 2-1-16,2 4 0 15,1 5-3-15,0 6-1 16,-5 6-1-16,-3 4-1 15,-8 7 1-15,-11 8-1 16,-9 1 2-16,-10 2 0 16,-10-1 3-16,-9-2-1 0,-6-2 4 15,-3-5 0-15,0-3 1 16,0-6-1 0,4-4 2-16,7-4 3 15,8-1 2-15,8-1 0 16,12-4 0-16,0 0-1 0,29 7 0 15,0-3-2-15,12 3-1 16,3 4-5-16,5 3-1 16,2 7 3-16,-1 5-5 15,-5 5 2-15,-7 3-3 16,-9 3 1-16,-11-1-1 16,-9-1 4-16,-14-5-3 15,-14-4-1-15,-16-9 3 0,-9-6 0 16,-7-8 1-1,-4-4 3-15,-2-4 0 16,3-2-42-16,4-5-47 16,12-2-31-16,14 0-22 0,9-7-22 15,16 1 0-15,8-9-6 16</inkml:trace>
  <inkml:trace contextRef="#ctx0" brushRef="#br1" timeOffset="100800.2952">15618 8447 354 0,'0'0'163'0,"-19"-8"-45"0,8 18-30 16,-1 5-13-16,1 9-14 15,0 4-23-15,5 10-20 16,4 3-14-16,5 3 3 16,8 3 2-16,9 0-3 15,7-5-1-15,10-5-3 16,7-8 4-16,6-8-7 16,4-10 2-16,0-10 0 15,-3-12-5-15,-3-10 4 16,-10-8-3-16,-10-10 2 15,-13-6-5-15,-11-2 3 16,-15-1 0-16,-16 3-2 16,-11 9 2-16,-8 5-1 0,-4 9 0 15,-2 9-26-15,2 10-64 16,2 8-32-16,9 4-25 16,16 4-14-16,8-7-2 15,15-6-3-15</inkml:trace>
  <inkml:trace contextRef="#ctx0" brushRef="#br1" timeOffset="101347.1669">15983 8119 295 0,'0'0'160'0,"-8"-18"-32"16,5 7-23-16,3 11-11 15,-2-22-17-15,2 22-24 16,14-21-40-16,-1 12-10 15,4 1-3-15,6 1-1 16,2 5 1-16,2-1-1 16,1 3 1-16,-3 4-1 0,0 1-1 15,-6 2 0-15,-2 2 0 16,-17-9 1-16,16 19-2 16,-16-7 2-1,-5 0-3-15,-3 2 3 0,-6 2-1 16,1-2 5-16,-3 3-1 15,3 0 2-15,-1-1 1 16,5 0 1-16,4-4 0 16,3 0 1-16,2-12 0 15,13 16-4-15,5-13 0 16,5-1 1-16,6-1-1 16,6-1-1-16,4-1 1 0,6 0-1 15,4 2-6 1,-2-1-78-16,2 4-58 15,-1 2-26-15,-8-5-9 16,-1 3 0-16,-12-7-10 0</inkml:trace>
  <inkml:trace contextRef="#ctx0" brushRef="#br1" timeOffset="105031.7779">16852 8745 296 0,'0'0'131'0,"0"0"-10"0,-3-12-10 16,3 12-21-1,0 0-16-15,17-17-18 16,-2 11-14-16,1-3-19 16,6 1-21-16,2-1-1 0,4 0-3 15,5 3 1-15,1 0 0 16,0 1 0-16,-1 3 1 15,4 1 0-15,-3 1 0 16,0 1-28-16,-4-2-49 16,-1 2-44-16,-2 0-25 15,-6-3-17-15,-1 3-11 16,-7-7 1-16</inkml:trace>
  <inkml:trace contextRef="#ctx0" brushRef="#br1" timeOffset="105609.8717">17113 8506 184 0,'0'0'86'0,"0"0"16"16,0 0 10-16,0 0-14 15,0 0-15-15,0 0-12 16,0 0-9-16,0 0-4 16,0 0-11-16,-5 11-24 15,5-11-22-15,0 0 0 16,0 0-1-16,4 11 0 16,-4-11 0-16,0 0 0 15,0 0-1-15,0 0 0 16,2 14 1-16,-2-14 0 15,1 19 0-15,0-3 2 16,2 1-1-16,-1 5 1 0,1 2-2 16,0 3 2-16,1 0-2 15,1 1 2-15,1 0-2 16,0-4 0 0,-1 0 4-16,0-3-3 0,1-3 3 15,0-3-7-15,0 1-51 16,-2-4-53-16,-4-12-27 15,11 23-27-15,-11-23-11 16,12 10-1-16,-12-10 34 16</inkml:trace>
  <inkml:trace contextRef="#ctx0" brushRef="#br1" timeOffset="113907.0347">17624 8333 378 0,'0'0'120'16,"0"0"2"-16,5-10-10 16,6 5-17-16,11 3-33 15,1-4-33-15,9 3-27 16,5-1-1-16,3 0-2 16,5-2 0-16,0 1 0 15,0 1 2-15,-4 0-1 16,-5-1-1-16,-4 1 1 15,-5 0 0-15,-5 0 0 0,-6 1 0 16,-4 1 0-16,-12 2 0 16,11 1 1-16,-11-1 2 15,0 18 0-15,-5 1-1 16,-4 5 0-16,-3 8 0 16,-3 4 0-16,0 8 0 15,-2 1 0-15,-2 3-3 16,1-2 2-16,2-4 0 15,3-1 2-15,4-7-4 16,2-5-14-16,6-2-73 16,-1-5-44-16,6-7-19 15,7 0-18-15,-11-15-2 16,27 1-6-16</inkml:trace>
  <inkml:trace contextRef="#ctx0" brushRef="#br1" timeOffset="114328.9025">18580 8209 1 0,'0'0'68'0,"0"0"57"16,-15 8-21-16,1 6 5 15,-7 4 0-15,-2 8 0 0,-4 4-1 16,1 7-22-16,-3-2-20 16,7 5-19-16,-1 1-35 15,7-2-10 1,4-2-4-16,9-3 4 0,10-4-4 16,9-5 3-16,10-3-2 15,6-6 2-15,7-5 0 16,3-6 1-16,4-10-1 15,-4-6 0-15,-3-11-1 16,-6-6 0-16,-7-7 0 16,-7-8-1-16,-8-4 3 15,-8-2-4-15,-8-1 3 16,-7 3-3-16,-8 5-6 16,-5 4-56-16,-2 13-49 15,-2 8-26-15,-1 3-22 16,7 11-9-16,4-3 0 15,19 6 48-15</inkml:trace>
  <inkml:trace contextRef="#ctx0" brushRef="#br1" timeOffset="114797.6494">18741 7851 228 0,'5'-12'168'0,"2"-1"-42"16,0 1-19-16,4 3-16 0,0 0-15 16,3 2-14-16,-2 3-18 15,3 4-23-15,-2 1-19 16,-1 2-1-16,1 2-1 15,-13-5 0-15,14 17 1 16,-10-6 0-16,-4 3 1 16,-5 3 0-16,-4 2-3 15,-3 3 3-15,-4 1-2 16,-1 0 3-16,0-1-5 16,1-1 2-16,3-5-2 15,3-3 2-15,10-13-2 16,-5 15 2-16,5-15 0 0,23 2 0 15,1-3 2-15,6-1 0 16,7-3 1-16,5 0 0 16,5 0-2-16,-1 0-71 15,4 4-55-15,-2 2-30 16,-9-2-13-16,0 2-6 16,-10-1-2-16</inkml:trace>
  <inkml:trace contextRef="#ctx0" brushRef="#br1" timeOffset="115219.548">19766 8357 308 0,'0'0'174'16,"0"0"-29"0,14-2-40-16,-14 2-26 0,20-6-21 15,-4-1-4-15,7 3-18 16,4-3-26-16,4 1-9 16,4-3 1-16,4 2-41 15,6 3-67-15,-1 3-35 16,-3-1-29-16,-2 3-1 15,-10-1-6-15,-1 6 10 16</inkml:trace>
  <inkml:trace contextRef="#ctx0" brushRef="#br1" timeOffset="115453.9053">19821 8553 242 0,'0'0'177'16,"16"4"-13"-16,-3-5-43 15,8 1-8-15,6-5-30 16,14 4-28-16,8-1-123 16,10-1-79-16,6-5-26 15,10-1-5-15,-4-8-6 16,5 5-3-16</inkml:trace>
  <inkml:trace contextRef="#ctx0" brushRef="#br1" timeOffset="117270.2266">21000 8002 183 0,'0'0'112'0,"3"-17"-9"15,-3 17-12-15,15-13-4 16,-2 7-16-16,6 1-14 16,2 3-21-16,8-1-19 0,4 2-11 15,9-1-3-15,-2-1-2 16,-1 1-1-16,-2-3 9 16,-4 2 14-1,-8-2 4-15,-5 2 0 0,-20 3 4 16,11-6-1-16,-11 6 2 15,-25-3-2-15,0 2-7 16,-5 5-16-16,-6-2-2 16,-5 3-3-16,-1 0-1 15,-5 1-2-15,5 0 1 16,4 0-2-16,6 1 1 16,5 0 1-16,6 2-1 15,4 6 0-15,5 3 0 0,4 4-1 16,1 6-1-1,1 4 6-15,0-1-3 16,3 2 0-16,0-5-1 16,2-3 0-16,1-7 1 0,0-4 0 31,0-14 1-31,0 0-4 16,13 9 1-16,-2-12 1 15,5 0 0-15,4-3 2 0,3 0-7 16,5-2 7-16,4 3-6 15,3 3 5-15,3 3 0 16,3 5-1-16,2 8 2 16,0 5-2-16,2 7 4 15,-3 5-3-15,-5 4 3 16,-5 1 0-16,-11 4-1 16,-14 0 1-16,-18-2-3 15,-17-5 2-15,-15-4-2 16,-14-7 3-16,-11-4-2 15,-5-4 0-15,-2-9-2 16,8-5 0-16,12 0-76 16,10-7-52-16,17-5-34 0,22-1-7 15,18-9-3-15,20-2-4 16</inkml:trace>
  <inkml:trace contextRef="#ctx0" brushRef="#br1" timeOffset="117832.7922">22094 7943 274 0,'-15'-22'141'0,"-9"-1"-3"16,-8 3-28-16,-2 9-23 16,-13 4-15-16,0 7-5 0,-12 2-11 15,5 9-4-15,-3 3-26 16,7 6-26-16,6 2 0 16,9 4 0-16,9 2 0 15,10 1 0-15,16 4-3 16,11 0 2-16,15 2-1 15,10 2 0-15,11 2 2 16,9 1 1-16,6 2 2 16,2 3 0-16,-1 0-2 15,-6 0-1-15,-8-1 0 16,-12 0 0-16,-16-4 0 16,-18-4 0-16,-17-10 0 15,-18-6 0-15,-13-12 0 0,-10-8 0 16,-9-8 0-16,1-8 0 15,4-7 0-15,11-5-3 16,13-6 2-16,16-1-2 16,18-3 2-16,14-1-1 15,20 1 4-15,15-4-2 16,11 0-1-16,11 2 1 16,3 3-9-16,-3 1-59 15,-1 7-39-15,-10 1-43 16,-11 1-19-16,-13 7-8 15,-19-1 0-15,-9 5 21 16</inkml:trace>
  <inkml:trace contextRef="#ctx0" brushRef="#br1" timeOffset="118395.2343">22633 8004 88 0,'-12'-27'129'15,"-2"17"-35"-15,-1 4 12 16,-9 6 13-16,1 11-1 16,-9 5-11-16,2 15-13 15,-8 8-19-15,9 13-22 16,-2 5-13-16,9 6-40 15,7 2 0-15,6-1 0 16,11-3 0-16,13-8 0 0,12-8 0 16,8-10 0-16,9-12-2 15,6-11 1-15,4-17 0 16,0-13 0-16,-3-15 2 16,-7-10 1-16,-9-10-2 15,-10-5 2-15,-12-5-2 16,-12 2 0-16,-15 7 0 15,-12 5-15-15,-9 14-41 16,-10 4-21-16,-1 13-15 16,-2 7-29-16,2 9-23 15,9 6-22-15,11 2-9 16,15 5 23-16,11-11 128 16</inkml:trace>
  <inkml:trace contextRef="#ctx0" brushRef="#br1" timeOffset="118770.2686">22925 7972 216 0,'0'0'127'16,"0"0"3"-16,-10 22-13 15,6 1-12-15,7 12-4 16,-3 5-7-16,7 12-15 15,2 1-28-15,5 8-48 16,7-1-3-16,2-3 0 0,3-5 0 16,2-9 0-16,4-10 0 15,4-15 0 1,2-13 0-16,1-16-2 16,-1-14 4-16,-4-12-2 0,-3-12 0 15,-6-8 0-15,-4-9 0 16,-10-1 0-16,-15-1 0 15,-9 6 0-15,-15 7 0 16,-11 10 0-16,-9 17-49 16,-5 10-70-16,-2 13-40 15,5 10-20-15,7 6-3 16,14 6-4-16,8-2 38 16</inkml:trace>
  <inkml:trace contextRef="#ctx0" brushRef="#br1" timeOffset="119270.2536">23957 7676 191 0,'15'-11'174'0,"3"2"-8"15,2 2-46-15,1 4-13 16,5 5-17-16,0 1-11 16,5 8-25-16,-1 2-38 15,3 6-12-15,0 3-4 16,2 4 2-16,1 1-3 15,-1 1 1-15,-1-2-50 0,-4-5-37 16,0-3-37-16,-3-5-33 16,-4-13-11-16,0-5-4 15,-7-16-2-15,0-5 105 16</inkml:trace>
  <inkml:trace contextRef="#ctx0" brushRef="#br1" timeOffset="119676.4989">24458 7511 124 0,'-11'13'128'16,"-1"4"10"-16,-1 10-15 0,-10 1 0 16,0 8-6-16,-11-2-10 15,-2 5-19-15,-5-2-17 16,3 2-67-16,-1-3-4 15,0-2 0-15,4-4 0 16,0-6 0-16,7-4 0 16,4-8 0-16,4-5 0 15,6-6 0-15,3-4 0 16,11 3 0-16,-8-17 0 16,11 3 0-16,3 0 0 15,4-1-3-15,1 0-1 16,3 2-1-16,7 1 2 15,4 2 0-15,3 4 3 0,3 1-3 16,5 3 4 0,2 0-1-16,3 4-21 15,-3-2-43-15,1 2-35 16,-5-3-32-16,-6-4-30 0,-2-2-11 16,-12-10-5-16,-1-3 2 15</inkml:trace>
  <inkml:trace contextRef="#ctx0" brushRef="#br1" timeOffset="119864.0273">24327 7533 98 0,'1'20'106'16,"-2"3"-37"-16,-1 9-6 15,1 5-5 1,-2 4-5-16,1 0-17 15,0 3-46-15,5 1-50 0,-2-6-41 16,12 0-12-16,-3-13-6 16,11 0 40-16</inkml:trace>
  <inkml:trace contextRef="#ctx0" brushRef="#br1" timeOffset="120364.0377">25493 8051 117 0,'0'0'109'0,"-16"3"28"16,-2 3-10-16,-3 7-4 15,-5 6-4-15,1 8-10 16,-3 4-17-16,8 6-15 15,2 1-64-15,12 1-13 0,8-2 0 16,10-6 0-16,8-6 0 16,7-12 0-16,7-8 0 15,1-10 0-15,-2-8 0 16,-1-8 0-16,-9-7 0 16,-7-4 0-16,-9-3 0 15,-9 1 0-15,-10 0 0 16,-7 2-60-16,0 8-39 15,-4 1-36-15,2 4-25 16,9 7-20-16,7 0 5 16,5 12-8-16</inkml:trace>
  <inkml:trace contextRef="#ctx0" brushRef="#br1" timeOffset="120879.6638">25776 7985 93 0,'-1'23'142'0,"-1"-4"37"16,4 6-44-16,5 14-24 15,-2 8-8-15,7 10-3 16,-3 2-15-16,4 7-20 16,-3 0-55-16,1 0-10 15,0-8 0-15,-4-5 0 16,-1-9 0-16,-2-7 0 0,-3-12 0 15,-1-8 0-15,0-17 0 16,-13 4 0-16,2-16 0 16,-3-14 0-1,2-10 0-15,1-12 0 0,3-9 0 16,1-10 0-16,7-2 0 16,5-2 0-16,5 3 0 15,7 5 0-15,5 7 0 16,5 8 0-16,10 8-1 15,5 10-3-15,10 8 3 16,3 10 1-16,1 8 0 16,-4 11 2-16,-4 9-2 15,-12 7 4-15,-12 10-4 0,-18 0 0 16,-20 2 0-16,-14-2 0 16,-15-5 0-1,-8-5 0-15,-7-4 0 16,-2-7 0-16,-1-7 0 0,6-2 0 15,10 0-18-15,6-7-87 16,17-1-41-16,22 5-26 16,-6-27-11-16,25 4-2 15,10-12-3-15</inkml:trace>
  <inkml:trace contextRef="#ctx0" brushRef="#br1" timeOffset="121160.8896">26627 7509 189 0,'-6'13'181'0,"-1"6"-44"16,6 16-19-16,-2 10-5 15,4 14-3-15,-2 3-14 16,7 7-20-16,-1-1-73 15,4 1-3-15,3-5 0 16,2-9 0-16,-1-10 0 16,-2-13 0-16,3-7-76 15,-11-14-55-15,-3-11-31 16,0 0-17-16,-19-24 1 16,4 1-5-16,-8-9 70 15</inkml:trace>
  <inkml:trace contextRef="#ctx0" brushRef="#br1" timeOffset="121504.7067">26414 7925 298 0,'0'0'177'0,"26"-15"-2"15,0 4-59-15,11 7-35 16,6-1-28-16,8 5-12 16,3-2-4-16,6 2-9 15,-4-1-28-15,-2 1-5 16,-4 5-30-16,-10-3-11 15,-6 4-4-15,-9-3 4 16,-10 3 4-16,-15-6 15 16,5 16 22-16,-8-4 14 15,-7 1 28-15,3 8 13 0,-4-1 2 16,3 7-4-16,0 0-3 16,3 3-16-16,1 1-26 15,2-4-3-15,3-3 0 16,3-7 0-16,3-1-49 15,-7-16-37-15,21 10-35 16,-8-13-26-16,2-8-18 16,6-2-12-16,-1-10 4 15,8 1 69-15</inkml:trace>
  <inkml:trace contextRef="#ctx0" brushRef="#br1" timeOffset="122072.8143">27355 7946 178 0,'9'24'127'0,"-7"0"-32"16,-1 4-7-16,-1 4 5 15,-3-1-6-15,2 0 9 16,-6-8-17-16,5-1-6 16,-4-9-24-16,6-13-9 15,0 0-22-15,-11 2-18 16,7-17 0-16,3-6 0 15,2-5 0-15,5-2 0 16,4-6 0-16,6 1 0 16,2 2 0-16,3 0 0 0,3 6 0 15,3 4 0-15,3 8 0 16,0 5 0-16,1 10 0 16,-2 7 0-16,-1 6 0 15,-1 6 0-15,-3 3 0 16,-4 3 0-16,-7 0 0 15,-3-2 0-15,-6-3 0 16,-4-2 0-16,-3-6 0 16,3-14 0-16,-7 16 0 15,7-16 0-15,0 0 0 16,0 0 0-16,-6-21 0 16,9 7 0-16,6-6 0 15,2-1 0-15,5 0 0 0,2-1 0 16,7 2 0-16,1 4 0 15,2 5 0 1,1 7 0-16,-5 6 0 16,0 5 0-16,-4 7 0 0,-2 4 0 15,-6 3 0-15,-3 2 0 16,0 1-33-16,-6-3-46 16,4 2-26-16,-3-6-34 15,3-1-20-15,3-4-15 16,1-5 1-16,10-2 13 15</inkml:trace>
  <inkml:trace contextRef="#ctx0" brushRef="#br1" timeOffset="122775.9512">28499 7938 132 0,'-21'-18'120'0,"3"2"-17"16,-3 4-23-16,-2 4-4 0,-2 7 6 16,-3 4 5-16,3 8-2 15,-3 1-18-15,3 11-10 16,0 0-16-16,4 6-4 16,1-2-11-16,8 1-6 15,2-5-10-15,7-5-10 16,4-2 0-16,6-5 0 15,7-5 0-15,2-6 0 16,4-6 0-16,2-5 0 16,3-3-6-16,-1-7-10 15,2-1-5-15,-3-5-2 16,-1 3-1-16,-3-3 3 16,2 8 1-16,-6-1 9 0,-2 8 21 15,-2 5 7-15,-11 7 8 16,22 8 0-16,-12 6 2 15,3 6-3-15,0 1-10 16,7 6-14-16,4-1 0 16,6-2 0-16,7-5 0 15,4-7 0-15,7-8 0 16,2-8 0-16,4-9 0 16,2-8 0-16,-1-8 0 15,-4-6 0-15,-2-8 0 16,-5-4-4-16,-7-2-18 15,-7-5-3-15,-8 6 3 16,-10 0-2-16,-5 8 5 0,-9 6 0 16,-9 7 30-16,-5 11 15 15,-11 8 6-15,-3 13 0 16,-8 7 0-16,1 10-30 16,-4 7-2-16,6 7 0 15,10 11 0-15,13 8 0 16,20 5 0-16,19 4 0 15,24 4 0-15,18-1 0 16,16 0 0-16,8-4-49 16,8-3-122-16,-3-8-6 15,-12-18-11-15,-4-8-4 16,-17-24-6-16</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5CBFAB-ED05-4F78-B1F6-EECFF9F7BF3D}" type="datetimeFigureOut">
              <a:rPr lang="en-US" smtClean="0"/>
              <a:t>10/21/2017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333E77-C1CC-4861-9C1F-630C123AAB42}" type="slidenum">
              <a:rPr lang="en-US" smtClean="0"/>
              <a:t>‹#›</a:t>
            </a:fld>
            <a:endParaRPr lang="en-US"/>
          </a:p>
        </p:txBody>
      </p:sp>
    </p:spTree>
    <p:extLst>
      <p:ext uri="{BB962C8B-B14F-4D97-AF65-F5344CB8AC3E}">
        <p14:creationId xmlns:p14="http://schemas.microsoft.com/office/powerpoint/2010/main" val="2904765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5CBFAB-ED05-4F78-B1F6-EECFF9F7BF3D}" type="datetimeFigureOut">
              <a:rPr lang="en-US" smtClean="0"/>
              <a:t>10/21/2017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333E77-C1CC-4861-9C1F-630C123AAB42}" type="slidenum">
              <a:rPr lang="en-US" smtClean="0"/>
              <a:t>‹#›</a:t>
            </a:fld>
            <a:endParaRPr lang="en-US"/>
          </a:p>
        </p:txBody>
      </p:sp>
    </p:spTree>
    <p:extLst>
      <p:ext uri="{BB962C8B-B14F-4D97-AF65-F5344CB8AC3E}">
        <p14:creationId xmlns:p14="http://schemas.microsoft.com/office/powerpoint/2010/main" val="2051733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5CBFAB-ED05-4F78-B1F6-EECFF9F7BF3D}" type="datetimeFigureOut">
              <a:rPr lang="en-US" smtClean="0"/>
              <a:t>10/21/2017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333E77-C1CC-4861-9C1F-630C123AAB42}" type="slidenum">
              <a:rPr lang="en-US" smtClean="0"/>
              <a:t>‹#›</a:t>
            </a:fld>
            <a:endParaRPr lang="en-US"/>
          </a:p>
        </p:txBody>
      </p:sp>
    </p:spTree>
    <p:extLst>
      <p:ext uri="{BB962C8B-B14F-4D97-AF65-F5344CB8AC3E}">
        <p14:creationId xmlns:p14="http://schemas.microsoft.com/office/powerpoint/2010/main" val="70023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5CBFAB-ED05-4F78-B1F6-EECFF9F7BF3D}" type="datetimeFigureOut">
              <a:rPr lang="en-US" smtClean="0"/>
              <a:t>10/21/2017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333E77-C1CC-4861-9C1F-630C123AAB42}" type="slidenum">
              <a:rPr lang="en-US" smtClean="0"/>
              <a:t>‹#›</a:t>
            </a:fld>
            <a:endParaRPr lang="en-US"/>
          </a:p>
        </p:txBody>
      </p:sp>
    </p:spTree>
    <p:extLst>
      <p:ext uri="{BB962C8B-B14F-4D97-AF65-F5344CB8AC3E}">
        <p14:creationId xmlns:p14="http://schemas.microsoft.com/office/powerpoint/2010/main" val="3799752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5CBFAB-ED05-4F78-B1F6-EECFF9F7BF3D}" type="datetimeFigureOut">
              <a:rPr lang="en-US" smtClean="0"/>
              <a:t>10/21/2017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333E77-C1CC-4861-9C1F-630C123AAB42}" type="slidenum">
              <a:rPr lang="en-US" smtClean="0"/>
              <a:t>‹#›</a:t>
            </a:fld>
            <a:endParaRPr lang="en-US"/>
          </a:p>
        </p:txBody>
      </p:sp>
    </p:spTree>
    <p:extLst>
      <p:ext uri="{BB962C8B-B14F-4D97-AF65-F5344CB8AC3E}">
        <p14:creationId xmlns:p14="http://schemas.microsoft.com/office/powerpoint/2010/main" val="475295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5CBFAB-ED05-4F78-B1F6-EECFF9F7BF3D}" type="datetimeFigureOut">
              <a:rPr lang="en-US" smtClean="0"/>
              <a:t>10/21/2017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333E77-C1CC-4861-9C1F-630C123AAB42}" type="slidenum">
              <a:rPr lang="en-US" smtClean="0"/>
              <a:t>‹#›</a:t>
            </a:fld>
            <a:endParaRPr lang="en-US"/>
          </a:p>
        </p:txBody>
      </p:sp>
    </p:spTree>
    <p:extLst>
      <p:ext uri="{BB962C8B-B14F-4D97-AF65-F5344CB8AC3E}">
        <p14:creationId xmlns:p14="http://schemas.microsoft.com/office/powerpoint/2010/main" val="421495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5CBFAB-ED05-4F78-B1F6-EECFF9F7BF3D}" type="datetimeFigureOut">
              <a:rPr lang="en-US" smtClean="0"/>
              <a:t>10/21/2017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333E77-C1CC-4861-9C1F-630C123AAB42}" type="slidenum">
              <a:rPr lang="en-US" smtClean="0"/>
              <a:t>‹#›</a:t>
            </a:fld>
            <a:endParaRPr lang="en-US"/>
          </a:p>
        </p:txBody>
      </p:sp>
    </p:spTree>
    <p:extLst>
      <p:ext uri="{BB962C8B-B14F-4D97-AF65-F5344CB8AC3E}">
        <p14:creationId xmlns:p14="http://schemas.microsoft.com/office/powerpoint/2010/main" val="542439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5CBFAB-ED05-4F78-B1F6-EECFF9F7BF3D}" type="datetimeFigureOut">
              <a:rPr lang="en-US" smtClean="0"/>
              <a:t>10/21/2017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333E77-C1CC-4861-9C1F-630C123AAB42}" type="slidenum">
              <a:rPr lang="en-US" smtClean="0"/>
              <a:t>‹#›</a:t>
            </a:fld>
            <a:endParaRPr lang="en-US"/>
          </a:p>
        </p:txBody>
      </p:sp>
    </p:spTree>
    <p:extLst>
      <p:ext uri="{BB962C8B-B14F-4D97-AF65-F5344CB8AC3E}">
        <p14:creationId xmlns:p14="http://schemas.microsoft.com/office/powerpoint/2010/main" val="3495300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5CBFAB-ED05-4F78-B1F6-EECFF9F7BF3D}" type="datetimeFigureOut">
              <a:rPr lang="en-US" smtClean="0"/>
              <a:t>10/21/2017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333E77-C1CC-4861-9C1F-630C123AAB42}" type="slidenum">
              <a:rPr lang="en-US" smtClean="0"/>
              <a:t>‹#›</a:t>
            </a:fld>
            <a:endParaRPr lang="en-US"/>
          </a:p>
        </p:txBody>
      </p:sp>
    </p:spTree>
    <p:extLst>
      <p:ext uri="{BB962C8B-B14F-4D97-AF65-F5344CB8AC3E}">
        <p14:creationId xmlns:p14="http://schemas.microsoft.com/office/powerpoint/2010/main" val="3710135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5CBFAB-ED05-4F78-B1F6-EECFF9F7BF3D}" type="datetimeFigureOut">
              <a:rPr lang="en-US" smtClean="0"/>
              <a:t>10/21/2017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333E77-C1CC-4861-9C1F-630C123AAB42}" type="slidenum">
              <a:rPr lang="en-US" smtClean="0"/>
              <a:t>‹#›</a:t>
            </a:fld>
            <a:endParaRPr lang="en-US"/>
          </a:p>
        </p:txBody>
      </p:sp>
    </p:spTree>
    <p:extLst>
      <p:ext uri="{BB962C8B-B14F-4D97-AF65-F5344CB8AC3E}">
        <p14:creationId xmlns:p14="http://schemas.microsoft.com/office/powerpoint/2010/main" val="3212494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5CBFAB-ED05-4F78-B1F6-EECFF9F7BF3D}" type="datetimeFigureOut">
              <a:rPr lang="en-US" smtClean="0"/>
              <a:t>10/21/2017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333E77-C1CC-4861-9C1F-630C123AAB42}" type="slidenum">
              <a:rPr lang="en-US" smtClean="0"/>
              <a:t>‹#›</a:t>
            </a:fld>
            <a:endParaRPr lang="en-US"/>
          </a:p>
        </p:txBody>
      </p:sp>
    </p:spTree>
    <p:extLst>
      <p:ext uri="{BB962C8B-B14F-4D97-AF65-F5344CB8AC3E}">
        <p14:creationId xmlns:p14="http://schemas.microsoft.com/office/powerpoint/2010/main" val="4064702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5CBFAB-ED05-4F78-B1F6-EECFF9F7BF3D}" type="datetimeFigureOut">
              <a:rPr lang="en-US" smtClean="0"/>
              <a:t>10/21/2017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333E77-C1CC-4861-9C1F-630C123AAB42}" type="slidenum">
              <a:rPr lang="en-US" smtClean="0"/>
              <a:t>‹#›</a:t>
            </a:fld>
            <a:endParaRPr lang="en-US"/>
          </a:p>
        </p:txBody>
      </p:sp>
    </p:spTree>
    <p:extLst>
      <p:ext uri="{BB962C8B-B14F-4D97-AF65-F5344CB8AC3E}">
        <p14:creationId xmlns:p14="http://schemas.microsoft.com/office/powerpoint/2010/main" val="17778436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customXml" Target="../ink/ink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customXml" Target="../ink/ink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customXml" Target="../ink/ink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customXml" Target="../ink/ink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customXml" Target="../ink/ink2.xml"/><Relationship Id="rId1" Type="http://schemas.openxmlformats.org/officeDocument/2006/relationships/slideLayout" Target="../slideLayouts/slideLayout7.xml"/><Relationship Id="rId5" Type="http://schemas.openxmlformats.org/officeDocument/2006/relationships/image" Target="../media/image2.emf"/><Relationship Id="rId4" Type="http://schemas.openxmlformats.org/officeDocument/2006/relationships/customXml" Target="../ink/ink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DP Hotel Problem</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3821866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38500" y="1085852"/>
            <a:ext cx="4914900" cy="1061829"/>
          </a:xfrm>
          <a:prstGeom prst="rect">
            <a:avLst/>
          </a:prstGeom>
        </p:spPr>
        <p:txBody>
          <a:bodyPr wrap="square">
            <a:spAutoFit/>
          </a:bodyPr>
          <a:lstStyle/>
          <a:p>
            <a:r>
              <a:rPr lang="en-US" sz="900" dirty="0">
                <a:solidFill>
                  <a:prstClr val="black"/>
                </a:solidFill>
                <a:latin typeface="Calibri" panose="020F0502020204030204"/>
              </a:rPr>
              <a:t>Let S[j] be the minimum total penalty when you stop at hotel j.</a:t>
            </a:r>
          </a:p>
          <a:p>
            <a:r>
              <a:rPr lang="en-US" sz="900" dirty="0">
                <a:solidFill>
                  <a:prstClr val="black"/>
                </a:solidFill>
                <a:latin typeface="Calibri" panose="020F0502020204030204"/>
              </a:rPr>
              <a:t>Let S[0] = 0</a:t>
            </a:r>
          </a:p>
          <a:p>
            <a:r>
              <a:rPr lang="en-US" sz="900" dirty="0">
                <a:solidFill>
                  <a:prstClr val="black"/>
                </a:solidFill>
                <a:latin typeface="Calibri" panose="020F0502020204030204"/>
              </a:rPr>
              <a:t>For  j &gt;= 1,  j &lt;= n</a:t>
            </a:r>
          </a:p>
          <a:p>
            <a:r>
              <a:rPr lang="en-US" sz="900" dirty="0">
                <a:solidFill>
                  <a:prstClr val="black"/>
                </a:solidFill>
                <a:latin typeface="Calibri" panose="020F0502020204030204"/>
              </a:rPr>
              <a:t>	S[j] = </a:t>
            </a:r>
            <a:r>
              <a:rPr lang="en-US" sz="900" dirty="0" err="1">
                <a:solidFill>
                  <a:prstClr val="black"/>
                </a:solidFill>
                <a:latin typeface="Calibri" panose="020F0502020204030204"/>
              </a:rPr>
              <a:t>inf</a:t>
            </a:r>
            <a:r>
              <a:rPr lang="en-US" sz="900" dirty="0">
                <a:solidFill>
                  <a:prstClr val="black"/>
                </a:solidFill>
                <a:latin typeface="Calibri" panose="020F0502020204030204"/>
              </a:rPr>
              <a:t>;</a:t>
            </a:r>
          </a:p>
          <a:p>
            <a:r>
              <a:rPr lang="en-US" sz="900" dirty="0">
                <a:solidFill>
                  <a:prstClr val="black"/>
                </a:solidFill>
                <a:latin typeface="Calibri" panose="020F0502020204030204"/>
              </a:rPr>
              <a:t>	For </a:t>
            </a:r>
            <a:r>
              <a:rPr lang="en-US" sz="900" dirty="0" err="1">
                <a:solidFill>
                  <a:prstClr val="black"/>
                </a:solidFill>
                <a:latin typeface="Calibri" panose="020F0502020204030204"/>
              </a:rPr>
              <a:t>i</a:t>
            </a:r>
            <a:r>
              <a:rPr lang="en-US" sz="900" dirty="0">
                <a:solidFill>
                  <a:prstClr val="black"/>
                </a:solidFill>
                <a:latin typeface="Calibri" panose="020F0502020204030204"/>
              </a:rPr>
              <a:t> = 0,  </a:t>
            </a:r>
            <a:r>
              <a:rPr lang="en-US" sz="900" dirty="0" err="1">
                <a:solidFill>
                  <a:prstClr val="black"/>
                </a:solidFill>
                <a:latin typeface="Calibri" panose="020F0502020204030204"/>
              </a:rPr>
              <a:t>i</a:t>
            </a:r>
            <a:r>
              <a:rPr lang="en-US" sz="900" dirty="0">
                <a:solidFill>
                  <a:prstClr val="black"/>
                </a:solidFill>
                <a:latin typeface="Calibri" panose="020F0502020204030204"/>
              </a:rPr>
              <a:t> &lt; j</a:t>
            </a:r>
          </a:p>
          <a:p>
            <a:r>
              <a:rPr lang="en-US" sz="900" dirty="0">
                <a:solidFill>
                  <a:prstClr val="black"/>
                </a:solidFill>
                <a:latin typeface="Calibri" panose="020F0502020204030204"/>
              </a:rPr>
              <a:t>		S[j] = min { S[</a:t>
            </a:r>
            <a:r>
              <a:rPr lang="en-US" sz="900" dirty="0" err="1">
                <a:solidFill>
                  <a:prstClr val="black"/>
                </a:solidFill>
                <a:latin typeface="Calibri" panose="020F0502020204030204"/>
              </a:rPr>
              <a:t>i</a:t>
            </a:r>
            <a:r>
              <a:rPr lang="en-US" sz="900" dirty="0">
                <a:solidFill>
                  <a:prstClr val="black"/>
                </a:solidFill>
                <a:latin typeface="Calibri" panose="020F0502020204030204"/>
              </a:rPr>
              <a:t>] + (200- (</a:t>
            </a:r>
            <a:r>
              <a:rPr lang="en-US" sz="900" dirty="0" err="1">
                <a:solidFill>
                  <a:prstClr val="black"/>
                </a:solidFill>
                <a:latin typeface="Calibri" panose="020F0502020204030204"/>
              </a:rPr>
              <a:t>a</a:t>
            </a:r>
            <a:r>
              <a:rPr lang="en-US" sz="900" baseline="-25000" dirty="0" err="1">
                <a:solidFill>
                  <a:prstClr val="black"/>
                </a:solidFill>
                <a:latin typeface="Calibri" panose="020F0502020204030204"/>
              </a:rPr>
              <a:t>j</a:t>
            </a:r>
            <a:r>
              <a:rPr lang="en-US" sz="900" dirty="0">
                <a:solidFill>
                  <a:prstClr val="black"/>
                </a:solidFill>
                <a:latin typeface="Calibri" panose="020F0502020204030204"/>
              </a:rPr>
              <a:t> – </a:t>
            </a:r>
            <a:r>
              <a:rPr lang="en-US" sz="900" dirty="0" err="1">
                <a:solidFill>
                  <a:prstClr val="black"/>
                </a:solidFill>
                <a:latin typeface="Calibri" panose="020F0502020204030204"/>
              </a:rPr>
              <a:t>a</a:t>
            </a:r>
            <a:r>
              <a:rPr lang="en-US" sz="900" baseline="-25000" dirty="0" err="1">
                <a:solidFill>
                  <a:prstClr val="black"/>
                </a:solidFill>
                <a:latin typeface="Calibri" panose="020F0502020204030204"/>
              </a:rPr>
              <a:t>i</a:t>
            </a:r>
            <a:r>
              <a:rPr lang="en-US" sz="900" dirty="0">
                <a:solidFill>
                  <a:prstClr val="black"/>
                </a:solidFill>
                <a:latin typeface="Calibri" panose="020F0502020204030204"/>
              </a:rPr>
              <a:t>))</a:t>
            </a:r>
            <a:r>
              <a:rPr lang="en-US" sz="900" baseline="30000" dirty="0">
                <a:solidFill>
                  <a:prstClr val="black"/>
                </a:solidFill>
                <a:latin typeface="Calibri" panose="020F0502020204030204"/>
              </a:rPr>
              <a:t>2 </a:t>
            </a:r>
            <a:r>
              <a:rPr lang="en-US" sz="900" dirty="0">
                <a:solidFill>
                  <a:prstClr val="black"/>
                </a:solidFill>
                <a:latin typeface="Calibri" panose="020F0502020204030204"/>
              </a:rPr>
              <a:t> , S[j]}</a:t>
            </a:r>
          </a:p>
          <a:p>
            <a:r>
              <a:rPr lang="en-US" sz="900" dirty="0">
                <a:solidFill>
                  <a:prstClr val="black"/>
                </a:solidFill>
                <a:latin typeface="Calibri" panose="020F0502020204030204"/>
              </a:rPr>
              <a:t>Return:  S[n]</a:t>
            </a:r>
          </a:p>
        </p:txBody>
      </p:sp>
      <p:cxnSp>
        <p:nvCxnSpPr>
          <p:cNvPr id="5" name="Straight Connector 4"/>
          <p:cNvCxnSpPr/>
          <p:nvPr/>
        </p:nvCxnSpPr>
        <p:spPr>
          <a:xfrm>
            <a:off x="2838450" y="2361112"/>
            <a:ext cx="6515100" cy="0"/>
          </a:xfrm>
          <a:prstGeom prst="line">
            <a:avLst/>
          </a:prstGeom>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2895600" y="2361114"/>
            <a:ext cx="6858000" cy="646331"/>
          </a:xfrm>
          <a:prstGeom prst="rect">
            <a:avLst/>
          </a:prstGeom>
          <a:noFill/>
        </p:spPr>
        <p:txBody>
          <a:bodyPr wrap="square" rtlCol="0">
            <a:spAutoFit/>
          </a:bodyPr>
          <a:lstStyle/>
          <a:p>
            <a:r>
              <a:rPr lang="en-US" sz="1200" dirty="0">
                <a:solidFill>
                  <a:prstClr val="black"/>
                </a:solidFill>
                <a:latin typeface="Calibri" panose="020F0502020204030204"/>
              </a:rPr>
              <a:t>a</a:t>
            </a:r>
            <a:r>
              <a:rPr lang="en-US" sz="1200" baseline="-25000" dirty="0">
                <a:solidFill>
                  <a:prstClr val="black"/>
                </a:solidFill>
                <a:latin typeface="Calibri" panose="020F0502020204030204"/>
              </a:rPr>
              <a:t>0</a:t>
            </a:r>
            <a:r>
              <a:rPr lang="en-US" sz="1200" dirty="0">
                <a:solidFill>
                  <a:prstClr val="black"/>
                </a:solidFill>
                <a:latin typeface="Calibri" panose="020F0502020204030204"/>
              </a:rPr>
              <a:t> = 0             a</a:t>
            </a:r>
            <a:r>
              <a:rPr lang="en-US" sz="1200" baseline="-25000" dirty="0">
                <a:solidFill>
                  <a:prstClr val="black"/>
                </a:solidFill>
                <a:latin typeface="Calibri" panose="020F0502020204030204"/>
              </a:rPr>
              <a:t>1</a:t>
            </a:r>
            <a:r>
              <a:rPr lang="en-US" sz="1200" dirty="0">
                <a:solidFill>
                  <a:prstClr val="black"/>
                </a:solidFill>
                <a:latin typeface="Calibri" panose="020F0502020204030204"/>
              </a:rPr>
              <a:t> = 150      a</a:t>
            </a:r>
            <a:r>
              <a:rPr lang="en-US" sz="1200" baseline="-25000" dirty="0">
                <a:solidFill>
                  <a:prstClr val="black"/>
                </a:solidFill>
                <a:latin typeface="Calibri" panose="020F0502020204030204"/>
              </a:rPr>
              <a:t>2</a:t>
            </a:r>
            <a:r>
              <a:rPr lang="en-US" sz="1200" dirty="0">
                <a:solidFill>
                  <a:prstClr val="black"/>
                </a:solidFill>
                <a:latin typeface="Calibri" panose="020F0502020204030204"/>
              </a:rPr>
              <a:t> = 200    a</a:t>
            </a:r>
            <a:r>
              <a:rPr lang="en-US" sz="1200" baseline="-25000" dirty="0">
                <a:solidFill>
                  <a:prstClr val="black"/>
                </a:solidFill>
                <a:latin typeface="Calibri" panose="020F0502020204030204"/>
              </a:rPr>
              <a:t>3</a:t>
            </a:r>
            <a:r>
              <a:rPr lang="en-US" sz="1200" dirty="0">
                <a:solidFill>
                  <a:prstClr val="black"/>
                </a:solidFill>
                <a:latin typeface="Calibri" panose="020F0502020204030204"/>
              </a:rPr>
              <a:t> = 295           a</a:t>
            </a:r>
            <a:r>
              <a:rPr lang="en-US" sz="1200" baseline="-25000" dirty="0">
                <a:solidFill>
                  <a:prstClr val="black"/>
                </a:solidFill>
                <a:latin typeface="Calibri" panose="020F0502020204030204"/>
              </a:rPr>
              <a:t>4</a:t>
            </a:r>
            <a:r>
              <a:rPr lang="en-US" sz="1200" dirty="0">
                <a:solidFill>
                  <a:prstClr val="black"/>
                </a:solidFill>
                <a:latin typeface="Calibri" panose="020F0502020204030204"/>
              </a:rPr>
              <a:t> = 375                      a</a:t>
            </a:r>
            <a:r>
              <a:rPr lang="en-US" sz="1200" baseline="-25000" dirty="0">
                <a:solidFill>
                  <a:prstClr val="black"/>
                </a:solidFill>
                <a:latin typeface="Calibri" panose="020F0502020204030204"/>
              </a:rPr>
              <a:t>5</a:t>
            </a:r>
            <a:r>
              <a:rPr lang="en-US" sz="1200" dirty="0">
                <a:solidFill>
                  <a:prstClr val="black"/>
                </a:solidFill>
                <a:latin typeface="Calibri" panose="020F0502020204030204"/>
              </a:rPr>
              <a:t> = 480                             a</a:t>
            </a:r>
            <a:r>
              <a:rPr lang="en-US" sz="1200" baseline="-25000" dirty="0">
                <a:solidFill>
                  <a:prstClr val="black"/>
                </a:solidFill>
                <a:latin typeface="Calibri" panose="020F0502020204030204"/>
              </a:rPr>
              <a:t>6</a:t>
            </a:r>
            <a:r>
              <a:rPr lang="en-US" sz="1200" dirty="0">
                <a:solidFill>
                  <a:prstClr val="black"/>
                </a:solidFill>
                <a:latin typeface="Calibri" panose="020F0502020204030204"/>
              </a:rPr>
              <a:t> = 620</a:t>
            </a:r>
          </a:p>
          <a:p>
            <a:endParaRPr lang="en-US" sz="1200" dirty="0">
              <a:solidFill>
                <a:prstClr val="black"/>
              </a:solidFill>
              <a:latin typeface="Calibri" panose="020F0502020204030204"/>
            </a:endParaRPr>
          </a:p>
          <a:p>
            <a:endParaRPr lang="en-US" sz="1200" dirty="0">
              <a:solidFill>
                <a:prstClr val="black"/>
              </a:solidFill>
              <a:latin typeface="Calibri" panose="020F0502020204030204"/>
            </a:endParaRPr>
          </a:p>
        </p:txBody>
      </p:sp>
      <p:sp>
        <p:nvSpPr>
          <p:cNvPr id="9" name="Rectangle 8"/>
          <p:cNvSpPr/>
          <p:nvPr/>
        </p:nvSpPr>
        <p:spPr>
          <a:xfrm>
            <a:off x="2355011" y="3486151"/>
            <a:ext cx="4083889" cy="1477328"/>
          </a:xfrm>
          <a:prstGeom prst="rect">
            <a:avLst/>
          </a:prstGeom>
        </p:spPr>
        <p:txBody>
          <a:bodyPr wrap="square">
            <a:spAutoFit/>
          </a:bodyPr>
          <a:lstStyle/>
          <a:p>
            <a:r>
              <a:rPr lang="en-US" dirty="0">
                <a:solidFill>
                  <a:prstClr val="black"/>
                </a:solidFill>
                <a:latin typeface="Calibri" panose="020F0502020204030204"/>
              </a:rPr>
              <a:t>	</a:t>
            </a:r>
          </a:p>
          <a:p>
            <a:r>
              <a:rPr lang="en-US" dirty="0">
                <a:solidFill>
                  <a:prstClr val="black"/>
                </a:solidFill>
                <a:latin typeface="Calibri" panose="020F0502020204030204"/>
              </a:rPr>
              <a:t>S[4] = </a:t>
            </a:r>
            <a:r>
              <a:rPr lang="en-US" dirty="0">
                <a:solidFill>
                  <a:srgbClr val="7030A0"/>
                </a:solidFill>
                <a:latin typeface="Calibri" panose="020F0502020204030204"/>
              </a:rPr>
              <a:t>0 + (375-200)^2 = 30625</a:t>
            </a:r>
          </a:p>
          <a:p>
            <a:r>
              <a:rPr lang="en-US" dirty="0">
                <a:solidFill>
                  <a:prstClr val="black"/>
                </a:solidFill>
                <a:latin typeface="Calibri" panose="020F0502020204030204"/>
              </a:rPr>
              <a:t>        = </a:t>
            </a:r>
            <a:r>
              <a:rPr lang="en-US" dirty="0">
                <a:solidFill>
                  <a:srgbClr val="0070C0"/>
                </a:solidFill>
                <a:latin typeface="Calibri" panose="020F0502020204030204"/>
              </a:rPr>
              <a:t>2500 + (200-(375-150)^2) = </a:t>
            </a:r>
            <a:r>
              <a:rPr lang="en-US" b="1" dirty="0">
                <a:solidFill>
                  <a:srgbClr val="0070C0"/>
                </a:solidFill>
                <a:latin typeface="Calibri" panose="020F0502020204030204"/>
              </a:rPr>
              <a:t>3125</a:t>
            </a:r>
          </a:p>
          <a:p>
            <a:r>
              <a:rPr lang="en-US" dirty="0">
                <a:solidFill>
                  <a:prstClr val="black"/>
                </a:solidFill>
                <a:latin typeface="Calibri" panose="020F0502020204030204"/>
              </a:rPr>
              <a:t>        =  </a:t>
            </a:r>
            <a:r>
              <a:rPr lang="en-US" dirty="0">
                <a:solidFill>
                  <a:srgbClr val="FFC000"/>
                </a:solidFill>
                <a:latin typeface="Calibri" panose="020F0502020204030204"/>
              </a:rPr>
              <a:t>0 + (200-(375-200))^2 = </a:t>
            </a:r>
            <a:r>
              <a:rPr lang="en-US" dirty="0">
                <a:solidFill>
                  <a:srgbClr val="00B050"/>
                </a:solidFill>
                <a:latin typeface="Calibri" panose="020F0502020204030204"/>
              </a:rPr>
              <a:t>625</a:t>
            </a:r>
          </a:p>
          <a:p>
            <a:r>
              <a:rPr lang="en-US" dirty="0">
                <a:solidFill>
                  <a:srgbClr val="FFC000"/>
                </a:solidFill>
                <a:latin typeface="Calibri" panose="020F0502020204030204"/>
              </a:rPr>
              <a:t>        </a:t>
            </a:r>
            <a:r>
              <a:rPr lang="en-US" dirty="0">
                <a:solidFill>
                  <a:prstClr val="black"/>
                </a:solidFill>
                <a:latin typeface="Calibri" panose="020F0502020204030204"/>
              </a:rPr>
              <a:t>=</a:t>
            </a:r>
            <a:r>
              <a:rPr lang="en-US" dirty="0">
                <a:solidFill>
                  <a:srgbClr val="FFC000"/>
                </a:solidFill>
                <a:latin typeface="Calibri" panose="020F0502020204030204"/>
              </a:rPr>
              <a:t> </a:t>
            </a:r>
            <a:r>
              <a:rPr lang="en-US" dirty="0">
                <a:solidFill>
                  <a:srgbClr val="FF0000"/>
                </a:solidFill>
                <a:latin typeface="Calibri" panose="020F0502020204030204"/>
              </a:rPr>
              <a:t>5525 + (200-(375-295)^2 = 19925</a:t>
            </a:r>
            <a:endParaRPr lang="en-US" dirty="0">
              <a:solidFill>
                <a:srgbClr val="FFC000"/>
              </a:solidFill>
              <a:latin typeface="Calibri" panose="020F0502020204030204"/>
            </a:endParaRPr>
          </a:p>
        </p:txBody>
      </p:sp>
      <p:sp>
        <p:nvSpPr>
          <p:cNvPr id="8" name="Rectangle 7"/>
          <p:cNvSpPr/>
          <p:nvPr/>
        </p:nvSpPr>
        <p:spPr>
          <a:xfrm>
            <a:off x="6838950" y="3086100"/>
            <a:ext cx="3429000" cy="1754326"/>
          </a:xfrm>
          <a:prstGeom prst="rect">
            <a:avLst/>
          </a:prstGeom>
        </p:spPr>
        <p:txBody>
          <a:bodyPr>
            <a:spAutoFit/>
          </a:bodyPr>
          <a:lstStyle/>
          <a:p>
            <a:r>
              <a:rPr lang="en-US" dirty="0">
                <a:solidFill>
                  <a:prstClr val="black"/>
                </a:solidFill>
                <a:latin typeface="Calibri" panose="020F0502020204030204"/>
              </a:rPr>
              <a:t>S[0] </a:t>
            </a:r>
            <a:r>
              <a:rPr lang="en-US" b="1" dirty="0">
                <a:solidFill>
                  <a:srgbClr val="00B050"/>
                </a:solidFill>
                <a:latin typeface="Calibri" panose="020F0502020204030204"/>
              </a:rPr>
              <a:t>= 0</a:t>
            </a:r>
          </a:p>
          <a:p>
            <a:r>
              <a:rPr lang="en-US" dirty="0">
                <a:solidFill>
                  <a:prstClr val="black"/>
                </a:solidFill>
                <a:latin typeface="Calibri" panose="020F0502020204030204"/>
              </a:rPr>
              <a:t>S[1] </a:t>
            </a:r>
            <a:r>
              <a:rPr lang="en-US" b="1" dirty="0">
                <a:solidFill>
                  <a:srgbClr val="00B050"/>
                </a:solidFill>
                <a:latin typeface="Calibri" panose="020F0502020204030204"/>
              </a:rPr>
              <a:t>= 2500</a:t>
            </a:r>
          </a:p>
          <a:p>
            <a:r>
              <a:rPr lang="en-US" dirty="0">
                <a:solidFill>
                  <a:prstClr val="black"/>
                </a:solidFill>
                <a:latin typeface="Calibri" panose="020F0502020204030204"/>
              </a:rPr>
              <a:t>S[2] = </a:t>
            </a:r>
            <a:r>
              <a:rPr lang="en-US" b="1" dirty="0">
                <a:solidFill>
                  <a:srgbClr val="00B050"/>
                </a:solidFill>
                <a:latin typeface="Calibri" panose="020F0502020204030204"/>
              </a:rPr>
              <a:t>0</a:t>
            </a:r>
          </a:p>
          <a:p>
            <a:r>
              <a:rPr lang="en-US" dirty="0">
                <a:solidFill>
                  <a:prstClr val="black"/>
                </a:solidFill>
                <a:latin typeface="Calibri" panose="020F0502020204030204"/>
              </a:rPr>
              <a:t>S[3] = </a:t>
            </a:r>
            <a:r>
              <a:rPr lang="en-US" b="1" dirty="0">
                <a:solidFill>
                  <a:srgbClr val="00B050"/>
                </a:solidFill>
                <a:latin typeface="Calibri" panose="020F0502020204030204"/>
              </a:rPr>
              <a:t>5525</a:t>
            </a:r>
          </a:p>
          <a:p>
            <a:r>
              <a:rPr lang="en-US" dirty="0">
                <a:solidFill>
                  <a:prstClr val="black"/>
                </a:solidFill>
                <a:latin typeface="Calibri" panose="020F0502020204030204"/>
              </a:rPr>
              <a:t>S[4] = </a:t>
            </a:r>
            <a:r>
              <a:rPr lang="en-US" b="1" dirty="0">
                <a:solidFill>
                  <a:srgbClr val="00B050"/>
                </a:solidFill>
                <a:latin typeface="Calibri" panose="020F0502020204030204"/>
              </a:rPr>
              <a:t>625</a:t>
            </a:r>
          </a:p>
          <a:p>
            <a:endParaRPr lang="en-US" b="1" dirty="0">
              <a:solidFill>
                <a:srgbClr val="00B050"/>
              </a:solidFill>
              <a:latin typeface="Calibri" panose="020F0502020204030204"/>
            </a:endParaRP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6196440" y="4868280"/>
              <a:ext cx="360" cy="360"/>
            </p14:xfrm>
          </p:contentPart>
        </mc:Choice>
        <mc:Fallback xmlns="">
          <p:pic>
            <p:nvPicPr>
              <p:cNvPr id="2" name="Ink 1"/>
              <p:cNvPicPr/>
              <p:nvPr/>
            </p:nvPicPr>
            <p:blipFill>
              <a:blip r:embed="rId3"/>
              <a:stretch>
                <a:fillRect/>
              </a:stretch>
            </p:blipFill>
            <p:spPr>
              <a:xfrm>
                <a:off x="6192840" y="4864680"/>
                <a:ext cx="7560" cy="7560"/>
              </a:xfrm>
              <a:prstGeom prst="rect">
                <a:avLst/>
              </a:prstGeom>
            </p:spPr>
          </p:pic>
        </mc:Fallback>
      </mc:AlternateContent>
    </p:spTree>
    <p:extLst>
      <p:ext uri="{BB962C8B-B14F-4D97-AF65-F5344CB8AC3E}">
        <p14:creationId xmlns:p14="http://schemas.microsoft.com/office/powerpoint/2010/main" val="2244535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38500" y="1085852"/>
            <a:ext cx="4914900" cy="1061829"/>
          </a:xfrm>
          <a:prstGeom prst="rect">
            <a:avLst/>
          </a:prstGeom>
        </p:spPr>
        <p:txBody>
          <a:bodyPr wrap="square">
            <a:spAutoFit/>
          </a:bodyPr>
          <a:lstStyle/>
          <a:p>
            <a:r>
              <a:rPr lang="en-US" sz="900" dirty="0">
                <a:solidFill>
                  <a:prstClr val="black"/>
                </a:solidFill>
                <a:latin typeface="Calibri" panose="020F0502020204030204"/>
              </a:rPr>
              <a:t>Let S[j] be the minimum total penalty when you stop at hotel j.</a:t>
            </a:r>
          </a:p>
          <a:p>
            <a:r>
              <a:rPr lang="en-US" sz="900" dirty="0">
                <a:solidFill>
                  <a:prstClr val="black"/>
                </a:solidFill>
                <a:latin typeface="Calibri" panose="020F0502020204030204"/>
              </a:rPr>
              <a:t>Let S[0] = 0</a:t>
            </a:r>
          </a:p>
          <a:p>
            <a:r>
              <a:rPr lang="en-US" sz="900" dirty="0">
                <a:solidFill>
                  <a:prstClr val="black"/>
                </a:solidFill>
                <a:latin typeface="Calibri" panose="020F0502020204030204"/>
              </a:rPr>
              <a:t>For  j &gt;= 1,  j &lt;= n</a:t>
            </a:r>
          </a:p>
          <a:p>
            <a:r>
              <a:rPr lang="en-US" sz="900" dirty="0">
                <a:solidFill>
                  <a:prstClr val="black"/>
                </a:solidFill>
                <a:latin typeface="Calibri" panose="020F0502020204030204"/>
              </a:rPr>
              <a:t>	S[j] = </a:t>
            </a:r>
            <a:r>
              <a:rPr lang="en-US" sz="900" dirty="0" err="1">
                <a:solidFill>
                  <a:prstClr val="black"/>
                </a:solidFill>
                <a:latin typeface="Calibri" panose="020F0502020204030204"/>
              </a:rPr>
              <a:t>inf</a:t>
            </a:r>
            <a:r>
              <a:rPr lang="en-US" sz="900" dirty="0">
                <a:solidFill>
                  <a:prstClr val="black"/>
                </a:solidFill>
                <a:latin typeface="Calibri" panose="020F0502020204030204"/>
              </a:rPr>
              <a:t>;</a:t>
            </a:r>
          </a:p>
          <a:p>
            <a:r>
              <a:rPr lang="en-US" sz="900" dirty="0">
                <a:solidFill>
                  <a:prstClr val="black"/>
                </a:solidFill>
                <a:latin typeface="Calibri" panose="020F0502020204030204"/>
              </a:rPr>
              <a:t>	For </a:t>
            </a:r>
            <a:r>
              <a:rPr lang="en-US" sz="900" dirty="0" err="1">
                <a:solidFill>
                  <a:prstClr val="black"/>
                </a:solidFill>
                <a:latin typeface="Calibri" panose="020F0502020204030204"/>
              </a:rPr>
              <a:t>i</a:t>
            </a:r>
            <a:r>
              <a:rPr lang="en-US" sz="900" dirty="0">
                <a:solidFill>
                  <a:prstClr val="black"/>
                </a:solidFill>
                <a:latin typeface="Calibri" panose="020F0502020204030204"/>
              </a:rPr>
              <a:t> = 0,  </a:t>
            </a:r>
            <a:r>
              <a:rPr lang="en-US" sz="900" dirty="0" err="1">
                <a:solidFill>
                  <a:prstClr val="black"/>
                </a:solidFill>
                <a:latin typeface="Calibri" panose="020F0502020204030204"/>
              </a:rPr>
              <a:t>i</a:t>
            </a:r>
            <a:r>
              <a:rPr lang="en-US" sz="900" dirty="0">
                <a:solidFill>
                  <a:prstClr val="black"/>
                </a:solidFill>
                <a:latin typeface="Calibri" panose="020F0502020204030204"/>
              </a:rPr>
              <a:t> &lt; j</a:t>
            </a:r>
          </a:p>
          <a:p>
            <a:r>
              <a:rPr lang="en-US" sz="900" dirty="0">
                <a:solidFill>
                  <a:prstClr val="black"/>
                </a:solidFill>
                <a:latin typeface="Calibri" panose="020F0502020204030204"/>
              </a:rPr>
              <a:t>		S[j] = min { S[</a:t>
            </a:r>
            <a:r>
              <a:rPr lang="en-US" sz="900" dirty="0" err="1">
                <a:solidFill>
                  <a:prstClr val="black"/>
                </a:solidFill>
                <a:latin typeface="Calibri" panose="020F0502020204030204"/>
              </a:rPr>
              <a:t>i</a:t>
            </a:r>
            <a:r>
              <a:rPr lang="en-US" sz="900" dirty="0">
                <a:solidFill>
                  <a:prstClr val="black"/>
                </a:solidFill>
                <a:latin typeface="Calibri" panose="020F0502020204030204"/>
              </a:rPr>
              <a:t>] + (200- (</a:t>
            </a:r>
            <a:r>
              <a:rPr lang="en-US" sz="900" dirty="0" err="1">
                <a:solidFill>
                  <a:prstClr val="black"/>
                </a:solidFill>
                <a:latin typeface="Calibri" panose="020F0502020204030204"/>
              </a:rPr>
              <a:t>a</a:t>
            </a:r>
            <a:r>
              <a:rPr lang="en-US" sz="900" baseline="-25000" dirty="0" err="1">
                <a:solidFill>
                  <a:prstClr val="black"/>
                </a:solidFill>
                <a:latin typeface="Calibri" panose="020F0502020204030204"/>
              </a:rPr>
              <a:t>j</a:t>
            </a:r>
            <a:r>
              <a:rPr lang="en-US" sz="900" dirty="0">
                <a:solidFill>
                  <a:prstClr val="black"/>
                </a:solidFill>
                <a:latin typeface="Calibri" panose="020F0502020204030204"/>
              </a:rPr>
              <a:t> – </a:t>
            </a:r>
            <a:r>
              <a:rPr lang="en-US" sz="900" dirty="0" err="1">
                <a:solidFill>
                  <a:prstClr val="black"/>
                </a:solidFill>
                <a:latin typeface="Calibri" panose="020F0502020204030204"/>
              </a:rPr>
              <a:t>a</a:t>
            </a:r>
            <a:r>
              <a:rPr lang="en-US" sz="900" baseline="-25000" dirty="0" err="1">
                <a:solidFill>
                  <a:prstClr val="black"/>
                </a:solidFill>
                <a:latin typeface="Calibri" panose="020F0502020204030204"/>
              </a:rPr>
              <a:t>i</a:t>
            </a:r>
            <a:r>
              <a:rPr lang="en-US" sz="900" dirty="0">
                <a:solidFill>
                  <a:prstClr val="black"/>
                </a:solidFill>
                <a:latin typeface="Calibri" panose="020F0502020204030204"/>
              </a:rPr>
              <a:t>))</a:t>
            </a:r>
            <a:r>
              <a:rPr lang="en-US" sz="900" baseline="30000" dirty="0">
                <a:solidFill>
                  <a:prstClr val="black"/>
                </a:solidFill>
                <a:latin typeface="Calibri" panose="020F0502020204030204"/>
              </a:rPr>
              <a:t>2 </a:t>
            </a:r>
            <a:r>
              <a:rPr lang="en-US" sz="900" dirty="0">
                <a:solidFill>
                  <a:prstClr val="black"/>
                </a:solidFill>
                <a:latin typeface="Calibri" panose="020F0502020204030204"/>
              </a:rPr>
              <a:t> , S[j]}</a:t>
            </a:r>
          </a:p>
          <a:p>
            <a:r>
              <a:rPr lang="en-US" sz="900" dirty="0">
                <a:solidFill>
                  <a:prstClr val="black"/>
                </a:solidFill>
                <a:latin typeface="Calibri" panose="020F0502020204030204"/>
              </a:rPr>
              <a:t>Return:  S[n]</a:t>
            </a:r>
          </a:p>
        </p:txBody>
      </p:sp>
      <p:cxnSp>
        <p:nvCxnSpPr>
          <p:cNvPr id="5" name="Straight Connector 4"/>
          <p:cNvCxnSpPr/>
          <p:nvPr/>
        </p:nvCxnSpPr>
        <p:spPr>
          <a:xfrm>
            <a:off x="2838450" y="2361112"/>
            <a:ext cx="6515100" cy="0"/>
          </a:xfrm>
          <a:prstGeom prst="line">
            <a:avLst/>
          </a:prstGeom>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2895600" y="2361114"/>
            <a:ext cx="6745857" cy="646331"/>
          </a:xfrm>
          <a:prstGeom prst="rect">
            <a:avLst/>
          </a:prstGeom>
          <a:noFill/>
        </p:spPr>
        <p:txBody>
          <a:bodyPr wrap="square" rtlCol="0">
            <a:spAutoFit/>
          </a:bodyPr>
          <a:lstStyle/>
          <a:p>
            <a:r>
              <a:rPr lang="en-US" sz="1200" dirty="0">
                <a:solidFill>
                  <a:prstClr val="black"/>
                </a:solidFill>
                <a:latin typeface="Calibri" panose="020F0502020204030204"/>
              </a:rPr>
              <a:t>a</a:t>
            </a:r>
            <a:r>
              <a:rPr lang="en-US" sz="1200" baseline="-25000" dirty="0">
                <a:solidFill>
                  <a:prstClr val="black"/>
                </a:solidFill>
                <a:latin typeface="Calibri" panose="020F0502020204030204"/>
              </a:rPr>
              <a:t>0</a:t>
            </a:r>
            <a:r>
              <a:rPr lang="en-US" sz="1200" dirty="0">
                <a:solidFill>
                  <a:prstClr val="black"/>
                </a:solidFill>
                <a:latin typeface="Calibri" panose="020F0502020204030204"/>
              </a:rPr>
              <a:t> = 0             a</a:t>
            </a:r>
            <a:r>
              <a:rPr lang="en-US" sz="1200" baseline="-25000" dirty="0">
                <a:solidFill>
                  <a:prstClr val="black"/>
                </a:solidFill>
                <a:latin typeface="Calibri" panose="020F0502020204030204"/>
              </a:rPr>
              <a:t>1</a:t>
            </a:r>
            <a:r>
              <a:rPr lang="en-US" sz="1200" dirty="0">
                <a:solidFill>
                  <a:prstClr val="black"/>
                </a:solidFill>
                <a:latin typeface="Calibri" panose="020F0502020204030204"/>
              </a:rPr>
              <a:t> = 150      a</a:t>
            </a:r>
            <a:r>
              <a:rPr lang="en-US" sz="1200" baseline="-25000" dirty="0">
                <a:solidFill>
                  <a:prstClr val="black"/>
                </a:solidFill>
                <a:latin typeface="Calibri" panose="020F0502020204030204"/>
              </a:rPr>
              <a:t>2</a:t>
            </a:r>
            <a:r>
              <a:rPr lang="en-US" sz="1200" dirty="0">
                <a:solidFill>
                  <a:prstClr val="black"/>
                </a:solidFill>
                <a:latin typeface="Calibri" panose="020F0502020204030204"/>
              </a:rPr>
              <a:t> = 200    a</a:t>
            </a:r>
            <a:r>
              <a:rPr lang="en-US" sz="1200" baseline="-25000" dirty="0">
                <a:solidFill>
                  <a:prstClr val="black"/>
                </a:solidFill>
                <a:latin typeface="Calibri" panose="020F0502020204030204"/>
              </a:rPr>
              <a:t>3</a:t>
            </a:r>
            <a:r>
              <a:rPr lang="en-US" sz="1200" dirty="0">
                <a:solidFill>
                  <a:prstClr val="black"/>
                </a:solidFill>
                <a:latin typeface="Calibri" panose="020F0502020204030204"/>
              </a:rPr>
              <a:t> = 295           a</a:t>
            </a:r>
            <a:r>
              <a:rPr lang="en-US" sz="1200" baseline="-25000" dirty="0">
                <a:solidFill>
                  <a:prstClr val="black"/>
                </a:solidFill>
                <a:latin typeface="Calibri" panose="020F0502020204030204"/>
              </a:rPr>
              <a:t>4</a:t>
            </a:r>
            <a:r>
              <a:rPr lang="en-US" sz="1200" dirty="0">
                <a:solidFill>
                  <a:prstClr val="black"/>
                </a:solidFill>
                <a:latin typeface="Calibri" panose="020F0502020204030204"/>
              </a:rPr>
              <a:t> = 375                      a</a:t>
            </a:r>
            <a:r>
              <a:rPr lang="en-US" sz="1200" baseline="-25000" dirty="0">
                <a:solidFill>
                  <a:prstClr val="black"/>
                </a:solidFill>
                <a:latin typeface="Calibri" panose="020F0502020204030204"/>
              </a:rPr>
              <a:t>5</a:t>
            </a:r>
            <a:r>
              <a:rPr lang="en-US" sz="1200" dirty="0">
                <a:solidFill>
                  <a:prstClr val="black"/>
                </a:solidFill>
                <a:latin typeface="Calibri" panose="020F0502020204030204"/>
              </a:rPr>
              <a:t> = 480                             a</a:t>
            </a:r>
            <a:r>
              <a:rPr lang="en-US" sz="1200" baseline="-25000" dirty="0">
                <a:solidFill>
                  <a:prstClr val="black"/>
                </a:solidFill>
                <a:latin typeface="Calibri" panose="020F0502020204030204"/>
              </a:rPr>
              <a:t>6</a:t>
            </a:r>
            <a:r>
              <a:rPr lang="en-US" sz="1200" dirty="0">
                <a:solidFill>
                  <a:prstClr val="black"/>
                </a:solidFill>
                <a:latin typeface="Calibri" panose="020F0502020204030204"/>
              </a:rPr>
              <a:t> = 620</a:t>
            </a:r>
          </a:p>
          <a:p>
            <a:endParaRPr lang="en-US" sz="1200" dirty="0">
              <a:solidFill>
                <a:prstClr val="black"/>
              </a:solidFill>
              <a:latin typeface="Calibri" panose="020F0502020204030204"/>
            </a:endParaRPr>
          </a:p>
          <a:p>
            <a:endParaRPr lang="en-US" sz="1200" dirty="0">
              <a:solidFill>
                <a:prstClr val="black"/>
              </a:solidFill>
              <a:latin typeface="Calibri" panose="020F0502020204030204"/>
            </a:endParaRPr>
          </a:p>
        </p:txBody>
      </p:sp>
      <p:sp>
        <p:nvSpPr>
          <p:cNvPr id="9" name="Rectangle 8"/>
          <p:cNvSpPr/>
          <p:nvPr/>
        </p:nvSpPr>
        <p:spPr>
          <a:xfrm>
            <a:off x="2536166" y="4574373"/>
            <a:ext cx="4124513" cy="1754326"/>
          </a:xfrm>
          <a:prstGeom prst="rect">
            <a:avLst/>
          </a:prstGeom>
        </p:spPr>
        <p:txBody>
          <a:bodyPr wrap="square">
            <a:spAutoFit/>
          </a:bodyPr>
          <a:lstStyle/>
          <a:p>
            <a:r>
              <a:rPr lang="en-US" dirty="0">
                <a:solidFill>
                  <a:prstClr val="black"/>
                </a:solidFill>
                <a:latin typeface="Calibri" panose="020F0502020204030204"/>
              </a:rPr>
              <a:t>	</a:t>
            </a:r>
          </a:p>
          <a:p>
            <a:r>
              <a:rPr lang="en-US" dirty="0">
                <a:solidFill>
                  <a:prstClr val="black"/>
                </a:solidFill>
                <a:latin typeface="Calibri" panose="020F0502020204030204"/>
              </a:rPr>
              <a:t>S[5] = </a:t>
            </a:r>
            <a:r>
              <a:rPr lang="en-US" dirty="0">
                <a:solidFill>
                  <a:srgbClr val="7030A0"/>
                </a:solidFill>
                <a:latin typeface="Calibri" panose="020F0502020204030204"/>
              </a:rPr>
              <a:t>0 + (480-200)^2 = 78,400</a:t>
            </a:r>
          </a:p>
          <a:p>
            <a:r>
              <a:rPr lang="en-US" dirty="0">
                <a:solidFill>
                  <a:srgbClr val="7030A0"/>
                </a:solidFill>
                <a:latin typeface="Calibri" panose="020F0502020204030204"/>
              </a:rPr>
              <a:t>        </a:t>
            </a:r>
            <a:r>
              <a:rPr lang="en-US" dirty="0">
                <a:solidFill>
                  <a:prstClr val="black"/>
                </a:solidFill>
                <a:latin typeface="Calibri" panose="020F0502020204030204"/>
              </a:rPr>
              <a:t>= </a:t>
            </a:r>
            <a:r>
              <a:rPr lang="en-US" dirty="0">
                <a:solidFill>
                  <a:srgbClr val="0070C0"/>
                </a:solidFill>
                <a:latin typeface="Calibri" panose="020F0502020204030204"/>
              </a:rPr>
              <a:t>2500 + (200-(480-150)^2) =19,400 </a:t>
            </a:r>
            <a:endParaRPr lang="en-US" b="1" dirty="0">
              <a:solidFill>
                <a:srgbClr val="0070C0"/>
              </a:solidFill>
              <a:latin typeface="Calibri" panose="020F0502020204030204"/>
            </a:endParaRPr>
          </a:p>
          <a:p>
            <a:r>
              <a:rPr lang="en-US" dirty="0">
                <a:solidFill>
                  <a:prstClr val="black"/>
                </a:solidFill>
                <a:latin typeface="Calibri" panose="020F0502020204030204"/>
              </a:rPr>
              <a:t>        =  </a:t>
            </a:r>
            <a:r>
              <a:rPr lang="en-US" dirty="0">
                <a:solidFill>
                  <a:srgbClr val="FFC000"/>
                </a:solidFill>
                <a:latin typeface="Calibri" panose="020F0502020204030204"/>
              </a:rPr>
              <a:t>0 + (200-(480-200))^2 =6,400</a:t>
            </a:r>
            <a:endParaRPr lang="en-US" dirty="0">
              <a:solidFill>
                <a:srgbClr val="00B050"/>
              </a:solidFill>
              <a:latin typeface="Calibri" panose="020F0502020204030204"/>
            </a:endParaRPr>
          </a:p>
          <a:p>
            <a:r>
              <a:rPr lang="en-US" dirty="0">
                <a:solidFill>
                  <a:srgbClr val="FFC000"/>
                </a:solidFill>
                <a:latin typeface="Calibri" panose="020F0502020204030204"/>
              </a:rPr>
              <a:t>        </a:t>
            </a:r>
            <a:r>
              <a:rPr lang="en-US" dirty="0">
                <a:solidFill>
                  <a:prstClr val="black"/>
                </a:solidFill>
                <a:latin typeface="Calibri" panose="020F0502020204030204"/>
              </a:rPr>
              <a:t>=</a:t>
            </a:r>
            <a:r>
              <a:rPr lang="en-US" dirty="0">
                <a:solidFill>
                  <a:srgbClr val="FFC000"/>
                </a:solidFill>
                <a:latin typeface="Calibri" panose="020F0502020204030204"/>
              </a:rPr>
              <a:t> </a:t>
            </a:r>
            <a:r>
              <a:rPr lang="en-US" dirty="0">
                <a:solidFill>
                  <a:srgbClr val="FF0000"/>
                </a:solidFill>
                <a:latin typeface="Calibri" panose="020F0502020204030204"/>
              </a:rPr>
              <a:t>5525 + (200-(480-295)^2 </a:t>
            </a:r>
            <a:r>
              <a:rPr lang="en-US" dirty="0">
                <a:solidFill>
                  <a:srgbClr val="00B050"/>
                </a:solidFill>
                <a:latin typeface="Calibri" panose="020F0502020204030204"/>
              </a:rPr>
              <a:t>= </a:t>
            </a:r>
            <a:r>
              <a:rPr lang="en-US" b="1" dirty="0">
                <a:solidFill>
                  <a:srgbClr val="00B050"/>
                </a:solidFill>
                <a:latin typeface="Calibri" panose="020F0502020204030204"/>
              </a:rPr>
              <a:t>5750</a:t>
            </a:r>
          </a:p>
          <a:p>
            <a:r>
              <a:rPr lang="en-US" dirty="0">
                <a:solidFill>
                  <a:prstClr val="black"/>
                </a:solidFill>
                <a:latin typeface="Calibri" panose="020F0502020204030204"/>
              </a:rPr>
              <a:t>        = 625 + (200 – (480-375))^2 = 9650</a:t>
            </a:r>
          </a:p>
        </p:txBody>
      </p:sp>
      <p:sp>
        <p:nvSpPr>
          <p:cNvPr id="8" name="Rectangle 7"/>
          <p:cNvSpPr/>
          <p:nvPr/>
        </p:nvSpPr>
        <p:spPr>
          <a:xfrm>
            <a:off x="6838950" y="3086101"/>
            <a:ext cx="3429000" cy="2031325"/>
          </a:xfrm>
          <a:prstGeom prst="rect">
            <a:avLst/>
          </a:prstGeom>
        </p:spPr>
        <p:txBody>
          <a:bodyPr>
            <a:spAutoFit/>
          </a:bodyPr>
          <a:lstStyle/>
          <a:p>
            <a:r>
              <a:rPr lang="en-US" dirty="0">
                <a:solidFill>
                  <a:prstClr val="black"/>
                </a:solidFill>
                <a:latin typeface="Calibri" panose="020F0502020204030204"/>
              </a:rPr>
              <a:t>S[0] </a:t>
            </a:r>
            <a:r>
              <a:rPr lang="en-US" b="1" dirty="0">
                <a:solidFill>
                  <a:srgbClr val="00B050"/>
                </a:solidFill>
                <a:latin typeface="Calibri" panose="020F0502020204030204"/>
              </a:rPr>
              <a:t>= 0</a:t>
            </a:r>
          </a:p>
          <a:p>
            <a:r>
              <a:rPr lang="en-US" dirty="0">
                <a:solidFill>
                  <a:prstClr val="black"/>
                </a:solidFill>
                <a:latin typeface="Calibri" panose="020F0502020204030204"/>
              </a:rPr>
              <a:t>S[1] </a:t>
            </a:r>
            <a:r>
              <a:rPr lang="en-US" b="1" dirty="0">
                <a:solidFill>
                  <a:srgbClr val="00B050"/>
                </a:solidFill>
                <a:latin typeface="Calibri" panose="020F0502020204030204"/>
              </a:rPr>
              <a:t>= 2500</a:t>
            </a:r>
          </a:p>
          <a:p>
            <a:r>
              <a:rPr lang="en-US" dirty="0">
                <a:solidFill>
                  <a:prstClr val="black"/>
                </a:solidFill>
                <a:latin typeface="Calibri" panose="020F0502020204030204"/>
              </a:rPr>
              <a:t>S[2] = </a:t>
            </a:r>
            <a:r>
              <a:rPr lang="en-US" b="1" dirty="0">
                <a:solidFill>
                  <a:srgbClr val="00B050"/>
                </a:solidFill>
                <a:latin typeface="Calibri" panose="020F0502020204030204"/>
              </a:rPr>
              <a:t>0</a:t>
            </a:r>
          </a:p>
          <a:p>
            <a:r>
              <a:rPr lang="en-US" dirty="0">
                <a:solidFill>
                  <a:prstClr val="black"/>
                </a:solidFill>
                <a:latin typeface="Calibri" panose="020F0502020204030204"/>
              </a:rPr>
              <a:t>S[3] = </a:t>
            </a:r>
            <a:r>
              <a:rPr lang="en-US" b="1" dirty="0">
                <a:solidFill>
                  <a:srgbClr val="00B050"/>
                </a:solidFill>
                <a:latin typeface="Calibri" panose="020F0502020204030204"/>
              </a:rPr>
              <a:t>5525</a:t>
            </a:r>
          </a:p>
          <a:p>
            <a:r>
              <a:rPr lang="en-US" dirty="0">
                <a:solidFill>
                  <a:prstClr val="black"/>
                </a:solidFill>
                <a:latin typeface="Calibri" panose="020F0502020204030204"/>
              </a:rPr>
              <a:t>S[4] = </a:t>
            </a:r>
            <a:r>
              <a:rPr lang="en-US" b="1" dirty="0">
                <a:solidFill>
                  <a:srgbClr val="00B050"/>
                </a:solidFill>
                <a:latin typeface="Calibri" panose="020F0502020204030204"/>
              </a:rPr>
              <a:t>625</a:t>
            </a:r>
          </a:p>
          <a:p>
            <a:r>
              <a:rPr lang="en-US" dirty="0">
                <a:solidFill>
                  <a:prstClr val="black"/>
                </a:solidFill>
                <a:latin typeface="Calibri" panose="020F0502020204030204"/>
              </a:rPr>
              <a:t>S[5] = </a:t>
            </a:r>
            <a:r>
              <a:rPr lang="en-US" b="1" dirty="0">
                <a:solidFill>
                  <a:srgbClr val="00B050"/>
                </a:solidFill>
                <a:latin typeface="Calibri" panose="020F0502020204030204"/>
              </a:rPr>
              <a:t>5750</a:t>
            </a:r>
          </a:p>
          <a:p>
            <a:endParaRPr lang="en-US" b="1" dirty="0">
              <a:solidFill>
                <a:srgbClr val="00B050"/>
              </a:solidFill>
              <a:latin typeface="Calibri" panose="020F0502020204030204"/>
            </a:endParaRP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3072960" y="310320"/>
              <a:ext cx="7737480" cy="5682240"/>
            </p14:xfrm>
          </p:contentPart>
        </mc:Choice>
        <mc:Fallback>
          <p:pic>
            <p:nvPicPr>
              <p:cNvPr id="2" name="Ink 1"/>
              <p:cNvPicPr/>
              <p:nvPr/>
            </p:nvPicPr>
            <p:blipFill>
              <a:blip r:embed="rId3"/>
              <a:stretch>
                <a:fillRect/>
              </a:stretch>
            </p:blipFill>
            <p:spPr>
              <a:xfrm>
                <a:off x="3056400" y="293760"/>
                <a:ext cx="7770600" cy="5701320"/>
              </a:xfrm>
              <a:prstGeom prst="rect">
                <a:avLst/>
              </a:prstGeom>
            </p:spPr>
          </p:pic>
        </mc:Fallback>
      </mc:AlternateContent>
    </p:spTree>
    <p:extLst>
      <p:ext uri="{BB962C8B-B14F-4D97-AF65-F5344CB8AC3E}">
        <p14:creationId xmlns:p14="http://schemas.microsoft.com/office/powerpoint/2010/main" val="30717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38500" y="1085852"/>
            <a:ext cx="4914900" cy="1061829"/>
          </a:xfrm>
          <a:prstGeom prst="rect">
            <a:avLst/>
          </a:prstGeom>
        </p:spPr>
        <p:txBody>
          <a:bodyPr wrap="square">
            <a:spAutoFit/>
          </a:bodyPr>
          <a:lstStyle/>
          <a:p>
            <a:r>
              <a:rPr lang="en-US" sz="900" dirty="0">
                <a:solidFill>
                  <a:prstClr val="black"/>
                </a:solidFill>
                <a:latin typeface="Calibri" panose="020F0502020204030204"/>
              </a:rPr>
              <a:t>Let S[j] be the minimum total penalty when you stop at hotel j.</a:t>
            </a:r>
          </a:p>
          <a:p>
            <a:r>
              <a:rPr lang="en-US" sz="900" dirty="0">
                <a:solidFill>
                  <a:prstClr val="black"/>
                </a:solidFill>
                <a:latin typeface="Calibri" panose="020F0502020204030204"/>
              </a:rPr>
              <a:t>Let S[0] = 0</a:t>
            </a:r>
          </a:p>
          <a:p>
            <a:r>
              <a:rPr lang="en-US" sz="900" dirty="0">
                <a:solidFill>
                  <a:prstClr val="black"/>
                </a:solidFill>
                <a:latin typeface="Calibri" panose="020F0502020204030204"/>
              </a:rPr>
              <a:t>For  j &gt;= 1,  j &lt;= n</a:t>
            </a:r>
          </a:p>
          <a:p>
            <a:r>
              <a:rPr lang="en-US" sz="900" dirty="0">
                <a:solidFill>
                  <a:prstClr val="black"/>
                </a:solidFill>
                <a:latin typeface="Calibri" panose="020F0502020204030204"/>
              </a:rPr>
              <a:t>	S[j] = </a:t>
            </a:r>
            <a:r>
              <a:rPr lang="en-US" sz="900" dirty="0" err="1">
                <a:solidFill>
                  <a:prstClr val="black"/>
                </a:solidFill>
                <a:latin typeface="Calibri" panose="020F0502020204030204"/>
              </a:rPr>
              <a:t>inf</a:t>
            </a:r>
            <a:r>
              <a:rPr lang="en-US" sz="900" dirty="0">
                <a:solidFill>
                  <a:prstClr val="black"/>
                </a:solidFill>
                <a:latin typeface="Calibri" panose="020F0502020204030204"/>
              </a:rPr>
              <a:t>;</a:t>
            </a:r>
          </a:p>
          <a:p>
            <a:r>
              <a:rPr lang="en-US" sz="900" dirty="0">
                <a:solidFill>
                  <a:prstClr val="black"/>
                </a:solidFill>
                <a:latin typeface="Calibri" panose="020F0502020204030204"/>
              </a:rPr>
              <a:t>	For </a:t>
            </a:r>
            <a:r>
              <a:rPr lang="en-US" sz="900" dirty="0" err="1">
                <a:solidFill>
                  <a:prstClr val="black"/>
                </a:solidFill>
                <a:latin typeface="Calibri" panose="020F0502020204030204"/>
              </a:rPr>
              <a:t>i</a:t>
            </a:r>
            <a:r>
              <a:rPr lang="en-US" sz="900" dirty="0">
                <a:solidFill>
                  <a:prstClr val="black"/>
                </a:solidFill>
                <a:latin typeface="Calibri" panose="020F0502020204030204"/>
              </a:rPr>
              <a:t> = 0,  </a:t>
            </a:r>
            <a:r>
              <a:rPr lang="en-US" sz="900" dirty="0" err="1">
                <a:solidFill>
                  <a:prstClr val="black"/>
                </a:solidFill>
                <a:latin typeface="Calibri" panose="020F0502020204030204"/>
              </a:rPr>
              <a:t>i</a:t>
            </a:r>
            <a:r>
              <a:rPr lang="en-US" sz="900" dirty="0">
                <a:solidFill>
                  <a:prstClr val="black"/>
                </a:solidFill>
                <a:latin typeface="Calibri" panose="020F0502020204030204"/>
              </a:rPr>
              <a:t> &lt; j</a:t>
            </a:r>
          </a:p>
          <a:p>
            <a:r>
              <a:rPr lang="en-US" sz="900" dirty="0">
                <a:solidFill>
                  <a:prstClr val="black"/>
                </a:solidFill>
                <a:latin typeface="Calibri" panose="020F0502020204030204"/>
              </a:rPr>
              <a:t>		S[j] = min { S[</a:t>
            </a:r>
            <a:r>
              <a:rPr lang="en-US" sz="900" dirty="0" err="1">
                <a:solidFill>
                  <a:prstClr val="black"/>
                </a:solidFill>
                <a:latin typeface="Calibri" panose="020F0502020204030204"/>
              </a:rPr>
              <a:t>i</a:t>
            </a:r>
            <a:r>
              <a:rPr lang="en-US" sz="900" dirty="0">
                <a:solidFill>
                  <a:prstClr val="black"/>
                </a:solidFill>
                <a:latin typeface="Calibri" panose="020F0502020204030204"/>
              </a:rPr>
              <a:t>] + (200- (</a:t>
            </a:r>
            <a:r>
              <a:rPr lang="en-US" sz="900" dirty="0" err="1">
                <a:solidFill>
                  <a:prstClr val="black"/>
                </a:solidFill>
                <a:latin typeface="Calibri" panose="020F0502020204030204"/>
              </a:rPr>
              <a:t>a</a:t>
            </a:r>
            <a:r>
              <a:rPr lang="en-US" sz="900" baseline="-25000" dirty="0" err="1">
                <a:solidFill>
                  <a:prstClr val="black"/>
                </a:solidFill>
                <a:latin typeface="Calibri" panose="020F0502020204030204"/>
              </a:rPr>
              <a:t>j</a:t>
            </a:r>
            <a:r>
              <a:rPr lang="en-US" sz="900" dirty="0">
                <a:solidFill>
                  <a:prstClr val="black"/>
                </a:solidFill>
                <a:latin typeface="Calibri" panose="020F0502020204030204"/>
              </a:rPr>
              <a:t> – </a:t>
            </a:r>
            <a:r>
              <a:rPr lang="en-US" sz="900" dirty="0" err="1">
                <a:solidFill>
                  <a:prstClr val="black"/>
                </a:solidFill>
                <a:latin typeface="Calibri" panose="020F0502020204030204"/>
              </a:rPr>
              <a:t>a</a:t>
            </a:r>
            <a:r>
              <a:rPr lang="en-US" sz="900" baseline="-25000" dirty="0" err="1">
                <a:solidFill>
                  <a:prstClr val="black"/>
                </a:solidFill>
                <a:latin typeface="Calibri" panose="020F0502020204030204"/>
              </a:rPr>
              <a:t>i</a:t>
            </a:r>
            <a:r>
              <a:rPr lang="en-US" sz="900" dirty="0">
                <a:solidFill>
                  <a:prstClr val="black"/>
                </a:solidFill>
                <a:latin typeface="Calibri" panose="020F0502020204030204"/>
              </a:rPr>
              <a:t>))</a:t>
            </a:r>
            <a:r>
              <a:rPr lang="en-US" sz="900" baseline="30000" dirty="0">
                <a:solidFill>
                  <a:prstClr val="black"/>
                </a:solidFill>
                <a:latin typeface="Calibri" panose="020F0502020204030204"/>
              </a:rPr>
              <a:t>2 </a:t>
            </a:r>
            <a:r>
              <a:rPr lang="en-US" sz="900" dirty="0">
                <a:solidFill>
                  <a:prstClr val="black"/>
                </a:solidFill>
                <a:latin typeface="Calibri" panose="020F0502020204030204"/>
              </a:rPr>
              <a:t> , S[j]}</a:t>
            </a:r>
          </a:p>
          <a:p>
            <a:r>
              <a:rPr lang="en-US" sz="900" dirty="0">
                <a:solidFill>
                  <a:prstClr val="black"/>
                </a:solidFill>
                <a:latin typeface="Calibri" panose="020F0502020204030204"/>
              </a:rPr>
              <a:t>Return:  S[n]</a:t>
            </a:r>
          </a:p>
        </p:txBody>
      </p:sp>
      <p:cxnSp>
        <p:nvCxnSpPr>
          <p:cNvPr id="5" name="Straight Connector 4"/>
          <p:cNvCxnSpPr/>
          <p:nvPr/>
        </p:nvCxnSpPr>
        <p:spPr>
          <a:xfrm>
            <a:off x="2838450" y="2361112"/>
            <a:ext cx="6515100" cy="0"/>
          </a:xfrm>
          <a:prstGeom prst="line">
            <a:avLst/>
          </a:prstGeom>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2895600" y="2361114"/>
            <a:ext cx="6737230" cy="646331"/>
          </a:xfrm>
          <a:prstGeom prst="rect">
            <a:avLst/>
          </a:prstGeom>
          <a:noFill/>
        </p:spPr>
        <p:txBody>
          <a:bodyPr wrap="square" rtlCol="0">
            <a:spAutoFit/>
          </a:bodyPr>
          <a:lstStyle/>
          <a:p>
            <a:r>
              <a:rPr lang="en-US" sz="1200" dirty="0">
                <a:solidFill>
                  <a:prstClr val="black"/>
                </a:solidFill>
                <a:latin typeface="Calibri" panose="020F0502020204030204"/>
              </a:rPr>
              <a:t>a</a:t>
            </a:r>
            <a:r>
              <a:rPr lang="en-US" sz="1200" baseline="-25000" dirty="0">
                <a:solidFill>
                  <a:prstClr val="black"/>
                </a:solidFill>
                <a:latin typeface="Calibri" panose="020F0502020204030204"/>
              </a:rPr>
              <a:t>0</a:t>
            </a:r>
            <a:r>
              <a:rPr lang="en-US" sz="1200" dirty="0">
                <a:solidFill>
                  <a:prstClr val="black"/>
                </a:solidFill>
                <a:latin typeface="Calibri" panose="020F0502020204030204"/>
              </a:rPr>
              <a:t> = 0             a</a:t>
            </a:r>
            <a:r>
              <a:rPr lang="en-US" sz="1200" baseline="-25000" dirty="0">
                <a:solidFill>
                  <a:prstClr val="black"/>
                </a:solidFill>
                <a:latin typeface="Calibri" panose="020F0502020204030204"/>
              </a:rPr>
              <a:t>1</a:t>
            </a:r>
            <a:r>
              <a:rPr lang="en-US" sz="1200" dirty="0">
                <a:solidFill>
                  <a:prstClr val="black"/>
                </a:solidFill>
                <a:latin typeface="Calibri" panose="020F0502020204030204"/>
              </a:rPr>
              <a:t> = 150      a</a:t>
            </a:r>
            <a:r>
              <a:rPr lang="en-US" sz="1200" baseline="-25000" dirty="0">
                <a:solidFill>
                  <a:prstClr val="black"/>
                </a:solidFill>
                <a:latin typeface="Calibri" panose="020F0502020204030204"/>
              </a:rPr>
              <a:t>2</a:t>
            </a:r>
            <a:r>
              <a:rPr lang="en-US" sz="1200" dirty="0">
                <a:solidFill>
                  <a:prstClr val="black"/>
                </a:solidFill>
                <a:latin typeface="Calibri" panose="020F0502020204030204"/>
              </a:rPr>
              <a:t> = 200    a</a:t>
            </a:r>
            <a:r>
              <a:rPr lang="en-US" sz="1200" baseline="-25000" dirty="0">
                <a:solidFill>
                  <a:prstClr val="black"/>
                </a:solidFill>
                <a:latin typeface="Calibri" panose="020F0502020204030204"/>
              </a:rPr>
              <a:t>3</a:t>
            </a:r>
            <a:r>
              <a:rPr lang="en-US" sz="1200" dirty="0">
                <a:solidFill>
                  <a:prstClr val="black"/>
                </a:solidFill>
                <a:latin typeface="Calibri" panose="020F0502020204030204"/>
              </a:rPr>
              <a:t> = 295           a</a:t>
            </a:r>
            <a:r>
              <a:rPr lang="en-US" sz="1200" baseline="-25000" dirty="0">
                <a:solidFill>
                  <a:prstClr val="black"/>
                </a:solidFill>
                <a:latin typeface="Calibri" panose="020F0502020204030204"/>
              </a:rPr>
              <a:t>4</a:t>
            </a:r>
            <a:r>
              <a:rPr lang="en-US" sz="1200" dirty="0">
                <a:solidFill>
                  <a:prstClr val="black"/>
                </a:solidFill>
                <a:latin typeface="Calibri" panose="020F0502020204030204"/>
              </a:rPr>
              <a:t> = 375                      a</a:t>
            </a:r>
            <a:r>
              <a:rPr lang="en-US" sz="1200" baseline="-25000" dirty="0">
                <a:solidFill>
                  <a:prstClr val="black"/>
                </a:solidFill>
                <a:latin typeface="Calibri" panose="020F0502020204030204"/>
              </a:rPr>
              <a:t>5</a:t>
            </a:r>
            <a:r>
              <a:rPr lang="en-US" sz="1200" dirty="0">
                <a:solidFill>
                  <a:prstClr val="black"/>
                </a:solidFill>
                <a:latin typeface="Calibri" panose="020F0502020204030204"/>
              </a:rPr>
              <a:t> = 480                             a</a:t>
            </a:r>
            <a:r>
              <a:rPr lang="en-US" sz="1200" baseline="-25000" dirty="0">
                <a:solidFill>
                  <a:prstClr val="black"/>
                </a:solidFill>
                <a:latin typeface="Calibri" panose="020F0502020204030204"/>
              </a:rPr>
              <a:t>6</a:t>
            </a:r>
            <a:r>
              <a:rPr lang="en-US" sz="1200" dirty="0">
                <a:solidFill>
                  <a:prstClr val="black"/>
                </a:solidFill>
                <a:latin typeface="Calibri" panose="020F0502020204030204"/>
              </a:rPr>
              <a:t> = 620</a:t>
            </a:r>
          </a:p>
          <a:p>
            <a:endParaRPr lang="en-US" sz="1200" dirty="0">
              <a:solidFill>
                <a:prstClr val="black"/>
              </a:solidFill>
              <a:latin typeface="Calibri" panose="020F0502020204030204"/>
            </a:endParaRPr>
          </a:p>
          <a:p>
            <a:endParaRPr lang="en-US" sz="1200" dirty="0">
              <a:solidFill>
                <a:prstClr val="black"/>
              </a:solidFill>
              <a:latin typeface="Calibri" panose="020F0502020204030204"/>
            </a:endParaRPr>
          </a:p>
        </p:txBody>
      </p:sp>
      <p:sp>
        <p:nvSpPr>
          <p:cNvPr id="9" name="Rectangle 8"/>
          <p:cNvSpPr/>
          <p:nvPr/>
        </p:nvSpPr>
        <p:spPr>
          <a:xfrm>
            <a:off x="2534490" y="3607762"/>
            <a:ext cx="4242997" cy="2031325"/>
          </a:xfrm>
          <a:prstGeom prst="rect">
            <a:avLst/>
          </a:prstGeom>
        </p:spPr>
        <p:txBody>
          <a:bodyPr wrap="square">
            <a:spAutoFit/>
          </a:bodyPr>
          <a:lstStyle/>
          <a:p>
            <a:r>
              <a:rPr lang="en-US" dirty="0">
                <a:solidFill>
                  <a:prstClr val="black"/>
                </a:solidFill>
                <a:latin typeface="Calibri" panose="020F0502020204030204"/>
              </a:rPr>
              <a:t>	</a:t>
            </a:r>
          </a:p>
          <a:p>
            <a:r>
              <a:rPr lang="en-US" dirty="0">
                <a:solidFill>
                  <a:prstClr val="black"/>
                </a:solidFill>
                <a:latin typeface="Calibri" panose="020F0502020204030204"/>
              </a:rPr>
              <a:t>S[6] = </a:t>
            </a:r>
            <a:r>
              <a:rPr lang="en-US" dirty="0">
                <a:solidFill>
                  <a:srgbClr val="7030A0"/>
                </a:solidFill>
                <a:latin typeface="Calibri" panose="020F0502020204030204"/>
              </a:rPr>
              <a:t>0 + (620-200)^2 = 176,400</a:t>
            </a:r>
          </a:p>
          <a:p>
            <a:r>
              <a:rPr lang="en-US" dirty="0">
                <a:solidFill>
                  <a:srgbClr val="7030A0"/>
                </a:solidFill>
                <a:latin typeface="Calibri" panose="020F0502020204030204"/>
              </a:rPr>
              <a:t>        </a:t>
            </a:r>
            <a:r>
              <a:rPr lang="en-US" dirty="0">
                <a:solidFill>
                  <a:prstClr val="black"/>
                </a:solidFill>
                <a:latin typeface="Calibri" panose="020F0502020204030204"/>
              </a:rPr>
              <a:t>= </a:t>
            </a:r>
            <a:r>
              <a:rPr lang="en-US" dirty="0">
                <a:solidFill>
                  <a:srgbClr val="0070C0"/>
                </a:solidFill>
                <a:latin typeface="Calibri" panose="020F0502020204030204"/>
              </a:rPr>
              <a:t>2500 + (200-(620-150)^2) =75,400 </a:t>
            </a:r>
            <a:endParaRPr lang="en-US" b="1" dirty="0">
              <a:solidFill>
                <a:srgbClr val="0070C0"/>
              </a:solidFill>
              <a:latin typeface="Calibri" panose="020F0502020204030204"/>
            </a:endParaRPr>
          </a:p>
          <a:p>
            <a:r>
              <a:rPr lang="en-US" dirty="0">
                <a:solidFill>
                  <a:prstClr val="black"/>
                </a:solidFill>
                <a:latin typeface="Calibri" panose="020F0502020204030204"/>
              </a:rPr>
              <a:t>        =  </a:t>
            </a:r>
            <a:r>
              <a:rPr lang="en-US" dirty="0">
                <a:solidFill>
                  <a:srgbClr val="FFC000"/>
                </a:solidFill>
                <a:latin typeface="Calibri" panose="020F0502020204030204"/>
              </a:rPr>
              <a:t>0 + (200-(620-200))^2 =48,400</a:t>
            </a:r>
            <a:endParaRPr lang="en-US" dirty="0">
              <a:solidFill>
                <a:srgbClr val="00B050"/>
              </a:solidFill>
              <a:latin typeface="Calibri" panose="020F0502020204030204"/>
            </a:endParaRPr>
          </a:p>
          <a:p>
            <a:r>
              <a:rPr lang="en-US" dirty="0">
                <a:solidFill>
                  <a:srgbClr val="FFC000"/>
                </a:solidFill>
                <a:latin typeface="Calibri" panose="020F0502020204030204"/>
              </a:rPr>
              <a:t>        </a:t>
            </a:r>
            <a:r>
              <a:rPr lang="en-US" dirty="0">
                <a:solidFill>
                  <a:prstClr val="black"/>
                </a:solidFill>
                <a:latin typeface="Calibri" panose="020F0502020204030204"/>
              </a:rPr>
              <a:t>=</a:t>
            </a:r>
            <a:r>
              <a:rPr lang="en-US" dirty="0">
                <a:solidFill>
                  <a:srgbClr val="FFC000"/>
                </a:solidFill>
                <a:latin typeface="Calibri" panose="020F0502020204030204"/>
              </a:rPr>
              <a:t> </a:t>
            </a:r>
            <a:r>
              <a:rPr lang="en-US" dirty="0">
                <a:solidFill>
                  <a:srgbClr val="FF0000"/>
                </a:solidFill>
                <a:latin typeface="Calibri" panose="020F0502020204030204"/>
              </a:rPr>
              <a:t>5525 + (200-(620-295)^2 = 21,150</a:t>
            </a:r>
            <a:endParaRPr lang="en-US" b="1" dirty="0">
              <a:solidFill>
                <a:srgbClr val="FF0000"/>
              </a:solidFill>
              <a:latin typeface="Calibri" panose="020F0502020204030204"/>
            </a:endParaRPr>
          </a:p>
          <a:p>
            <a:r>
              <a:rPr lang="en-US" dirty="0">
                <a:solidFill>
                  <a:prstClr val="black"/>
                </a:solidFill>
                <a:latin typeface="Calibri" panose="020F0502020204030204"/>
              </a:rPr>
              <a:t>        = 625 + (200 – (620-375))^2 = 2,650</a:t>
            </a:r>
          </a:p>
          <a:p>
            <a:r>
              <a:rPr lang="en-US" dirty="0">
                <a:solidFill>
                  <a:srgbClr val="C00000"/>
                </a:solidFill>
                <a:latin typeface="Calibri" panose="020F0502020204030204"/>
              </a:rPr>
              <a:t>        = 5750 + (200 – (620-480))^2 = 9350</a:t>
            </a:r>
          </a:p>
        </p:txBody>
      </p:sp>
      <p:sp>
        <p:nvSpPr>
          <p:cNvPr id="8" name="Rectangle 7"/>
          <p:cNvSpPr/>
          <p:nvPr/>
        </p:nvSpPr>
        <p:spPr>
          <a:xfrm>
            <a:off x="6838950" y="3086101"/>
            <a:ext cx="3429000" cy="2031325"/>
          </a:xfrm>
          <a:prstGeom prst="rect">
            <a:avLst/>
          </a:prstGeom>
        </p:spPr>
        <p:txBody>
          <a:bodyPr>
            <a:spAutoFit/>
          </a:bodyPr>
          <a:lstStyle/>
          <a:p>
            <a:r>
              <a:rPr lang="en-US" dirty="0">
                <a:solidFill>
                  <a:prstClr val="black"/>
                </a:solidFill>
                <a:latin typeface="Calibri" panose="020F0502020204030204"/>
              </a:rPr>
              <a:t>S[0] </a:t>
            </a:r>
            <a:r>
              <a:rPr lang="en-US" b="1" dirty="0">
                <a:solidFill>
                  <a:srgbClr val="00B050"/>
                </a:solidFill>
                <a:latin typeface="Calibri" panose="020F0502020204030204"/>
              </a:rPr>
              <a:t>= 0</a:t>
            </a:r>
          </a:p>
          <a:p>
            <a:r>
              <a:rPr lang="en-US" dirty="0">
                <a:solidFill>
                  <a:prstClr val="black"/>
                </a:solidFill>
                <a:latin typeface="Calibri" panose="020F0502020204030204"/>
              </a:rPr>
              <a:t>S[1] </a:t>
            </a:r>
            <a:r>
              <a:rPr lang="en-US" b="1" dirty="0">
                <a:solidFill>
                  <a:srgbClr val="00B050"/>
                </a:solidFill>
                <a:latin typeface="Calibri" panose="020F0502020204030204"/>
              </a:rPr>
              <a:t>= 2500</a:t>
            </a:r>
          </a:p>
          <a:p>
            <a:r>
              <a:rPr lang="en-US" dirty="0">
                <a:solidFill>
                  <a:prstClr val="black"/>
                </a:solidFill>
                <a:latin typeface="Calibri" panose="020F0502020204030204"/>
              </a:rPr>
              <a:t>S[2] = </a:t>
            </a:r>
            <a:r>
              <a:rPr lang="en-US" b="1" dirty="0">
                <a:solidFill>
                  <a:srgbClr val="00B050"/>
                </a:solidFill>
                <a:latin typeface="Calibri" panose="020F0502020204030204"/>
              </a:rPr>
              <a:t>0</a:t>
            </a:r>
          </a:p>
          <a:p>
            <a:r>
              <a:rPr lang="en-US" dirty="0">
                <a:solidFill>
                  <a:prstClr val="black"/>
                </a:solidFill>
                <a:latin typeface="Calibri" panose="020F0502020204030204"/>
              </a:rPr>
              <a:t>S[3] = </a:t>
            </a:r>
            <a:r>
              <a:rPr lang="en-US" b="1" dirty="0">
                <a:solidFill>
                  <a:srgbClr val="00B050"/>
                </a:solidFill>
                <a:latin typeface="Calibri" panose="020F0502020204030204"/>
              </a:rPr>
              <a:t>5525</a:t>
            </a:r>
          </a:p>
          <a:p>
            <a:r>
              <a:rPr lang="en-US" dirty="0">
                <a:solidFill>
                  <a:prstClr val="black"/>
                </a:solidFill>
                <a:latin typeface="Calibri" panose="020F0502020204030204"/>
              </a:rPr>
              <a:t>S[4] = </a:t>
            </a:r>
            <a:r>
              <a:rPr lang="en-US" b="1" dirty="0">
                <a:solidFill>
                  <a:srgbClr val="00B050"/>
                </a:solidFill>
                <a:latin typeface="Calibri" panose="020F0502020204030204"/>
              </a:rPr>
              <a:t>625</a:t>
            </a:r>
          </a:p>
          <a:p>
            <a:r>
              <a:rPr lang="en-US" dirty="0">
                <a:solidFill>
                  <a:prstClr val="black"/>
                </a:solidFill>
                <a:latin typeface="Calibri" panose="020F0502020204030204"/>
              </a:rPr>
              <a:t>S[5] = </a:t>
            </a:r>
            <a:r>
              <a:rPr lang="en-US" b="1" dirty="0">
                <a:solidFill>
                  <a:srgbClr val="00B050"/>
                </a:solidFill>
                <a:latin typeface="Calibri" panose="020F0502020204030204"/>
              </a:rPr>
              <a:t>5750</a:t>
            </a:r>
          </a:p>
          <a:p>
            <a:endParaRPr lang="en-US" b="1" dirty="0">
              <a:solidFill>
                <a:srgbClr val="00B050"/>
              </a:solidFill>
              <a:latin typeface="Calibri" panose="020F0502020204030204"/>
            </a:endParaRP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812520" y="1723320"/>
              <a:ext cx="9009720" cy="3613320"/>
            </p14:xfrm>
          </p:contentPart>
        </mc:Choice>
        <mc:Fallback>
          <p:pic>
            <p:nvPicPr>
              <p:cNvPr id="2" name="Ink 1"/>
              <p:cNvPicPr/>
              <p:nvPr/>
            </p:nvPicPr>
            <p:blipFill>
              <a:blip r:embed="rId3"/>
              <a:stretch>
                <a:fillRect/>
              </a:stretch>
            </p:blipFill>
            <p:spPr>
              <a:xfrm>
                <a:off x="795600" y="1706760"/>
                <a:ext cx="9042480" cy="3646080"/>
              </a:xfrm>
              <a:prstGeom prst="rect">
                <a:avLst/>
              </a:prstGeom>
            </p:spPr>
          </p:pic>
        </mc:Fallback>
      </mc:AlternateContent>
    </p:spTree>
    <p:extLst>
      <p:ext uri="{BB962C8B-B14F-4D97-AF65-F5344CB8AC3E}">
        <p14:creationId xmlns:p14="http://schemas.microsoft.com/office/powerpoint/2010/main" val="3308503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26211" y="94890"/>
            <a:ext cx="4317207" cy="369332"/>
          </a:xfrm>
          <a:prstGeom prst="rect">
            <a:avLst/>
          </a:prstGeom>
          <a:noFill/>
        </p:spPr>
        <p:txBody>
          <a:bodyPr wrap="none" rtlCol="0">
            <a:spAutoFit/>
          </a:bodyPr>
          <a:lstStyle/>
          <a:p>
            <a:r>
              <a:rPr lang="en-US" dirty="0" smtClean="0"/>
              <a:t>Counter Example that greedy does not work</a:t>
            </a:r>
            <a:endParaRPr lang="en-US" dirty="0"/>
          </a:p>
        </p:txBody>
      </p:sp>
      <p:sp>
        <p:nvSpPr>
          <p:cNvPr id="6" name="TextBox 5"/>
          <p:cNvSpPr txBox="1"/>
          <p:nvPr/>
        </p:nvSpPr>
        <p:spPr>
          <a:xfrm>
            <a:off x="1069675" y="2199736"/>
            <a:ext cx="1677254" cy="369332"/>
          </a:xfrm>
          <a:prstGeom prst="rect">
            <a:avLst/>
          </a:prstGeom>
          <a:noFill/>
        </p:spPr>
        <p:txBody>
          <a:bodyPr wrap="none" rtlCol="0">
            <a:spAutoFit/>
          </a:bodyPr>
          <a:lstStyle/>
          <a:p>
            <a:r>
              <a:rPr lang="en-US" dirty="0" smtClean="0"/>
              <a:t>Greedy solution</a:t>
            </a:r>
            <a:endParaRPr lang="en-US" dirty="0"/>
          </a:p>
        </p:txBody>
      </p:sp>
      <p:sp>
        <p:nvSpPr>
          <p:cNvPr id="7" name="TextBox 6"/>
          <p:cNvSpPr txBox="1"/>
          <p:nvPr/>
        </p:nvSpPr>
        <p:spPr>
          <a:xfrm>
            <a:off x="1147313" y="3204248"/>
            <a:ext cx="1274708" cy="369332"/>
          </a:xfrm>
          <a:prstGeom prst="rect">
            <a:avLst/>
          </a:prstGeom>
          <a:noFill/>
        </p:spPr>
        <p:txBody>
          <a:bodyPr wrap="none" rtlCol="0">
            <a:spAutoFit/>
          </a:bodyPr>
          <a:lstStyle/>
          <a:p>
            <a:r>
              <a:rPr lang="en-US" dirty="0" smtClean="0"/>
              <a:t>DP Solution</a:t>
            </a:r>
            <a:endParaRPr lang="en-US" dirty="0"/>
          </a:p>
        </p:txBody>
      </p:sp>
      <mc:AlternateContent xmlns:mc="http://schemas.openxmlformats.org/markup-compatibility/2006">
        <mc:Choice xmlns:p14="http://schemas.microsoft.com/office/powerpoint/2010/main" Requires="p14">
          <p:contentPart p14:bwMode="auto" r:id="rId2">
            <p14:nvContentPartPr>
              <p14:cNvPr id="8" name="Ink 7"/>
              <p14:cNvContentPartPr/>
              <p14:nvPr/>
            </p14:nvContentPartPr>
            <p14:xfrm>
              <a:off x="2544840" y="393480"/>
              <a:ext cx="8402760" cy="3066480"/>
            </p14:xfrm>
          </p:contentPart>
        </mc:Choice>
        <mc:Fallback>
          <p:pic>
            <p:nvPicPr>
              <p:cNvPr id="8" name="Ink 7"/>
              <p:cNvPicPr/>
              <p:nvPr/>
            </p:nvPicPr>
            <p:blipFill>
              <a:blip r:embed="rId3"/>
              <a:stretch>
                <a:fillRect/>
              </a:stretch>
            </p:blipFill>
            <p:spPr>
              <a:xfrm>
                <a:off x="2528280" y="376920"/>
                <a:ext cx="8435880" cy="3092040"/>
              </a:xfrm>
              <a:prstGeom prst="rect">
                <a:avLst/>
              </a:prstGeom>
            </p:spPr>
          </p:pic>
        </mc:Fallback>
      </mc:AlternateContent>
    </p:spTree>
    <p:extLst>
      <p:ext uri="{BB962C8B-B14F-4D97-AF65-F5344CB8AC3E}">
        <p14:creationId xmlns:p14="http://schemas.microsoft.com/office/powerpoint/2010/main" val="25081987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26770" y="370311"/>
            <a:ext cx="8103458" cy="3416320"/>
          </a:xfrm>
          <a:prstGeom prst="rect">
            <a:avLst/>
          </a:prstGeom>
        </p:spPr>
        <p:txBody>
          <a:bodyPr wrap="square">
            <a:spAutoFit/>
          </a:bodyPr>
          <a:lstStyle/>
          <a:p>
            <a:r>
              <a:rPr lang="en-US" smtClean="0">
                <a:solidFill>
                  <a:prstClr val="black"/>
                </a:solidFill>
                <a:latin typeface="Calibri" panose="020F0502020204030204"/>
              </a:rPr>
              <a:t>You </a:t>
            </a:r>
            <a:r>
              <a:rPr lang="en-US" dirty="0">
                <a:solidFill>
                  <a:prstClr val="black"/>
                </a:solidFill>
                <a:latin typeface="Calibri" panose="020F0502020204030204"/>
              </a:rPr>
              <a:t>are going on another long trip (this time your headlights are working).  You start on the road at mile post 0. Along the way there are n hotels, at mile posts a</a:t>
            </a:r>
            <a:r>
              <a:rPr lang="en-US" baseline="-25000" dirty="0">
                <a:solidFill>
                  <a:prstClr val="black"/>
                </a:solidFill>
                <a:latin typeface="Calibri" panose="020F0502020204030204"/>
              </a:rPr>
              <a:t>1</a:t>
            </a:r>
            <a:r>
              <a:rPr lang="en-US" dirty="0">
                <a:solidFill>
                  <a:prstClr val="black"/>
                </a:solidFill>
                <a:latin typeface="Calibri" panose="020F0502020204030204"/>
              </a:rPr>
              <a:t>, &lt; a</a:t>
            </a:r>
            <a:r>
              <a:rPr lang="en-US" baseline="-25000" dirty="0">
                <a:solidFill>
                  <a:prstClr val="black"/>
                </a:solidFill>
                <a:latin typeface="Calibri" panose="020F0502020204030204"/>
              </a:rPr>
              <a:t>2</a:t>
            </a:r>
            <a:r>
              <a:rPr lang="en-US" dirty="0">
                <a:solidFill>
                  <a:prstClr val="black"/>
                </a:solidFill>
                <a:latin typeface="Calibri" panose="020F0502020204030204"/>
              </a:rPr>
              <a:t> &lt; … &lt; a</a:t>
            </a:r>
            <a:r>
              <a:rPr lang="en-US" baseline="-25000" dirty="0">
                <a:solidFill>
                  <a:prstClr val="black"/>
                </a:solidFill>
                <a:latin typeface="Calibri" panose="020F0502020204030204"/>
              </a:rPr>
              <a:t>n</a:t>
            </a:r>
            <a:r>
              <a:rPr lang="en-US" dirty="0">
                <a:solidFill>
                  <a:prstClr val="black"/>
                </a:solidFill>
                <a:latin typeface="Calibri" panose="020F0502020204030204"/>
              </a:rPr>
              <a:t>, where each </a:t>
            </a:r>
            <a:r>
              <a:rPr lang="en-US" dirty="0" err="1">
                <a:solidFill>
                  <a:prstClr val="black"/>
                </a:solidFill>
                <a:latin typeface="Calibri" panose="020F0502020204030204"/>
              </a:rPr>
              <a:t>a</a:t>
            </a:r>
            <a:r>
              <a:rPr lang="en-US" baseline="-25000" dirty="0" err="1">
                <a:solidFill>
                  <a:prstClr val="black"/>
                </a:solidFill>
                <a:latin typeface="Calibri" panose="020F0502020204030204"/>
              </a:rPr>
              <a:t>i</a:t>
            </a:r>
            <a:r>
              <a:rPr lang="en-US" dirty="0">
                <a:solidFill>
                  <a:prstClr val="black"/>
                </a:solidFill>
                <a:latin typeface="Calibri" panose="020F0502020204030204"/>
              </a:rPr>
              <a:t> is measured from the starting point.  The only places you are allowed to stop are at these hotels, but you can choose which of the hotels you stop at.  You must stop at the final hotel (at distance an), which is your destination.</a:t>
            </a:r>
          </a:p>
          <a:p>
            <a:endParaRPr lang="en-US" dirty="0">
              <a:solidFill>
                <a:prstClr val="black"/>
              </a:solidFill>
              <a:latin typeface="Calibri" panose="020F0502020204030204"/>
            </a:endParaRPr>
          </a:p>
          <a:p>
            <a:r>
              <a:rPr lang="en-US" dirty="0">
                <a:solidFill>
                  <a:prstClr val="black"/>
                </a:solidFill>
                <a:latin typeface="Calibri" panose="020F0502020204030204"/>
              </a:rPr>
              <a:t>You’d ideally like to travel 200 miles a day, but this may not be possible (depending on the spacing of the hotels).  If you travel x miles during a day, the penalty for that day is (200-x)</a:t>
            </a:r>
            <a:r>
              <a:rPr lang="en-US" baseline="30000" dirty="0">
                <a:solidFill>
                  <a:prstClr val="black"/>
                </a:solidFill>
                <a:latin typeface="Calibri" panose="020F0502020204030204"/>
              </a:rPr>
              <a:t>2</a:t>
            </a:r>
            <a:r>
              <a:rPr lang="en-US" dirty="0">
                <a:solidFill>
                  <a:prstClr val="black"/>
                </a:solidFill>
                <a:latin typeface="Calibri" panose="020F0502020204030204"/>
              </a:rPr>
              <a:t>. You want to plan your trip so as to minimize the total penalty – that is the sum, over all travel days, of daily penalties.  Give an efficient algorithm that determines the minimum penalty for the  optimal sequence of hotels at which to stop.	</a:t>
            </a:r>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2460960" y="1991880"/>
              <a:ext cx="6567840" cy="3234240"/>
            </p14:xfrm>
          </p:contentPart>
        </mc:Choice>
        <mc:Fallback>
          <p:pic>
            <p:nvPicPr>
              <p:cNvPr id="3" name="Ink 2"/>
              <p:cNvPicPr/>
              <p:nvPr/>
            </p:nvPicPr>
            <p:blipFill>
              <a:blip r:embed="rId3"/>
              <a:stretch>
                <a:fillRect/>
              </a:stretch>
            </p:blipFill>
            <p:spPr>
              <a:xfrm>
                <a:off x="2458440" y="1985400"/>
                <a:ext cx="6572880" cy="3243240"/>
              </a:xfrm>
              <a:prstGeom prst="rect">
                <a:avLst/>
              </a:prstGeom>
            </p:spPr>
          </p:pic>
        </mc:Fallback>
      </mc:AlternateContent>
    </p:spTree>
    <p:extLst>
      <p:ext uri="{BB962C8B-B14F-4D97-AF65-F5344CB8AC3E}">
        <p14:creationId xmlns:p14="http://schemas.microsoft.com/office/powerpoint/2010/main" val="26589670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52650" y="353058"/>
            <a:ext cx="8103458" cy="3416320"/>
          </a:xfrm>
          <a:prstGeom prst="rect">
            <a:avLst/>
          </a:prstGeom>
        </p:spPr>
        <p:txBody>
          <a:bodyPr wrap="square">
            <a:spAutoFit/>
          </a:bodyPr>
          <a:lstStyle/>
          <a:p>
            <a:r>
              <a:rPr lang="en-US" dirty="0">
                <a:solidFill>
                  <a:prstClr val="black"/>
                </a:solidFill>
                <a:latin typeface="Calibri" panose="020F0502020204030204"/>
              </a:rPr>
              <a:t>10.   You are going on another long trip (this time your headlights are working).  You start on the road at mile post 0. Along the way there are n hotels, at mile posts a</a:t>
            </a:r>
            <a:r>
              <a:rPr lang="en-US" baseline="-25000" dirty="0">
                <a:solidFill>
                  <a:prstClr val="black"/>
                </a:solidFill>
                <a:latin typeface="Calibri" panose="020F0502020204030204"/>
              </a:rPr>
              <a:t>1</a:t>
            </a:r>
            <a:r>
              <a:rPr lang="en-US" dirty="0">
                <a:solidFill>
                  <a:prstClr val="black"/>
                </a:solidFill>
                <a:latin typeface="Calibri" panose="020F0502020204030204"/>
              </a:rPr>
              <a:t>, &lt; a</a:t>
            </a:r>
            <a:r>
              <a:rPr lang="en-US" baseline="-25000" dirty="0">
                <a:solidFill>
                  <a:prstClr val="black"/>
                </a:solidFill>
                <a:latin typeface="Calibri" panose="020F0502020204030204"/>
              </a:rPr>
              <a:t>2</a:t>
            </a:r>
            <a:r>
              <a:rPr lang="en-US" dirty="0">
                <a:solidFill>
                  <a:prstClr val="black"/>
                </a:solidFill>
                <a:latin typeface="Calibri" panose="020F0502020204030204"/>
              </a:rPr>
              <a:t> &lt; … &lt; a</a:t>
            </a:r>
            <a:r>
              <a:rPr lang="en-US" baseline="-25000" dirty="0">
                <a:solidFill>
                  <a:prstClr val="black"/>
                </a:solidFill>
                <a:latin typeface="Calibri" panose="020F0502020204030204"/>
              </a:rPr>
              <a:t>n</a:t>
            </a:r>
            <a:r>
              <a:rPr lang="en-US" dirty="0">
                <a:solidFill>
                  <a:prstClr val="black"/>
                </a:solidFill>
                <a:latin typeface="Calibri" panose="020F0502020204030204"/>
              </a:rPr>
              <a:t>, where each </a:t>
            </a:r>
            <a:r>
              <a:rPr lang="en-US" dirty="0" err="1">
                <a:solidFill>
                  <a:prstClr val="black"/>
                </a:solidFill>
                <a:latin typeface="Calibri" panose="020F0502020204030204"/>
              </a:rPr>
              <a:t>a</a:t>
            </a:r>
            <a:r>
              <a:rPr lang="en-US" baseline="-25000" dirty="0" err="1">
                <a:solidFill>
                  <a:prstClr val="black"/>
                </a:solidFill>
                <a:latin typeface="Calibri" panose="020F0502020204030204"/>
              </a:rPr>
              <a:t>i</a:t>
            </a:r>
            <a:r>
              <a:rPr lang="en-US" dirty="0">
                <a:solidFill>
                  <a:prstClr val="black"/>
                </a:solidFill>
                <a:latin typeface="Calibri" panose="020F0502020204030204"/>
              </a:rPr>
              <a:t> is measured from the starting point.  The only places you are allowed to stop are at these hotels, but you can choose which of the hotels you stop at.  You must stop at the final hotel (at distance an), which is your destination.</a:t>
            </a:r>
          </a:p>
          <a:p>
            <a:endParaRPr lang="en-US" dirty="0">
              <a:solidFill>
                <a:prstClr val="black"/>
              </a:solidFill>
              <a:latin typeface="Calibri" panose="020F0502020204030204"/>
            </a:endParaRPr>
          </a:p>
          <a:p>
            <a:r>
              <a:rPr lang="en-US" dirty="0">
                <a:solidFill>
                  <a:prstClr val="black"/>
                </a:solidFill>
                <a:latin typeface="Calibri" panose="020F0502020204030204"/>
              </a:rPr>
              <a:t>You’d ideally like to travel 200 miles a day, but this may not be possible (depending on the spacing of the hotels).  If you travel x miles during a day, the penalty for that day is (200-x)</a:t>
            </a:r>
            <a:r>
              <a:rPr lang="en-US" baseline="30000" dirty="0">
                <a:solidFill>
                  <a:prstClr val="black"/>
                </a:solidFill>
                <a:latin typeface="Calibri" panose="020F0502020204030204"/>
              </a:rPr>
              <a:t>2</a:t>
            </a:r>
            <a:r>
              <a:rPr lang="en-US" dirty="0">
                <a:solidFill>
                  <a:prstClr val="black"/>
                </a:solidFill>
                <a:latin typeface="Calibri" panose="020F0502020204030204"/>
              </a:rPr>
              <a:t>. You want to plan your trip so as to minimize the total penalty – that is the sum, over all travel days, of daily penalties.  Give an efficient algorithm that determines the minimum penalty for the  optimal sequence of hotels at which to stop.	</a:t>
            </a:r>
          </a:p>
        </p:txBody>
      </p:sp>
      <p:sp>
        <p:nvSpPr>
          <p:cNvPr id="3" name="Rectangle 2"/>
          <p:cNvSpPr/>
          <p:nvPr/>
        </p:nvSpPr>
        <p:spPr>
          <a:xfrm>
            <a:off x="3764692" y="3686434"/>
            <a:ext cx="5876153" cy="2308324"/>
          </a:xfrm>
          <a:prstGeom prst="rect">
            <a:avLst/>
          </a:prstGeom>
        </p:spPr>
        <p:txBody>
          <a:bodyPr wrap="square">
            <a:spAutoFit/>
          </a:bodyPr>
          <a:lstStyle/>
          <a:p>
            <a:r>
              <a:rPr lang="en-US" b="1" dirty="0">
                <a:solidFill>
                  <a:prstClr val="black"/>
                </a:solidFill>
                <a:latin typeface="Calibri" panose="020F0502020204030204"/>
              </a:rPr>
              <a:t>Let S[j] be the minimum total penalty when you stop at hotel j.</a:t>
            </a:r>
            <a:endParaRPr lang="en-US" dirty="0">
              <a:solidFill>
                <a:prstClr val="black"/>
              </a:solidFill>
              <a:latin typeface="Calibri" panose="020F0502020204030204"/>
            </a:endParaRPr>
          </a:p>
          <a:p>
            <a:r>
              <a:rPr lang="en-US" b="1" dirty="0">
                <a:solidFill>
                  <a:prstClr val="black"/>
                </a:solidFill>
                <a:latin typeface="Calibri" panose="020F0502020204030204"/>
              </a:rPr>
              <a:t>Let S[0] = 0</a:t>
            </a:r>
            <a:endParaRPr lang="en-US" dirty="0">
              <a:solidFill>
                <a:prstClr val="black"/>
              </a:solidFill>
              <a:latin typeface="Calibri" panose="020F0502020204030204"/>
            </a:endParaRPr>
          </a:p>
          <a:p>
            <a:r>
              <a:rPr lang="en-US" b="1" dirty="0">
                <a:solidFill>
                  <a:prstClr val="black"/>
                </a:solidFill>
                <a:latin typeface="Calibri" panose="020F0502020204030204"/>
              </a:rPr>
              <a:t>For  j &gt;= 1,  j &lt;= n</a:t>
            </a:r>
          </a:p>
          <a:p>
            <a:r>
              <a:rPr lang="en-US" b="1" dirty="0">
                <a:solidFill>
                  <a:prstClr val="black"/>
                </a:solidFill>
                <a:latin typeface="Calibri" panose="020F0502020204030204"/>
              </a:rPr>
              <a:t>	S[j] = </a:t>
            </a:r>
            <a:r>
              <a:rPr lang="en-US" b="1" dirty="0" err="1">
                <a:solidFill>
                  <a:prstClr val="black"/>
                </a:solidFill>
                <a:latin typeface="Calibri" panose="020F0502020204030204"/>
              </a:rPr>
              <a:t>inf</a:t>
            </a:r>
            <a:r>
              <a:rPr lang="en-US" b="1" dirty="0">
                <a:solidFill>
                  <a:prstClr val="black"/>
                </a:solidFill>
                <a:latin typeface="Calibri" panose="020F0502020204030204"/>
              </a:rPr>
              <a:t>;</a:t>
            </a:r>
            <a:endParaRPr lang="en-US" dirty="0">
              <a:solidFill>
                <a:prstClr val="black"/>
              </a:solidFill>
              <a:latin typeface="Calibri" panose="020F0502020204030204"/>
            </a:endParaRPr>
          </a:p>
          <a:p>
            <a:r>
              <a:rPr lang="en-US" b="1" dirty="0">
                <a:solidFill>
                  <a:prstClr val="black"/>
                </a:solidFill>
                <a:latin typeface="Calibri" panose="020F0502020204030204"/>
              </a:rPr>
              <a:t>	For </a:t>
            </a:r>
            <a:r>
              <a:rPr lang="en-US" b="1" dirty="0" err="1">
                <a:solidFill>
                  <a:prstClr val="black"/>
                </a:solidFill>
                <a:latin typeface="Calibri" panose="020F0502020204030204"/>
              </a:rPr>
              <a:t>i</a:t>
            </a:r>
            <a:r>
              <a:rPr lang="en-US" b="1" dirty="0">
                <a:solidFill>
                  <a:prstClr val="black"/>
                </a:solidFill>
                <a:latin typeface="Calibri" panose="020F0502020204030204"/>
              </a:rPr>
              <a:t> = 0,  </a:t>
            </a:r>
            <a:r>
              <a:rPr lang="en-US" b="1" dirty="0" err="1">
                <a:solidFill>
                  <a:prstClr val="black"/>
                </a:solidFill>
                <a:latin typeface="Calibri" panose="020F0502020204030204"/>
              </a:rPr>
              <a:t>i</a:t>
            </a:r>
            <a:r>
              <a:rPr lang="en-US" b="1" dirty="0">
                <a:solidFill>
                  <a:prstClr val="black"/>
                </a:solidFill>
                <a:latin typeface="Calibri" panose="020F0502020204030204"/>
              </a:rPr>
              <a:t> &lt; j</a:t>
            </a:r>
            <a:endParaRPr lang="en-US" dirty="0">
              <a:solidFill>
                <a:prstClr val="black"/>
              </a:solidFill>
              <a:latin typeface="Calibri" panose="020F0502020204030204"/>
            </a:endParaRPr>
          </a:p>
          <a:p>
            <a:r>
              <a:rPr lang="en-US" b="1" dirty="0">
                <a:solidFill>
                  <a:prstClr val="black"/>
                </a:solidFill>
                <a:latin typeface="Calibri" panose="020F0502020204030204"/>
              </a:rPr>
              <a:t>		S[j] = min { S[</a:t>
            </a:r>
            <a:r>
              <a:rPr lang="en-US" b="1" dirty="0" err="1">
                <a:solidFill>
                  <a:prstClr val="black"/>
                </a:solidFill>
                <a:latin typeface="Calibri" panose="020F0502020204030204"/>
              </a:rPr>
              <a:t>i</a:t>
            </a:r>
            <a:r>
              <a:rPr lang="en-US" b="1" dirty="0">
                <a:solidFill>
                  <a:prstClr val="black"/>
                </a:solidFill>
                <a:latin typeface="Calibri" panose="020F0502020204030204"/>
              </a:rPr>
              <a:t>] + (200- (</a:t>
            </a:r>
            <a:r>
              <a:rPr lang="en-US" b="1" dirty="0" err="1">
                <a:solidFill>
                  <a:prstClr val="black"/>
                </a:solidFill>
                <a:latin typeface="Calibri" panose="020F0502020204030204"/>
              </a:rPr>
              <a:t>a</a:t>
            </a:r>
            <a:r>
              <a:rPr lang="en-US" b="1" baseline="-25000" dirty="0" err="1">
                <a:solidFill>
                  <a:prstClr val="black"/>
                </a:solidFill>
                <a:latin typeface="Calibri" panose="020F0502020204030204"/>
              </a:rPr>
              <a:t>j</a:t>
            </a:r>
            <a:r>
              <a:rPr lang="en-US" b="1" dirty="0">
                <a:solidFill>
                  <a:prstClr val="black"/>
                </a:solidFill>
                <a:latin typeface="Calibri" panose="020F0502020204030204"/>
              </a:rPr>
              <a:t> – </a:t>
            </a:r>
            <a:r>
              <a:rPr lang="en-US" b="1" dirty="0" err="1">
                <a:solidFill>
                  <a:prstClr val="black"/>
                </a:solidFill>
                <a:latin typeface="Calibri" panose="020F0502020204030204"/>
              </a:rPr>
              <a:t>a</a:t>
            </a:r>
            <a:r>
              <a:rPr lang="en-US" b="1" baseline="-25000" dirty="0" err="1">
                <a:solidFill>
                  <a:prstClr val="black"/>
                </a:solidFill>
                <a:latin typeface="Calibri" panose="020F0502020204030204"/>
              </a:rPr>
              <a:t>i</a:t>
            </a:r>
            <a:r>
              <a:rPr lang="en-US" b="1" dirty="0">
                <a:solidFill>
                  <a:prstClr val="black"/>
                </a:solidFill>
                <a:latin typeface="Calibri" panose="020F0502020204030204"/>
              </a:rPr>
              <a:t>))</a:t>
            </a:r>
            <a:r>
              <a:rPr lang="en-US" b="1" baseline="30000" dirty="0">
                <a:solidFill>
                  <a:prstClr val="black"/>
                </a:solidFill>
                <a:latin typeface="Calibri" panose="020F0502020204030204"/>
              </a:rPr>
              <a:t>2 </a:t>
            </a:r>
            <a:r>
              <a:rPr lang="en-US" b="1" dirty="0">
                <a:solidFill>
                  <a:prstClr val="black"/>
                </a:solidFill>
                <a:latin typeface="Calibri" panose="020F0502020204030204"/>
              </a:rPr>
              <a:t> , S[j]}</a:t>
            </a:r>
            <a:endParaRPr lang="en-US" dirty="0">
              <a:solidFill>
                <a:prstClr val="black"/>
              </a:solidFill>
              <a:latin typeface="Calibri" panose="020F0502020204030204"/>
            </a:endParaRPr>
          </a:p>
          <a:p>
            <a:r>
              <a:rPr lang="en-US" b="1" dirty="0">
                <a:solidFill>
                  <a:prstClr val="black"/>
                </a:solidFill>
                <a:latin typeface="Calibri" panose="020F0502020204030204"/>
              </a:rPr>
              <a:t>Return:  S[n]</a:t>
            </a:r>
            <a:endParaRPr lang="en-US" dirty="0">
              <a:solidFill>
                <a:prstClr val="black"/>
              </a:solidFill>
              <a:latin typeface="Calibri" panose="020F0502020204030204"/>
            </a:endParaRPr>
          </a:p>
        </p:txBody>
      </p:sp>
    </p:spTree>
    <p:extLst>
      <p:ext uri="{BB962C8B-B14F-4D97-AF65-F5344CB8AC3E}">
        <p14:creationId xmlns:p14="http://schemas.microsoft.com/office/powerpoint/2010/main" val="2651348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38500" y="1085852"/>
            <a:ext cx="4914900" cy="1061829"/>
          </a:xfrm>
          <a:prstGeom prst="rect">
            <a:avLst/>
          </a:prstGeom>
        </p:spPr>
        <p:txBody>
          <a:bodyPr wrap="square">
            <a:spAutoFit/>
          </a:bodyPr>
          <a:lstStyle/>
          <a:p>
            <a:r>
              <a:rPr lang="en-US" sz="900" dirty="0">
                <a:solidFill>
                  <a:prstClr val="black"/>
                </a:solidFill>
                <a:latin typeface="Calibri" panose="020F0502020204030204"/>
              </a:rPr>
              <a:t>Let S[j] be the minimum total penalty when you stop at hotel j.</a:t>
            </a:r>
          </a:p>
          <a:p>
            <a:r>
              <a:rPr lang="en-US" sz="900" dirty="0">
                <a:solidFill>
                  <a:prstClr val="black"/>
                </a:solidFill>
                <a:latin typeface="Calibri" panose="020F0502020204030204"/>
              </a:rPr>
              <a:t>Let S[0] = 0</a:t>
            </a:r>
          </a:p>
          <a:p>
            <a:r>
              <a:rPr lang="en-US" sz="900" dirty="0">
                <a:solidFill>
                  <a:prstClr val="black"/>
                </a:solidFill>
                <a:latin typeface="Calibri" panose="020F0502020204030204"/>
              </a:rPr>
              <a:t>For  j &gt;= 1,  j &lt;= n</a:t>
            </a:r>
          </a:p>
          <a:p>
            <a:r>
              <a:rPr lang="en-US" sz="900" dirty="0">
                <a:solidFill>
                  <a:prstClr val="black"/>
                </a:solidFill>
                <a:latin typeface="Calibri" panose="020F0502020204030204"/>
              </a:rPr>
              <a:t>	S[j] = </a:t>
            </a:r>
            <a:r>
              <a:rPr lang="en-US" sz="900" dirty="0" err="1">
                <a:solidFill>
                  <a:prstClr val="black"/>
                </a:solidFill>
                <a:latin typeface="Calibri" panose="020F0502020204030204"/>
              </a:rPr>
              <a:t>inf</a:t>
            </a:r>
            <a:r>
              <a:rPr lang="en-US" sz="900" dirty="0">
                <a:solidFill>
                  <a:prstClr val="black"/>
                </a:solidFill>
                <a:latin typeface="Calibri" panose="020F0502020204030204"/>
              </a:rPr>
              <a:t>;</a:t>
            </a:r>
          </a:p>
          <a:p>
            <a:r>
              <a:rPr lang="en-US" sz="900" dirty="0">
                <a:solidFill>
                  <a:prstClr val="black"/>
                </a:solidFill>
                <a:latin typeface="Calibri" panose="020F0502020204030204"/>
              </a:rPr>
              <a:t>	For </a:t>
            </a:r>
            <a:r>
              <a:rPr lang="en-US" sz="900" dirty="0" err="1">
                <a:solidFill>
                  <a:prstClr val="black"/>
                </a:solidFill>
                <a:latin typeface="Calibri" panose="020F0502020204030204"/>
              </a:rPr>
              <a:t>i</a:t>
            </a:r>
            <a:r>
              <a:rPr lang="en-US" sz="900" dirty="0">
                <a:solidFill>
                  <a:prstClr val="black"/>
                </a:solidFill>
                <a:latin typeface="Calibri" panose="020F0502020204030204"/>
              </a:rPr>
              <a:t> = 0,  </a:t>
            </a:r>
            <a:r>
              <a:rPr lang="en-US" sz="900" dirty="0" err="1">
                <a:solidFill>
                  <a:prstClr val="black"/>
                </a:solidFill>
                <a:latin typeface="Calibri" panose="020F0502020204030204"/>
              </a:rPr>
              <a:t>i</a:t>
            </a:r>
            <a:r>
              <a:rPr lang="en-US" sz="900" dirty="0">
                <a:solidFill>
                  <a:prstClr val="black"/>
                </a:solidFill>
                <a:latin typeface="Calibri" panose="020F0502020204030204"/>
              </a:rPr>
              <a:t> &lt; j</a:t>
            </a:r>
          </a:p>
          <a:p>
            <a:r>
              <a:rPr lang="en-US" sz="900" dirty="0">
                <a:solidFill>
                  <a:prstClr val="black"/>
                </a:solidFill>
                <a:latin typeface="Calibri" panose="020F0502020204030204"/>
              </a:rPr>
              <a:t>		S[j] = min { S[</a:t>
            </a:r>
            <a:r>
              <a:rPr lang="en-US" sz="900" dirty="0" err="1">
                <a:solidFill>
                  <a:prstClr val="black"/>
                </a:solidFill>
                <a:latin typeface="Calibri" panose="020F0502020204030204"/>
              </a:rPr>
              <a:t>i</a:t>
            </a:r>
            <a:r>
              <a:rPr lang="en-US" sz="900" dirty="0">
                <a:solidFill>
                  <a:prstClr val="black"/>
                </a:solidFill>
                <a:latin typeface="Calibri" panose="020F0502020204030204"/>
              </a:rPr>
              <a:t>] + (200- (</a:t>
            </a:r>
            <a:r>
              <a:rPr lang="en-US" sz="900" dirty="0" err="1">
                <a:solidFill>
                  <a:prstClr val="black"/>
                </a:solidFill>
                <a:latin typeface="Calibri" panose="020F0502020204030204"/>
              </a:rPr>
              <a:t>a</a:t>
            </a:r>
            <a:r>
              <a:rPr lang="en-US" sz="900" baseline="-25000" dirty="0" err="1">
                <a:solidFill>
                  <a:prstClr val="black"/>
                </a:solidFill>
                <a:latin typeface="Calibri" panose="020F0502020204030204"/>
              </a:rPr>
              <a:t>j</a:t>
            </a:r>
            <a:r>
              <a:rPr lang="en-US" sz="900" dirty="0">
                <a:solidFill>
                  <a:prstClr val="black"/>
                </a:solidFill>
                <a:latin typeface="Calibri" panose="020F0502020204030204"/>
              </a:rPr>
              <a:t> – </a:t>
            </a:r>
            <a:r>
              <a:rPr lang="en-US" sz="900" dirty="0" err="1">
                <a:solidFill>
                  <a:prstClr val="black"/>
                </a:solidFill>
                <a:latin typeface="Calibri" panose="020F0502020204030204"/>
              </a:rPr>
              <a:t>a</a:t>
            </a:r>
            <a:r>
              <a:rPr lang="en-US" sz="900" baseline="-25000" dirty="0" err="1">
                <a:solidFill>
                  <a:prstClr val="black"/>
                </a:solidFill>
                <a:latin typeface="Calibri" panose="020F0502020204030204"/>
              </a:rPr>
              <a:t>i</a:t>
            </a:r>
            <a:r>
              <a:rPr lang="en-US" sz="900" dirty="0">
                <a:solidFill>
                  <a:prstClr val="black"/>
                </a:solidFill>
                <a:latin typeface="Calibri" panose="020F0502020204030204"/>
              </a:rPr>
              <a:t>))</a:t>
            </a:r>
            <a:r>
              <a:rPr lang="en-US" sz="900" baseline="30000" dirty="0">
                <a:solidFill>
                  <a:prstClr val="black"/>
                </a:solidFill>
                <a:latin typeface="Calibri" panose="020F0502020204030204"/>
              </a:rPr>
              <a:t>2 </a:t>
            </a:r>
            <a:r>
              <a:rPr lang="en-US" sz="900" dirty="0">
                <a:solidFill>
                  <a:prstClr val="black"/>
                </a:solidFill>
                <a:latin typeface="Calibri" panose="020F0502020204030204"/>
              </a:rPr>
              <a:t> , S[j]}</a:t>
            </a:r>
          </a:p>
          <a:p>
            <a:r>
              <a:rPr lang="en-US" sz="900" dirty="0">
                <a:solidFill>
                  <a:prstClr val="black"/>
                </a:solidFill>
                <a:latin typeface="Calibri" panose="020F0502020204030204"/>
              </a:rPr>
              <a:t>Return:  S[n]</a:t>
            </a:r>
          </a:p>
        </p:txBody>
      </p:sp>
      <p:cxnSp>
        <p:nvCxnSpPr>
          <p:cNvPr id="5" name="Straight Connector 4"/>
          <p:cNvCxnSpPr/>
          <p:nvPr/>
        </p:nvCxnSpPr>
        <p:spPr>
          <a:xfrm>
            <a:off x="2838450" y="2361112"/>
            <a:ext cx="6515100" cy="0"/>
          </a:xfrm>
          <a:prstGeom prst="line">
            <a:avLst/>
          </a:prstGeom>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2895600" y="2361114"/>
            <a:ext cx="7427343" cy="646331"/>
          </a:xfrm>
          <a:prstGeom prst="rect">
            <a:avLst/>
          </a:prstGeom>
          <a:noFill/>
        </p:spPr>
        <p:txBody>
          <a:bodyPr wrap="square" rtlCol="0">
            <a:spAutoFit/>
          </a:bodyPr>
          <a:lstStyle/>
          <a:p>
            <a:r>
              <a:rPr lang="en-US" sz="1200" dirty="0">
                <a:solidFill>
                  <a:prstClr val="black"/>
                </a:solidFill>
                <a:latin typeface="Calibri" panose="020F0502020204030204"/>
              </a:rPr>
              <a:t>a</a:t>
            </a:r>
            <a:r>
              <a:rPr lang="en-US" sz="1200" baseline="-25000" dirty="0">
                <a:solidFill>
                  <a:prstClr val="black"/>
                </a:solidFill>
                <a:latin typeface="Calibri" panose="020F0502020204030204"/>
              </a:rPr>
              <a:t>0</a:t>
            </a:r>
            <a:r>
              <a:rPr lang="en-US" sz="1200" dirty="0">
                <a:solidFill>
                  <a:prstClr val="black"/>
                </a:solidFill>
                <a:latin typeface="Calibri" panose="020F0502020204030204"/>
              </a:rPr>
              <a:t> = 0             a</a:t>
            </a:r>
            <a:r>
              <a:rPr lang="en-US" sz="1200" baseline="-25000" dirty="0">
                <a:solidFill>
                  <a:prstClr val="black"/>
                </a:solidFill>
                <a:latin typeface="Calibri" panose="020F0502020204030204"/>
              </a:rPr>
              <a:t>1</a:t>
            </a:r>
            <a:r>
              <a:rPr lang="en-US" sz="1200" dirty="0">
                <a:solidFill>
                  <a:prstClr val="black"/>
                </a:solidFill>
                <a:latin typeface="Calibri" panose="020F0502020204030204"/>
              </a:rPr>
              <a:t> = 150      a</a:t>
            </a:r>
            <a:r>
              <a:rPr lang="en-US" sz="1200" baseline="-25000" dirty="0">
                <a:solidFill>
                  <a:prstClr val="black"/>
                </a:solidFill>
                <a:latin typeface="Calibri" panose="020F0502020204030204"/>
              </a:rPr>
              <a:t>2</a:t>
            </a:r>
            <a:r>
              <a:rPr lang="en-US" sz="1200" dirty="0">
                <a:solidFill>
                  <a:prstClr val="black"/>
                </a:solidFill>
                <a:latin typeface="Calibri" panose="020F0502020204030204"/>
              </a:rPr>
              <a:t> = 200    a</a:t>
            </a:r>
            <a:r>
              <a:rPr lang="en-US" sz="1200" baseline="-25000" dirty="0">
                <a:solidFill>
                  <a:prstClr val="black"/>
                </a:solidFill>
                <a:latin typeface="Calibri" panose="020F0502020204030204"/>
              </a:rPr>
              <a:t>3</a:t>
            </a:r>
            <a:r>
              <a:rPr lang="en-US" sz="1200" dirty="0">
                <a:solidFill>
                  <a:prstClr val="black"/>
                </a:solidFill>
                <a:latin typeface="Calibri" panose="020F0502020204030204"/>
              </a:rPr>
              <a:t> = 295           a</a:t>
            </a:r>
            <a:r>
              <a:rPr lang="en-US" sz="1200" baseline="-25000" dirty="0">
                <a:solidFill>
                  <a:prstClr val="black"/>
                </a:solidFill>
                <a:latin typeface="Calibri" panose="020F0502020204030204"/>
              </a:rPr>
              <a:t>4</a:t>
            </a:r>
            <a:r>
              <a:rPr lang="en-US" sz="1200" dirty="0">
                <a:solidFill>
                  <a:prstClr val="black"/>
                </a:solidFill>
                <a:latin typeface="Calibri" panose="020F0502020204030204"/>
              </a:rPr>
              <a:t> = 375                      a</a:t>
            </a:r>
            <a:r>
              <a:rPr lang="en-US" sz="1200" baseline="-25000" dirty="0">
                <a:solidFill>
                  <a:prstClr val="black"/>
                </a:solidFill>
                <a:latin typeface="Calibri" panose="020F0502020204030204"/>
              </a:rPr>
              <a:t>5</a:t>
            </a:r>
            <a:r>
              <a:rPr lang="en-US" sz="1200" dirty="0">
                <a:solidFill>
                  <a:prstClr val="black"/>
                </a:solidFill>
                <a:latin typeface="Calibri" panose="020F0502020204030204"/>
              </a:rPr>
              <a:t> = 480                             a</a:t>
            </a:r>
            <a:r>
              <a:rPr lang="en-US" sz="1200" baseline="-25000" dirty="0">
                <a:solidFill>
                  <a:prstClr val="black"/>
                </a:solidFill>
                <a:latin typeface="Calibri" panose="020F0502020204030204"/>
              </a:rPr>
              <a:t>6</a:t>
            </a:r>
            <a:r>
              <a:rPr lang="en-US" sz="1200" dirty="0">
                <a:solidFill>
                  <a:prstClr val="black"/>
                </a:solidFill>
                <a:latin typeface="Calibri" panose="020F0502020204030204"/>
              </a:rPr>
              <a:t> = 620</a:t>
            </a:r>
          </a:p>
          <a:p>
            <a:endParaRPr lang="en-US" sz="1200" dirty="0">
              <a:solidFill>
                <a:prstClr val="black"/>
              </a:solidFill>
              <a:latin typeface="Calibri" panose="020F0502020204030204"/>
            </a:endParaRPr>
          </a:p>
          <a:p>
            <a:endParaRPr lang="en-US" sz="1200" dirty="0">
              <a:solidFill>
                <a:prstClr val="black"/>
              </a:solidFill>
              <a:latin typeface="Calibri" panose="020F0502020204030204"/>
            </a:endParaRPr>
          </a:p>
        </p:txBody>
      </p:sp>
      <p:sp>
        <p:nvSpPr>
          <p:cNvPr id="9" name="Rectangle 8"/>
          <p:cNvSpPr/>
          <p:nvPr/>
        </p:nvSpPr>
        <p:spPr>
          <a:xfrm>
            <a:off x="3009900" y="4114802"/>
            <a:ext cx="3429000" cy="646331"/>
          </a:xfrm>
          <a:prstGeom prst="rect">
            <a:avLst/>
          </a:prstGeom>
        </p:spPr>
        <p:txBody>
          <a:bodyPr>
            <a:spAutoFit/>
          </a:bodyPr>
          <a:lstStyle/>
          <a:p>
            <a:r>
              <a:rPr lang="en-US" dirty="0">
                <a:solidFill>
                  <a:prstClr val="black"/>
                </a:solidFill>
                <a:latin typeface="Calibri" panose="020F0502020204030204"/>
              </a:rPr>
              <a:t>S[0] </a:t>
            </a:r>
            <a:r>
              <a:rPr lang="en-US" b="1" dirty="0">
                <a:solidFill>
                  <a:srgbClr val="00B050"/>
                </a:solidFill>
                <a:latin typeface="Calibri" panose="020F0502020204030204"/>
              </a:rPr>
              <a:t>= 0</a:t>
            </a:r>
          </a:p>
          <a:p>
            <a:r>
              <a:rPr lang="en-US" dirty="0">
                <a:solidFill>
                  <a:prstClr val="black"/>
                </a:solidFill>
                <a:latin typeface="Calibri" panose="020F0502020204030204"/>
              </a:rPr>
              <a:t>S[1] = 0 + (200-150)^2 </a:t>
            </a:r>
            <a:r>
              <a:rPr lang="en-US" b="1" dirty="0">
                <a:solidFill>
                  <a:srgbClr val="00B050"/>
                </a:solidFill>
                <a:latin typeface="Calibri" panose="020F0502020204030204"/>
              </a:rPr>
              <a:t>= 2500</a:t>
            </a: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3150840" y="2288520"/>
              <a:ext cx="892800" cy="106200"/>
            </p14:xfrm>
          </p:contentPart>
        </mc:Choice>
        <mc:Fallback xmlns="">
          <p:pic>
            <p:nvPicPr>
              <p:cNvPr id="2" name="Ink 1"/>
              <p:cNvPicPr/>
              <p:nvPr/>
            </p:nvPicPr>
            <p:blipFill>
              <a:blip r:embed="rId3"/>
              <a:stretch>
                <a:fillRect/>
              </a:stretch>
            </p:blipFill>
            <p:spPr>
              <a:xfrm>
                <a:off x="3136080" y="2271960"/>
                <a:ext cx="924120" cy="1393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p14:cNvContentPartPr/>
              <p14:nvPr/>
            </p14:nvContentPartPr>
            <p14:xfrm>
              <a:off x="3158640" y="2186280"/>
              <a:ext cx="2590200" cy="2940840"/>
            </p14:xfrm>
          </p:contentPart>
        </mc:Choice>
        <mc:Fallback>
          <p:pic>
            <p:nvPicPr>
              <p:cNvPr id="4" name="Ink 3"/>
              <p:cNvPicPr/>
              <p:nvPr/>
            </p:nvPicPr>
            <p:blipFill>
              <a:blip r:embed="rId5"/>
              <a:stretch>
                <a:fillRect/>
              </a:stretch>
            </p:blipFill>
            <p:spPr>
              <a:xfrm>
                <a:off x="3142080" y="2169720"/>
                <a:ext cx="2622600" cy="2959920"/>
              </a:xfrm>
              <a:prstGeom prst="rect">
                <a:avLst/>
              </a:prstGeom>
            </p:spPr>
          </p:pic>
        </mc:Fallback>
      </mc:AlternateContent>
    </p:spTree>
    <p:extLst>
      <p:ext uri="{BB962C8B-B14F-4D97-AF65-F5344CB8AC3E}">
        <p14:creationId xmlns:p14="http://schemas.microsoft.com/office/powerpoint/2010/main" val="2704911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38500" y="1085852"/>
            <a:ext cx="4914900" cy="1061829"/>
          </a:xfrm>
          <a:prstGeom prst="rect">
            <a:avLst/>
          </a:prstGeom>
        </p:spPr>
        <p:txBody>
          <a:bodyPr wrap="square">
            <a:spAutoFit/>
          </a:bodyPr>
          <a:lstStyle/>
          <a:p>
            <a:r>
              <a:rPr lang="en-US" sz="900" dirty="0">
                <a:solidFill>
                  <a:prstClr val="black"/>
                </a:solidFill>
                <a:latin typeface="Calibri" panose="020F0502020204030204"/>
              </a:rPr>
              <a:t>Let S[j] be the minimum total penalty when you stop at hotel j.</a:t>
            </a:r>
          </a:p>
          <a:p>
            <a:r>
              <a:rPr lang="en-US" sz="900" dirty="0">
                <a:solidFill>
                  <a:prstClr val="black"/>
                </a:solidFill>
                <a:latin typeface="Calibri" panose="020F0502020204030204"/>
              </a:rPr>
              <a:t>Let S[0] = 0</a:t>
            </a:r>
          </a:p>
          <a:p>
            <a:r>
              <a:rPr lang="en-US" sz="900" dirty="0">
                <a:solidFill>
                  <a:prstClr val="black"/>
                </a:solidFill>
                <a:latin typeface="Calibri" panose="020F0502020204030204"/>
              </a:rPr>
              <a:t>For  j &gt;= 1,  j &lt;= n</a:t>
            </a:r>
          </a:p>
          <a:p>
            <a:r>
              <a:rPr lang="en-US" sz="900" dirty="0">
                <a:solidFill>
                  <a:prstClr val="black"/>
                </a:solidFill>
                <a:latin typeface="Calibri" panose="020F0502020204030204"/>
              </a:rPr>
              <a:t>	S[j] = </a:t>
            </a:r>
            <a:r>
              <a:rPr lang="en-US" sz="900" dirty="0" err="1">
                <a:solidFill>
                  <a:prstClr val="black"/>
                </a:solidFill>
                <a:latin typeface="Calibri" panose="020F0502020204030204"/>
              </a:rPr>
              <a:t>inf</a:t>
            </a:r>
            <a:r>
              <a:rPr lang="en-US" sz="900" dirty="0">
                <a:solidFill>
                  <a:prstClr val="black"/>
                </a:solidFill>
                <a:latin typeface="Calibri" panose="020F0502020204030204"/>
              </a:rPr>
              <a:t>;</a:t>
            </a:r>
          </a:p>
          <a:p>
            <a:r>
              <a:rPr lang="en-US" sz="900" dirty="0">
                <a:solidFill>
                  <a:prstClr val="black"/>
                </a:solidFill>
                <a:latin typeface="Calibri" panose="020F0502020204030204"/>
              </a:rPr>
              <a:t>	For </a:t>
            </a:r>
            <a:r>
              <a:rPr lang="en-US" sz="900" dirty="0" err="1">
                <a:solidFill>
                  <a:prstClr val="black"/>
                </a:solidFill>
                <a:latin typeface="Calibri" panose="020F0502020204030204"/>
              </a:rPr>
              <a:t>i</a:t>
            </a:r>
            <a:r>
              <a:rPr lang="en-US" sz="900" dirty="0">
                <a:solidFill>
                  <a:prstClr val="black"/>
                </a:solidFill>
                <a:latin typeface="Calibri" panose="020F0502020204030204"/>
              </a:rPr>
              <a:t> = 0,  </a:t>
            </a:r>
            <a:r>
              <a:rPr lang="en-US" sz="900" dirty="0" err="1">
                <a:solidFill>
                  <a:prstClr val="black"/>
                </a:solidFill>
                <a:latin typeface="Calibri" panose="020F0502020204030204"/>
              </a:rPr>
              <a:t>i</a:t>
            </a:r>
            <a:r>
              <a:rPr lang="en-US" sz="900" dirty="0">
                <a:solidFill>
                  <a:prstClr val="black"/>
                </a:solidFill>
                <a:latin typeface="Calibri" panose="020F0502020204030204"/>
              </a:rPr>
              <a:t> &lt; j</a:t>
            </a:r>
          </a:p>
          <a:p>
            <a:r>
              <a:rPr lang="en-US" sz="900" dirty="0">
                <a:solidFill>
                  <a:prstClr val="black"/>
                </a:solidFill>
                <a:latin typeface="Calibri" panose="020F0502020204030204"/>
              </a:rPr>
              <a:t>		S[j] = min { S[</a:t>
            </a:r>
            <a:r>
              <a:rPr lang="en-US" sz="900" dirty="0" err="1">
                <a:solidFill>
                  <a:prstClr val="black"/>
                </a:solidFill>
                <a:latin typeface="Calibri" panose="020F0502020204030204"/>
              </a:rPr>
              <a:t>i</a:t>
            </a:r>
            <a:r>
              <a:rPr lang="en-US" sz="900" dirty="0">
                <a:solidFill>
                  <a:prstClr val="black"/>
                </a:solidFill>
                <a:latin typeface="Calibri" panose="020F0502020204030204"/>
              </a:rPr>
              <a:t>] + (200- (</a:t>
            </a:r>
            <a:r>
              <a:rPr lang="en-US" sz="900" dirty="0" err="1">
                <a:solidFill>
                  <a:prstClr val="black"/>
                </a:solidFill>
                <a:latin typeface="Calibri" panose="020F0502020204030204"/>
              </a:rPr>
              <a:t>a</a:t>
            </a:r>
            <a:r>
              <a:rPr lang="en-US" sz="900" baseline="-25000" dirty="0" err="1">
                <a:solidFill>
                  <a:prstClr val="black"/>
                </a:solidFill>
                <a:latin typeface="Calibri" panose="020F0502020204030204"/>
              </a:rPr>
              <a:t>j</a:t>
            </a:r>
            <a:r>
              <a:rPr lang="en-US" sz="900" dirty="0">
                <a:solidFill>
                  <a:prstClr val="black"/>
                </a:solidFill>
                <a:latin typeface="Calibri" panose="020F0502020204030204"/>
              </a:rPr>
              <a:t> – </a:t>
            </a:r>
            <a:r>
              <a:rPr lang="en-US" sz="900" dirty="0" err="1">
                <a:solidFill>
                  <a:prstClr val="black"/>
                </a:solidFill>
                <a:latin typeface="Calibri" panose="020F0502020204030204"/>
              </a:rPr>
              <a:t>a</a:t>
            </a:r>
            <a:r>
              <a:rPr lang="en-US" sz="900" baseline="-25000" dirty="0" err="1">
                <a:solidFill>
                  <a:prstClr val="black"/>
                </a:solidFill>
                <a:latin typeface="Calibri" panose="020F0502020204030204"/>
              </a:rPr>
              <a:t>i</a:t>
            </a:r>
            <a:r>
              <a:rPr lang="en-US" sz="900" dirty="0">
                <a:solidFill>
                  <a:prstClr val="black"/>
                </a:solidFill>
                <a:latin typeface="Calibri" panose="020F0502020204030204"/>
              </a:rPr>
              <a:t>))</a:t>
            </a:r>
            <a:r>
              <a:rPr lang="en-US" sz="900" baseline="30000" dirty="0">
                <a:solidFill>
                  <a:prstClr val="black"/>
                </a:solidFill>
                <a:latin typeface="Calibri" panose="020F0502020204030204"/>
              </a:rPr>
              <a:t>2 </a:t>
            </a:r>
            <a:r>
              <a:rPr lang="en-US" sz="900" dirty="0">
                <a:solidFill>
                  <a:prstClr val="black"/>
                </a:solidFill>
                <a:latin typeface="Calibri" panose="020F0502020204030204"/>
              </a:rPr>
              <a:t> , S[j]}</a:t>
            </a:r>
          </a:p>
          <a:p>
            <a:r>
              <a:rPr lang="en-US" sz="900" dirty="0">
                <a:solidFill>
                  <a:prstClr val="black"/>
                </a:solidFill>
                <a:latin typeface="Calibri" panose="020F0502020204030204"/>
              </a:rPr>
              <a:t>Return:  S[n]</a:t>
            </a:r>
          </a:p>
        </p:txBody>
      </p:sp>
      <p:cxnSp>
        <p:nvCxnSpPr>
          <p:cNvPr id="5" name="Straight Connector 4"/>
          <p:cNvCxnSpPr/>
          <p:nvPr/>
        </p:nvCxnSpPr>
        <p:spPr>
          <a:xfrm>
            <a:off x="2838450" y="2361112"/>
            <a:ext cx="6515100" cy="0"/>
          </a:xfrm>
          <a:prstGeom prst="line">
            <a:avLst/>
          </a:prstGeom>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2895600" y="2361114"/>
            <a:ext cx="6996023" cy="646331"/>
          </a:xfrm>
          <a:prstGeom prst="rect">
            <a:avLst/>
          </a:prstGeom>
          <a:noFill/>
        </p:spPr>
        <p:txBody>
          <a:bodyPr wrap="square" rtlCol="0">
            <a:spAutoFit/>
          </a:bodyPr>
          <a:lstStyle/>
          <a:p>
            <a:r>
              <a:rPr lang="en-US" sz="1200" dirty="0">
                <a:solidFill>
                  <a:prstClr val="black"/>
                </a:solidFill>
                <a:latin typeface="Calibri" panose="020F0502020204030204"/>
              </a:rPr>
              <a:t>a</a:t>
            </a:r>
            <a:r>
              <a:rPr lang="en-US" sz="1200" baseline="-25000" dirty="0">
                <a:solidFill>
                  <a:prstClr val="black"/>
                </a:solidFill>
                <a:latin typeface="Calibri" panose="020F0502020204030204"/>
              </a:rPr>
              <a:t>0</a:t>
            </a:r>
            <a:r>
              <a:rPr lang="en-US" sz="1200" dirty="0">
                <a:solidFill>
                  <a:prstClr val="black"/>
                </a:solidFill>
                <a:latin typeface="Calibri" panose="020F0502020204030204"/>
              </a:rPr>
              <a:t> = 0             a</a:t>
            </a:r>
            <a:r>
              <a:rPr lang="en-US" sz="1200" baseline="-25000" dirty="0">
                <a:solidFill>
                  <a:prstClr val="black"/>
                </a:solidFill>
                <a:latin typeface="Calibri" panose="020F0502020204030204"/>
              </a:rPr>
              <a:t>1</a:t>
            </a:r>
            <a:r>
              <a:rPr lang="en-US" sz="1200" dirty="0">
                <a:solidFill>
                  <a:prstClr val="black"/>
                </a:solidFill>
                <a:latin typeface="Calibri" panose="020F0502020204030204"/>
              </a:rPr>
              <a:t> = 150      a</a:t>
            </a:r>
            <a:r>
              <a:rPr lang="en-US" sz="1200" baseline="-25000" dirty="0">
                <a:solidFill>
                  <a:prstClr val="black"/>
                </a:solidFill>
                <a:latin typeface="Calibri" panose="020F0502020204030204"/>
              </a:rPr>
              <a:t>2</a:t>
            </a:r>
            <a:r>
              <a:rPr lang="en-US" sz="1200" dirty="0">
                <a:solidFill>
                  <a:prstClr val="black"/>
                </a:solidFill>
                <a:latin typeface="Calibri" panose="020F0502020204030204"/>
              </a:rPr>
              <a:t> = 200    a</a:t>
            </a:r>
            <a:r>
              <a:rPr lang="en-US" sz="1200" baseline="-25000" dirty="0">
                <a:solidFill>
                  <a:prstClr val="black"/>
                </a:solidFill>
                <a:latin typeface="Calibri" panose="020F0502020204030204"/>
              </a:rPr>
              <a:t>3</a:t>
            </a:r>
            <a:r>
              <a:rPr lang="en-US" sz="1200" dirty="0">
                <a:solidFill>
                  <a:prstClr val="black"/>
                </a:solidFill>
                <a:latin typeface="Calibri" panose="020F0502020204030204"/>
              </a:rPr>
              <a:t> = 295           a</a:t>
            </a:r>
            <a:r>
              <a:rPr lang="en-US" sz="1200" baseline="-25000" dirty="0">
                <a:solidFill>
                  <a:prstClr val="black"/>
                </a:solidFill>
                <a:latin typeface="Calibri" panose="020F0502020204030204"/>
              </a:rPr>
              <a:t>4</a:t>
            </a:r>
            <a:r>
              <a:rPr lang="en-US" sz="1200" dirty="0">
                <a:solidFill>
                  <a:prstClr val="black"/>
                </a:solidFill>
                <a:latin typeface="Calibri" panose="020F0502020204030204"/>
              </a:rPr>
              <a:t> = 375                      a</a:t>
            </a:r>
            <a:r>
              <a:rPr lang="en-US" sz="1200" baseline="-25000" dirty="0">
                <a:solidFill>
                  <a:prstClr val="black"/>
                </a:solidFill>
                <a:latin typeface="Calibri" panose="020F0502020204030204"/>
              </a:rPr>
              <a:t>5</a:t>
            </a:r>
            <a:r>
              <a:rPr lang="en-US" sz="1200" dirty="0">
                <a:solidFill>
                  <a:prstClr val="black"/>
                </a:solidFill>
                <a:latin typeface="Calibri" panose="020F0502020204030204"/>
              </a:rPr>
              <a:t> = 480                             a</a:t>
            </a:r>
            <a:r>
              <a:rPr lang="en-US" sz="1200" baseline="-25000" dirty="0">
                <a:solidFill>
                  <a:prstClr val="black"/>
                </a:solidFill>
                <a:latin typeface="Calibri" panose="020F0502020204030204"/>
              </a:rPr>
              <a:t>6</a:t>
            </a:r>
            <a:r>
              <a:rPr lang="en-US" sz="1200" dirty="0">
                <a:solidFill>
                  <a:prstClr val="black"/>
                </a:solidFill>
                <a:latin typeface="Calibri" panose="020F0502020204030204"/>
              </a:rPr>
              <a:t> = 620</a:t>
            </a:r>
          </a:p>
          <a:p>
            <a:endParaRPr lang="en-US" sz="1200" dirty="0">
              <a:solidFill>
                <a:prstClr val="black"/>
              </a:solidFill>
              <a:latin typeface="Calibri" panose="020F0502020204030204"/>
            </a:endParaRPr>
          </a:p>
          <a:p>
            <a:endParaRPr lang="en-US" sz="1200" dirty="0">
              <a:solidFill>
                <a:prstClr val="black"/>
              </a:solidFill>
              <a:latin typeface="Calibri" panose="020F0502020204030204"/>
            </a:endParaRPr>
          </a:p>
        </p:txBody>
      </p:sp>
      <p:sp>
        <p:nvSpPr>
          <p:cNvPr id="9" name="Rectangle 8"/>
          <p:cNvSpPr/>
          <p:nvPr/>
        </p:nvSpPr>
        <p:spPr>
          <a:xfrm>
            <a:off x="3001992" y="3503404"/>
            <a:ext cx="4350229" cy="1477328"/>
          </a:xfrm>
          <a:prstGeom prst="rect">
            <a:avLst/>
          </a:prstGeom>
        </p:spPr>
        <p:txBody>
          <a:bodyPr wrap="square">
            <a:spAutoFit/>
          </a:bodyPr>
          <a:lstStyle/>
          <a:p>
            <a:endParaRPr lang="en-US" b="1" dirty="0">
              <a:solidFill>
                <a:srgbClr val="00B050"/>
              </a:solidFill>
              <a:latin typeface="Calibri" panose="020F0502020204030204"/>
            </a:endParaRPr>
          </a:p>
          <a:p>
            <a:r>
              <a:rPr lang="en-US" dirty="0">
                <a:solidFill>
                  <a:prstClr val="black"/>
                </a:solidFill>
                <a:latin typeface="Calibri" panose="020F0502020204030204"/>
              </a:rPr>
              <a:t>S[2] = </a:t>
            </a:r>
            <a:r>
              <a:rPr lang="en-US" dirty="0">
                <a:solidFill>
                  <a:srgbClr val="7030A0"/>
                </a:solidFill>
                <a:latin typeface="Calibri" panose="020F0502020204030204"/>
              </a:rPr>
              <a:t>0 + (200-200)^2 </a:t>
            </a:r>
            <a:r>
              <a:rPr lang="en-US" dirty="0">
                <a:solidFill>
                  <a:prstClr val="black"/>
                </a:solidFill>
                <a:latin typeface="Calibri" panose="020F0502020204030204"/>
              </a:rPr>
              <a:t>= </a:t>
            </a:r>
            <a:r>
              <a:rPr lang="en-US" b="1" dirty="0">
                <a:solidFill>
                  <a:srgbClr val="00B050"/>
                </a:solidFill>
                <a:latin typeface="Calibri" panose="020F0502020204030204"/>
              </a:rPr>
              <a:t>0</a:t>
            </a:r>
          </a:p>
          <a:p>
            <a:r>
              <a:rPr lang="en-US" dirty="0">
                <a:solidFill>
                  <a:prstClr val="black"/>
                </a:solidFill>
                <a:latin typeface="Calibri" panose="020F0502020204030204"/>
              </a:rPr>
              <a:t>           </a:t>
            </a:r>
            <a:r>
              <a:rPr lang="en-US" dirty="0">
                <a:solidFill>
                  <a:srgbClr val="0070C0"/>
                </a:solidFill>
                <a:latin typeface="Calibri" panose="020F0502020204030204"/>
              </a:rPr>
              <a:t>2500 + (200-(200-150))^2 </a:t>
            </a:r>
            <a:r>
              <a:rPr lang="en-US" dirty="0">
                <a:solidFill>
                  <a:prstClr val="black"/>
                </a:solidFill>
                <a:latin typeface="Calibri" panose="020F0502020204030204"/>
              </a:rPr>
              <a:t>= 25000	</a:t>
            </a:r>
          </a:p>
          <a:p>
            <a:endParaRPr lang="en-US" dirty="0">
              <a:solidFill>
                <a:prstClr val="black"/>
              </a:solidFill>
              <a:latin typeface="Calibri" panose="020F0502020204030204"/>
            </a:endParaRPr>
          </a:p>
        </p:txBody>
      </p:sp>
      <p:sp>
        <p:nvSpPr>
          <p:cNvPr id="7" name="Rectangle 6"/>
          <p:cNvSpPr/>
          <p:nvPr/>
        </p:nvSpPr>
        <p:spPr>
          <a:xfrm>
            <a:off x="6838950" y="3086102"/>
            <a:ext cx="3429000" cy="646331"/>
          </a:xfrm>
          <a:prstGeom prst="rect">
            <a:avLst/>
          </a:prstGeom>
        </p:spPr>
        <p:txBody>
          <a:bodyPr>
            <a:spAutoFit/>
          </a:bodyPr>
          <a:lstStyle/>
          <a:p>
            <a:r>
              <a:rPr lang="en-US" dirty="0">
                <a:solidFill>
                  <a:prstClr val="black"/>
                </a:solidFill>
                <a:latin typeface="Calibri" panose="020F0502020204030204"/>
              </a:rPr>
              <a:t>S[0] </a:t>
            </a:r>
            <a:r>
              <a:rPr lang="en-US" b="1" dirty="0">
                <a:solidFill>
                  <a:srgbClr val="00B050"/>
                </a:solidFill>
                <a:latin typeface="Calibri" panose="020F0502020204030204"/>
              </a:rPr>
              <a:t>= 0</a:t>
            </a:r>
          </a:p>
          <a:p>
            <a:r>
              <a:rPr lang="en-US" dirty="0">
                <a:solidFill>
                  <a:prstClr val="black"/>
                </a:solidFill>
                <a:latin typeface="Calibri" panose="020F0502020204030204"/>
              </a:rPr>
              <a:t>S[1] </a:t>
            </a:r>
            <a:r>
              <a:rPr lang="en-US" b="1" dirty="0">
                <a:solidFill>
                  <a:srgbClr val="00B050"/>
                </a:solidFill>
                <a:latin typeface="Calibri" panose="020F0502020204030204"/>
              </a:rPr>
              <a:t>= 2500</a:t>
            </a:r>
          </a:p>
        </p:txBody>
      </p:sp>
    </p:spTree>
    <p:extLst>
      <p:ext uri="{BB962C8B-B14F-4D97-AF65-F5344CB8AC3E}">
        <p14:creationId xmlns:p14="http://schemas.microsoft.com/office/powerpoint/2010/main" val="3828047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38500" y="1085852"/>
            <a:ext cx="4914900" cy="1061829"/>
          </a:xfrm>
          <a:prstGeom prst="rect">
            <a:avLst/>
          </a:prstGeom>
        </p:spPr>
        <p:txBody>
          <a:bodyPr wrap="square">
            <a:spAutoFit/>
          </a:bodyPr>
          <a:lstStyle/>
          <a:p>
            <a:r>
              <a:rPr lang="en-US" sz="900" dirty="0">
                <a:solidFill>
                  <a:prstClr val="black"/>
                </a:solidFill>
                <a:latin typeface="Calibri" panose="020F0502020204030204"/>
              </a:rPr>
              <a:t>Let S[j] be the minimum total penalty when you stop at hotel j.</a:t>
            </a:r>
          </a:p>
          <a:p>
            <a:r>
              <a:rPr lang="en-US" sz="900" dirty="0">
                <a:solidFill>
                  <a:prstClr val="black"/>
                </a:solidFill>
                <a:latin typeface="Calibri" panose="020F0502020204030204"/>
              </a:rPr>
              <a:t>Let S[0] = 0</a:t>
            </a:r>
          </a:p>
          <a:p>
            <a:r>
              <a:rPr lang="en-US" sz="900" dirty="0">
                <a:solidFill>
                  <a:prstClr val="black"/>
                </a:solidFill>
                <a:latin typeface="Calibri" panose="020F0502020204030204"/>
              </a:rPr>
              <a:t>For  j &gt;= 1,  j &lt;= n</a:t>
            </a:r>
          </a:p>
          <a:p>
            <a:r>
              <a:rPr lang="en-US" sz="900" dirty="0">
                <a:solidFill>
                  <a:prstClr val="black"/>
                </a:solidFill>
                <a:latin typeface="Calibri" panose="020F0502020204030204"/>
              </a:rPr>
              <a:t>	S[j] = </a:t>
            </a:r>
            <a:r>
              <a:rPr lang="en-US" sz="900" dirty="0" err="1">
                <a:solidFill>
                  <a:prstClr val="black"/>
                </a:solidFill>
                <a:latin typeface="Calibri" panose="020F0502020204030204"/>
              </a:rPr>
              <a:t>inf</a:t>
            </a:r>
            <a:r>
              <a:rPr lang="en-US" sz="900" dirty="0">
                <a:solidFill>
                  <a:prstClr val="black"/>
                </a:solidFill>
                <a:latin typeface="Calibri" panose="020F0502020204030204"/>
              </a:rPr>
              <a:t>;</a:t>
            </a:r>
          </a:p>
          <a:p>
            <a:r>
              <a:rPr lang="en-US" sz="900" dirty="0">
                <a:solidFill>
                  <a:prstClr val="black"/>
                </a:solidFill>
                <a:latin typeface="Calibri" panose="020F0502020204030204"/>
              </a:rPr>
              <a:t>	For </a:t>
            </a:r>
            <a:r>
              <a:rPr lang="en-US" sz="900" dirty="0" err="1">
                <a:solidFill>
                  <a:prstClr val="black"/>
                </a:solidFill>
                <a:latin typeface="Calibri" panose="020F0502020204030204"/>
              </a:rPr>
              <a:t>i</a:t>
            </a:r>
            <a:r>
              <a:rPr lang="en-US" sz="900" dirty="0">
                <a:solidFill>
                  <a:prstClr val="black"/>
                </a:solidFill>
                <a:latin typeface="Calibri" panose="020F0502020204030204"/>
              </a:rPr>
              <a:t> = 0,  </a:t>
            </a:r>
            <a:r>
              <a:rPr lang="en-US" sz="900" dirty="0" err="1">
                <a:solidFill>
                  <a:prstClr val="black"/>
                </a:solidFill>
                <a:latin typeface="Calibri" panose="020F0502020204030204"/>
              </a:rPr>
              <a:t>i</a:t>
            </a:r>
            <a:r>
              <a:rPr lang="en-US" sz="900" dirty="0">
                <a:solidFill>
                  <a:prstClr val="black"/>
                </a:solidFill>
                <a:latin typeface="Calibri" panose="020F0502020204030204"/>
              </a:rPr>
              <a:t> &lt; j</a:t>
            </a:r>
          </a:p>
          <a:p>
            <a:r>
              <a:rPr lang="en-US" sz="900" dirty="0">
                <a:solidFill>
                  <a:prstClr val="black"/>
                </a:solidFill>
                <a:latin typeface="Calibri" panose="020F0502020204030204"/>
              </a:rPr>
              <a:t>		S[j] = min { S[</a:t>
            </a:r>
            <a:r>
              <a:rPr lang="en-US" sz="900" dirty="0" err="1">
                <a:solidFill>
                  <a:prstClr val="black"/>
                </a:solidFill>
                <a:latin typeface="Calibri" panose="020F0502020204030204"/>
              </a:rPr>
              <a:t>i</a:t>
            </a:r>
            <a:r>
              <a:rPr lang="en-US" sz="900" dirty="0">
                <a:solidFill>
                  <a:prstClr val="black"/>
                </a:solidFill>
                <a:latin typeface="Calibri" panose="020F0502020204030204"/>
              </a:rPr>
              <a:t>] + (200- (</a:t>
            </a:r>
            <a:r>
              <a:rPr lang="en-US" sz="900" dirty="0" err="1">
                <a:solidFill>
                  <a:prstClr val="black"/>
                </a:solidFill>
                <a:latin typeface="Calibri" panose="020F0502020204030204"/>
              </a:rPr>
              <a:t>a</a:t>
            </a:r>
            <a:r>
              <a:rPr lang="en-US" sz="900" baseline="-25000" dirty="0" err="1">
                <a:solidFill>
                  <a:prstClr val="black"/>
                </a:solidFill>
                <a:latin typeface="Calibri" panose="020F0502020204030204"/>
              </a:rPr>
              <a:t>j</a:t>
            </a:r>
            <a:r>
              <a:rPr lang="en-US" sz="900" dirty="0">
                <a:solidFill>
                  <a:prstClr val="black"/>
                </a:solidFill>
                <a:latin typeface="Calibri" panose="020F0502020204030204"/>
              </a:rPr>
              <a:t> – </a:t>
            </a:r>
            <a:r>
              <a:rPr lang="en-US" sz="900" dirty="0" err="1">
                <a:solidFill>
                  <a:prstClr val="black"/>
                </a:solidFill>
                <a:latin typeface="Calibri" panose="020F0502020204030204"/>
              </a:rPr>
              <a:t>a</a:t>
            </a:r>
            <a:r>
              <a:rPr lang="en-US" sz="900" baseline="-25000" dirty="0" err="1">
                <a:solidFill>
                  <a:prstClr val="black"/>
                </a:solidFill>
                <a:latin typeface="Calibri" panose="020F0502020204030204"/>
              </a:rPr>
              <a:t>i</a:t>
            </a:r>
            <a:r>
              <a:rPr lang="en-US" sz="900" dirty="0">
                <a:solidFill>
                  <a:prstClr val="black"/>
                </a:solidFill>
                <a:latin typeface="Calibri" panose="020F0502020204030204"/>
              </a:rPr>
              <a:t>))</a:t>
            </a:r>
            <a:r>
              <a:rPr lang="en-US" sz="900" baseline="30000" dirty="0">
                <a:solidFill>
                  <a:prstClr val="black"/>
                </a:solidFill>
                <a:latin typeface="Calibri" panose="020F0502020204030204"/>
              </a:rPr>
              <a:t>2 </a:t>
            </a:r>
            <a:r>
              <a:rPr lang="en-US" sz="900" dirty="0">
                <a:solidFill>
                  <a:prstClr val="black"/>
                </a:solidFill>
                <a:latin typeface="Calibri" panose="020F0502020204030204"/>
              </a:rPr>
              <a:t> , S[j]}</a:t>
            </a:r>
          </a:p>
          <a:p>
            <a:r>
              <a:rPr lang="en-US" sz="900" dirty="0">
                <a:solidFill>
                  <a:prstClr val="black"/>
                </a:solidFill>
                <a:latin typeface="Calibri" panose="020F0502020204030204"/>
              </a:rPr>
              <a:t>Return:  S[n]</a:t>
            </a:r>
          </a:p>
        </p:txBody>
      </p:sp>
      <p:cxnSp>
        <p:nvCxnSpPr>
          <p:cNvPr id="5" name="Straight Connector 4"/>
          <p:cNvCxnSpPr/>
          <p:nvPr/>
        </p:nvCxnSpPr>
        <p:spPr>
          <a:xfrm>
            <a:off x="2838450" y="2361112"/>
            <a:ext cx="6515100" cy="0"/>
          </a:xfrm>
          <a:prstGeom prst="line">
            <a:avLst/>
          </a:prstGeom>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2895600" y="2361114"/>
            <a:ext cx="6892506" cy="646331"/>
          </a:xfrm>
          <a:prstGeom prst="rect">
            <a:avLst/>
          </a:prstGeom>
          <a:noFill/>
        </p:spPr>
        <p:txBody>
          <a:bodyPr wrap="square" rtlCol="0">
            <a:spAutoFit/>
          </a:bodyPr>
          <a:lstStyle/>
          <a:p>
            <a:r>
              <a:rPr lang="en-US" sz="1200" dirty="0">
                <a:solidFill>
                  <a:prstClr val="black"/>
                </a:solidFill>
                <a:latin typeface="Calibri" panose="020F0502020204030204"/>
              </a:rPr>
              <a:t>a</a:t>
            </a:r>
            <a:r>
              <a:rPr lang="en-US" sz="1200" baseline="-25000" dirty="0">
                <a:solidFill>
                  <a:prstClr val="black"/>
                </a:solidFill>
                <a:latin typeface="Calibri" panose="020F0502020204030204"/>
              </a:rPr>
              <a:t>0</a:t>
            </a:r>
            <a:r>
              <a:rPr lang="en-US" sz="1200" dirty="0">
                <a:solidFill>
                  <a:prstClr val="black"/>
                </a:solidFill>
                <a:latin typeface="Calibri" panose="020F0502020204030204"/>
              </a:rPr>
              <a:t> = 0             a</a:t>
            </a:r>
            <a:r>
              <a:rPr lang="en-US" sz="1200" baseline="-25000" dirty="0">
                <a:solidFill>
                  <a:prstClr val="black"/>
                </a:solidFill>
                <a:latin typeface="Calibri" panose="020F0502020204030204"/>
              </a:rPr>
              <a:t>1</a:t>
            </a:r>
            <a:r>
              <a:rPr lang="en-US" sz="1200" dirty="0">
                <a:solidFill>
                  <a:prstClr val="black"/>
                </a:solidFill>
                <a:latin typeface="Calibri" panose="020F0502020204030204"/>
              </a:rPr>
              <a:t> = 150      a</a:t>
            </a:r>
            <a:r>
              <a:rPr lang="en-US" sz="1200" baseline="-25000" dirty="0">
                <a:solidFill>
                  <a:prstClr val="black"/>
                </a:solidFill>
                <a:latin typeface="Calibri" panose="020F0502020204030204"/>
              </a:rPr>
              <a:t>2</a:t>
            </a:r>
            <a:r>
              <a:rPr lang="en-US" sz="1200" dirty="0">
                <a:solidFill>
                  <a:prstClr val="black"/>
                </a:solidFill>
                <a:latin typeface="Calibri" panose="020F0502020204030204"/>
              </a:rPr>
              <a:t> = 200    a</a:t>
            </a:r>
            <a:r>
              <a:rPr lang="en-US" sz="1200" baseline="-25000" dirty="0">
                <a:solidFill>
                  <a:prstClr val="black"/>
                </a:solidFill>
                <a:latin typeface="Calibri" panose="020F0502020204030204"/>
              </a:rPr>
              <a:t>3</a:t>
            </a:r>
            <a:r>
              <a:rPr lang="en-US" sz="1200" dirty="0">
                <a:solidFill>
                  <a:prstClr val="black"/>
                </a:solidFill>
                <a:latin typeface="Calibri" panose="020F0502020204030204"/>
              </a:rPr>
              <a:t> = 295           a</a:t>
            </a:r>
            <a:r>
              <a:rPr lang="en-US" sz="1200" baseline="-25000" dirty="0">
                <a:solidFill>
                  <a:prstClr val="black"/>
                </a:solidFill>
                <a:latin typeface="Calibri" panose="020F0502020204030204"/>
              </a:rPr>
              <a:t>4</a:t>
            </a:r>
            <a:r>
              <a:rPr lang="en-US" sz="1200" dirty="0">
                <a:solidFill>
                  <a:prstClr val="black"/>
                </a:solidFill>
                <a:latin typeface="Calibri" panose="020F0502020204030204"/>
              </a:rPr>
              <a:t> = 375                      a</a:t>
            </a:r>
            <a:r>
              <a:rPr lang="en-US" sz="1200" baseline="-25000" dirty="0">
                <a:solidFill>
                  <a:prstClr val="black"/>
                </a:solidFill>
                <a:latin typeface="Calibri" panose="020F0502020204030204"/>
              </a:rPr>
              <a:t>5</a:t>
            </a:r>
            <a:r>
              <a:rPr lang="en-US" sz="1200" dirty="0">
                <a:solidFill>
                  <a:prstClr val="black"/>
                </a:solidFill>
                <a:latin typeface="Calibri" panose="020F0502020204030204"/>
              </a:rPr>
              <a:t> = 480                             a</a:t>
            </a:r>
            <a:r>
              <a:rPr lang="en-US" sz="1200" baseline="-25000" dirty="0">
                <a:solidFill>
                  <a:prstClr val="black"/>
                </a:solidFill>
                <a:latin typeface="Calibri" panose="020F0502020204030204"/>
              </a:rPr>
              <a:t>6</a:t>
            </a:r>
            <a:r>
              <a:rPr lang="en-US" sz="1200" dirty="0">
                <a:solidFill>
                  <a:prstClr val="black"/>
                </a:solidFill>
                <a:latin typeface="Calibri" panose="020F0502020204030204"/>
              </a:rPr>
              <a:t> = 620</a:t>
            </a:r>
          </a:p>
          <a:p>
            <a:endParaRPr lang="en-US" sz="1200" dirty="0">
              <a:solidFill>
                <a:prstClr val="black"/>
              </a:solidFill>
              <a:latin typeface="Calibri" panose="020F0502020204030204"/>
            </a:endParaRPr>
          </a:p>
          <a:p>
            <a:endParaRPr lang="en-US" sz="1200" dirty="0">
              <a:solidFill>
                <a:prstClr val="black"/>
              </a:solidFill>
              <a:latin typeface="Calibri" panose="020F0502020204030204"/>
            </a:endParaRPr>
          </a:p>
        </p:txBody>
      </p:sp>
      <p:sp>
        <p:nvSpPr>
          <p:cNvPr id="9" name="Rectangle 8"/>
          <p:cNvSpPr/>
          <p:nvPr/>
        </p:nvSpPr>
        <p:spPr>
          <a:xfrm>
            <a:off x="3009900" y="3486151"/>
            <a:ext cx="3600450" cy="1477328"/>
          </a:xfrm>
          <a:prstGeom prst="rect">
            <a:avLst/>
          </a:prstGeom>
        </p:spPr>
        <p:txBody>
          <a:bodyPr wrap="square">
            <a:spAutoFit/>
          </a:bodyPr>
          <a:lstStyle/>
          <a:p>
            <a:endParaRPr lang="en-US" b="1" dirty="0">
              <a:solidFill>
                <a:srgbClr val="00B050"/>
              </a:solidFill>
              <a:latin typeface="Calibri" panose="020F0502020204030204"/>
            </a:endParaRPr>
          </a:p>
          <a:p>
            <a:r>
              <a:rPr lang="en-US" dirty="0">
                <a:solidFill>
                  <a:prstClr val="black"/>
                </a:solidFill>
                <a:latin typeface="Calibri" panose="020F0502020204030204"/>
              </a:rPr>
              <a:t>S[2] = </a:t>
            </a:r>
            <a:r>
              <a:rPr lang="en-US" dirty="0">
                <a:solidFill>
                  <a:srgbClr val="7030A0"/>
                </a:solidFill>
                <a:latin typeface="Calibri" panose="020F0502020204030204"/>
              </a:rPr>
              <a:t>0 + (200-200)^2 </a:t>
            </a:r>
            <a:r>
              <a:rPr lang="en-US" dirty="0">
                <a:solidFill>
                  <a:prstClr val="black"/>
                </a:solidFill>
                <a:latin typeface="Calibri" panose="020F0502020204030204"/>
              </a:rPr>
              <a:t>= </a:t>
            </a:r>
            <a:r>
              <a:rPr lang="en-US" b="1" dirty="0">
                <a:solidFill>
                  <a:srgbClr val="00B050"/>
                </a:solidFill>
                <a:latin typeface="Calibri" panose="020F0502020204030204"/>
              </a:rPr>
              <a:t>0</a:t>
            </a:r>
          </a:p>
          <a:p>
            <a:r>
              <a:rPr lang="en-US" dirty="0">
                <a:solidFill>
                  <a:prstClr val="black"/>
                </a:solidFill>
                <a:latin typeface="Calibri" panose="020F0502020204030204"/>
              </a:rPr>
              <a:t>           </a:t>
            </a:r>
            <a:r>
              <a:rPr lang="en-US" dirty="0">
                <a:solidFill>
                  <a:srgbClr val="0070C0"/>
                </a:solidFill>
                <a:latin typeface="Calibri" panose="020F0502020204030204"/>
              </a:rPr>
              <a:t>2500 + (200-(200-150))^2 </a:t>
            </a:r>
            <a:r>
              <a:rPr lang="en-US" dirty="0">
                <a:solidFill>
                  <a:prstClr val="black"/>
                </a:solidFill>
                <a:latin typeface="Calibri" panose="020F0502020204030204"/>
              </a:rPr>
              <a:t>= 25000	</a:t>
            </a:r>
          </a:p>
          <a:p>
            <a:endParaRPr lang="en-US" dirty="0">
              <a:solidFill>
                <a:prstClr val="black"/>
              </a:solidFill>
              <a:latin typeface="Calibri" panose="020F0502020204030204"/>
            </a:endParaRPr>
          </a:p>
        </p:txBody>
      </p:sp>
      <p:sp>
        <p:nvSpPr>
          <p:cNvPr id="7" name="Rectangle 6"/>
          <p:cNvSpPr/>
          <p:nvPr/>
        </p:nvSpPr>
        <p:spPr>
          <a:xfrm>
            <a:off x="6838950" y="3086100"/>
            <a:ext cx="3429000" cy="923330"/>
          </a:xfrm>
          <a:prstGeom prst="rect">
            <a:avLst/>
          </a:prstGeom>
        </p:spPr>
        <p:txBody>
          <a:bodyPr>
            <a:spAutoFit/>
          </a:bodyPr>
          <a:lstStyle/>
          <a:p>
            <a:r>
              <a:rPr lang="en-US" dirty="0">
                <a:solidFill>
                  <a:prstClr val="black"/>
                </a:solidFill>
                <a:latin typeface="Calibri" panose="020F0502020204030204"/>
              </a:rPr>
              <a:t>S[0] </a:t>
            </a:r>
            <a:r>
              <a:rPr lang="en-US" b="1" dirty="0">
                <a:solidFill>
                  <a:srgbClr val="00B050"/>
                </a:solidFill>
                <a:latin typeface="Calibri" panose="020F0502020204030204"/>
              </a:rPr>
              <a:t>= 0</a:t>
            </a:r>
          </a:p>
          <a:p>
            <a:r>
              <a:rPr lang="en-US" dirty="0">
                <a:solidFill>
                  <a:prstClr val="black"/>
                </a:solidFill>
                <a:latin typeface="Calibri" panose="020F0502020204030204"/>
              </a:rPr>
              <a:t>S[1] </a:t>
            </a:r>
            <a:r>
              <a:rPr lang="en-US" b="1" dirty="0">
                <a:solidFill>
                  <a:srgbClr val="00B050"/>
                </a:solidFill>
                <a:latin typeface="Calibri" panose="020F0502020204030204"/>
              </a:rPr>
              <a:t>= 2500</a:t>
            </a:r>
          </a:p>
          <a:p>
            <a:r>
              <a:rPr lang="en-US" dirty="0">
                <a:solidFill>
                  <a:prstClr val="black"/>
                </a:solidFill>
                <a:latin typeface="Calibri" panose="020F0502020204030204"/>
              </a:rPr>
              <a:t>S[2] = </a:t>
            </a:r>
            <a:r>
              <a:rPr lang="en-US" b="1" dirty="0">
                <a:solidFill>
                  <a:srgbClr val="00B050"/>
                </a:solidFill>
                <a:latin typeface="Calibri" panose="020F0502020204030204"/>
              </a:rPr>
              <a:t>0</a:t>
            </a: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3014640" y="1929960"/>
              <a:ext cx="1734120" cy="242640"/>
            </p14:xfrm>
          </p:contentPart>
        </mc:Choice>
        <mc:Fallback>
          <p:pic>
            <p:nvPicPr>
              <p:cNvPr id="2" name="Ink 1"/>
              <p:cNvPicPr/>
              <p:nvPr/>
            </p:nvPicPr>
            <p:blipFill>
              <a:blip r:embed="rId3"/>
              <a:stretch>
                <a:fillRect/>
              </a:stretch>
            </p:blipFill>
            <p:spPr>
              <a:xfrm>
                <a:off x="3000600" y="1913400"/>
                <a:ext cx="1758240" cy="275760"/>
              </a:xfrm>
              <a:prstGeom prst="rect">
                <a:avLst/>
              </a:prstGeom>
            </p:spPr>
          </p:pic>
        </mc:Fallback>
      </mc:AlternateContent>
    </p:spTree>
    <p:extLst>
      <p:ext uri="{BB962C8B-B14F-4D97-AF65-F5344CB8AC3E}">
        <p14:creationId xmlns:p14="http://schemas.microsoft.com/office/powerpoint/2010/main" val="3578032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38500" y="1085852"/>
            <a:ext cx="4914900" cy="1061829"/>
          </a:xfrm>
          <a:prstGeom prst="rect">
            <a:avLst/>
          </a:prstGeom>
        </p:spPr>
        <p:txBody>
          <a:bodyPr wrap="square">
            <a:spAutoFit/>
          </a:bodyPr>
          <a:lstStyle/>
          <a:p>
            <a:r>
              <a:rPr lang="en-US" sz="900" dirty="0">
                <a:solidFill>
                  <a:prstClr val="black"/>
                </a:solidFill>
                <a:latin typeface="Calibri" panose="020F0502020204030204"/>
              </a:rPr>
              <a:t>Let S[j] be the minimum total penalty when you stop at hotel j.</a:t>
            </a:r>
          </a:p>
          <a:p>
            <a:r>
              <a:rPr lang="en-US" sz="900" dirty="0">
                <a:solidFill>
                  <a:prstClr val="black"/>
                </a:solidFill>
                <a:latin typeface="Calibri" panose="020F0502020204030204"/>
              </a:rPr>
              <a:t>Let S[0] = 0</a:t>
            </a:r>
          </a:p>
          <a:p>
            <a:r>
              <a:rPr lang="en-US" sz="900" dirty="0">
                <a:solidFill>
                  <a:prstClr val="black"/>
                </a:solidFill>
                <a:latin typeface="Calibri" panose="020F0502020204030204"/>
              </a:rPr>
              <a:t>For  j &gt;= 1,  j &lt;= n</a:t>
            </a:r>
          </a:p>
          <a:p>
            <a:r>
              <a:rPr lang="en-US" sz="900" dirty="0">
                <a:solidFill>
                  <a:prstClr val="black"/>
                </a:solidFill>
                <a:latin typeface="Calibri" panose="020F0502020204030204"/>
              </a:rPr>
              <a:t>	S[j] = </a:t>
            </a:r>
            <a:r>
              <a:rPr lang="en-US" sz="900" dirty="0" err="1">
                <a:solidFill>
                  <a:prstClr val="black"/>
                </a:solidFill>
                <a:latin typeface="Calibri" panose="020F0502020204030204"/>
              </a:rPr>
              <a:t>inf</a:t>
            </a:r>
            <a:r>
              <a:rPr lang="en-US" sz="900" dirty="0">
                <a:solidFill>
                  <a:prstClr val="black"/>
                </a:solidFill>
                <a:latin typeface="Calibri" panose="020F0502020204030204"/>
              </a:rPr>
              <a:t>;</a:t>
            </a:r>
          </a:p>
          <a:p>
            <a:r>
              <a:rPr lang="en-US" sz="900" dirty="0">
                <a:solidFill>
                  <a:prstClr val="black"/>
                </a:solidFill>
                <a:latin typeface="Calibri" panose="020F0502020204030204"/>
              </a:rPr>
              <a:t>	For </a:t>
            </a:r>
            <a:r>
              <a:rPr lang="en-US" sz="900" dirty="0" err="1">
                <a:solidFill>
                  <a:prstClr val="black"/>
                </a:solidFill>
                <a:latin typeface="Calibri" panose="020F0502020204030204"/>
              </a:rPr>
              <a:t>i</a:t>
            </a:r>
            <a:r>
              <a:rPr lang="en-US" sz="900" dirty="0">
                <a:solidFill>
                  <a:prstClr val="black"/>
                </a:solidFill>
                <a:latin typeface="Calibri" panose="020F0502020204030204"/>
              </a:rPr>
              <a:t> = 0,  </a:t>
            </a:r>
            <a:r>
              <a:rPr lang="en-US" sz="900" dirty="0" err="1">
                <a:solidFill>
                  <a:prstClr val="black"/>
                </a:solidFill>
                <a:latin typeface="Calibri" panose="020F0502020204030204"/>
              </a:rPr>
              <a:t>i</a:t>
            </a:r>
            <a:r>
              <a:rPr lang="en-US" sz="900" dirty="0">
                <a:solidFill>
                  <a:prstClr val="black"/>
                </a:solidFill>
                <a:latin typeface="Calibri" panose="020F0502020204030204"/>
              </a:rPr>
              <a:t> &lt; j</a:t>
            </a:r>
          </a:p>
          <a:p>
            <a:r>
              <a:rPr lang="en-US" sz="900" dirty="0">
                <a:solidFill>
                  <a:prstClr val="black"/>
                </a:solidFill>
                <a:latin typeface="Calibri" panose="020F0502020204030204"/>
              </a:rPr>
              <a:t>		S[j] = min { S[</a:t>
            </a:r>
            <a:r>
              <a:rPr lang="en-US" sz="900" dirty="0" err="1">
                <a:solidFill>
                  <a:prstClr val="black"/>
                </a:solidFill>
                <a:latin typeface="Calibri" panose="020F0502020204030204"/>
              </a:rPr>
              <a:t>i</a:t>
            </a:r>
            <a:r>
              <a:rPr lang="en-US" sz="900" dirty="0">
                <a:solidFill>
                  <a:prstClr val="black"/>
                </a:solidFill>
                <a:latin typeface="Calibri" panose="020F0502020204030204"/>
              </a:rPr>
              <a:t>] + (200- (</a:t>
            </a:r>
            <a:r>
              <a:rPr lang="en-US" sz="900" dirty="0" err="1">
                <a:solidFill>
                  <a:prstClr val="black"/>
                </a:solidFill>
                <a:latin typeface="Calibri" panose="020F0502020204030204"/>
              </a:rPr>
              <a:t>a</a:t>
            </a:r>
            <a:r>
              <a:rPr lang="en-US" sz="900" baseline="-25000" dirty="0" err="1">
                <a:solidFill>
                  <a:prstClr val="black"/>
                </a:solidFill>
                <a:latin typeface="Calibri" panose="020F0502020204030204"/>
              </a:rPr>
              <a:t>j</a:t>
            </a:r>
            <a:r>
              <a:rPr lang="en-US" sz="900" dirty="0">
                <a:solidFill>
                  <a:prstClr val="black"/>
                </a:solidFill>
                <a:latin typeface="Calibri" panose="020F0502020204030204"/>
              </a:rPr>
              <a:t> – </a:t>
            </a:r>
            <a:r>
              <a:rPr lang="en-US" sz="900" dirty="0" err="1">
                <a:solidFill>
                  <a:prstClr val="black"/>
                </a:solidFill>
                <a:latin typeface="Calibri" panose="020F0502020204030204"/>
              </a:rPr>
              <a:t>a</a:t>
            </a:r>
            <a:r>
              <a:rPr lang="en-US" sz="900" baseline="-25000" dirty="0" err="1">
                <a:solidFill>
                  <a:prstClr val="black"/>
                </a:solidFill>
                <a:latin typeface="Calibri" panose="020F0502020204030204"/>
              </a:rPr>
              <a:t>i</a:t>
            </a:r>
            <a:r>
              <a:rPr lang="en-US" sz="900" dirty="0">
                <a:solidFill>
                  <a:prstClr val="black"/>
                </a:solidFill>
                <a:latin typeface="Calibri" panose="020F0502020204030204"/>
              </a:rPr>
              <a:t>))</a:t>
            </a:r>
            <a:r>
              <a:rPr lang="en-US" sz="900" baseline="30000" dirty="0">
                <a:solidFill>
                  <a:prstClr val="black"/>
                </a:solidFill>
                <a:latin typeface="Calibri" panose="020F0502020204030204"/>
              </a:rPr>
              <a:t>2 </a:t>
            </a:r>
            <a:r>
              <a:rPr lang="en-US" sz="900" dirty="0">
                <a:solidFill>
                  <a:prstClr val="black"/>
                </a:solidFill>
                <a:latin typeface="Calibri" panose="020F0502020204030204"/>
              </a:rPr>
              <a:t> , S[j]}</a:t>
            </a:r>
          </a:p>
          <a:p>
            <a:r>
              <a:rPr lang="en-US" sz="900" dirty="0">
                <a:solidFill>
                  <a:prstClr val="black"/>
                </a:solidFill>
                <a:latin typeface="Calibri" panose="020F0502020204030204"/>
              </a:rPr>
              <a:t>Return:  S[n]</a:t>
            </a:r>
          </a:p>
        </p:txBody>
      </p:sp>
      <p:cxnSp>
        <p:nvCxnSpPr>
          <p:cNvPr id="5" name="Straight Connector 4"/>
          <p:cNvCxnSpPr/>
          <p:nvPr/>
        </p:nvCxnSpPr>
        <p:spPr>
          <a:xfrm>
            <a:off x="2838450" y="2361112"/>
            <a:ext cx="6515100" cy="0"/>
          </a:xfrm>
          <a:prstGeom prst="line">
            <a:avLst/>
          </a:prstGeom>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2895600" y="2361114"/>
            <a:ext cx="6978770" cy="646331"/>
          </a:xfrm>
          <a:prstGeom prst="rect">
            <a:avLst/>
          </a:prstGeom>
          <a:noFill/>
        </p:spPr>
        <p:txBody>
          <a:bodyPr wrap="square" rtlCol="0">
            <a:spAutoFit/>
          </a:bodyPr>
          <a:lstStyle/>
          <a:p>
            <a:r>
              <a:rPr lang="en-US" sz="1200" dirty="0">
                <a:solidFill>
                  <a:prstClr val="black"/>
                </a:solidFill>
                <a:latin typeface="Calibri" panose="020F0502020204030204"/>
              </a:rPr>
              <a:t>a</a:t>
            </a:r>
            <a:r>
              <a:rPr lang="en-US" sz="1200" baseline="-25000" dirty="0">
                <a:solidFill>
                  <a:prstClr val="black"/>
                </a:solidFill>
                <a:latin typeface="Calibri" panose="020F0502020204030204"/>
              </a:rPr>
              <a:t>0</a:t>
            </a:r>
            <a:r>
              <a:rPr lang="en-US" sz="1200" dirty="0">
                <a:solidFill>
                  <a:prstClr val="black"/>
                </a:solidFill>
                <a:latin typeface="Calibri" panose="020F0502020204030204"/>
              </a:rPr>
              <a:t> = 0             a</a:t>
            </a:r>
            <a:r>
              <a:rPr lang="en-US" sz="1200" baseline="-25000" dirty="0">
                <a:solidFill>
                  <a:prstClr val="black"/>
                </a:solidFill>
                <a:latin typeface="Calibri" panose="020F0502020204030204"/>
              </a:rPr>
              <a:t>1</a:t>
            </a:r>
            <a:r>
              <a:rPr lang="en-US" sz="1200" dirty="0">
                <a:solidFill>
                  <a:prstClr val="black"/>
                </a:solidFill>
                <a:latin typeface="Calibri" panose="020F0502020204030204"/>
              </a:rPr>
              <a:t> = 150      a</a:t>
            </a:r>
            <a:r>
              <a:rPr lang="en-US" sz="1200" baseline="-25000" dirty="0">
                <a:solidFill>
                  <a:prstClr val="black"/>
                </a:solidFill>
                <a:latin typeface="Calibri" panose="020F0502020204030204"/>
              </a:rPr>
              <a:t>2</a:t>
            </a:r>
            <a:r>
              <a:rPr lang="en-US" sz="1200" dirty="0">
                <a:solidFill>
                  <a:prstClr val="black"/>
                </a:solidFill>
                <a:latin typeface="Calibri" panose="020F0502020204030204"/>
              </a:rPr>
              <a:t> = 200    a</a:t>
            </a:r>
            <a:r>
              <a:rPr lang="en-US" sz="1200" baseline="-25000" dirty="0">
                <a:solidFill>
                  <a:prstClr val="black"/>
                </a:solidFill>
                <a:latin typeface="Calibri" panose="020F0502020204030204"/>
              </a:rPr>
              <a:t>3</a:t>
            </a:r>
            <a:r>
              <a:rPr lang="en-US" sz="1200" dirty="0">
                <a:solidFill>
                  <a:prstClr val="black"/>
                </a:solidFill>
                <a:latin typeface="Calibri" panose="020F0502020204030204"/>
              </a:rPr>
              <a:t> = 295           a</a:t>
            </a:r>
            <a:r>
              <a:rPr lang="en-US" sz="1200" baseline="-25000" dirty="0">
                <a:solidFill>
                  <a:prstClr val="black"/>
                </a:solidFill>
                <a:latin typeface="Calibri" panose="020F0502020204030204"/>
              </a:rPr>
              <a:t>4</a:t>
            </a:r>
            <a:r>
              <a:rPr lang="en-US" sz="1200" dirty="0">
                <a:solidFill>
                  <a:prstClr val="black"/>
                </a:solidFill>
                <a:latin typeface="Calibri" panose="020F0502020204030204"/>
              </a:rPr>
              <a:t> = 375                      a</a:t>
            </a:r>
            <a:r>
              <a:rPr lang="en-US" sz="1200" baseline="-25000" dirty="0">
                <a:solidFill>
                  <a:prstClr val="black"/>
                </a:solidFill>
                <a:latin typeface="Calibri" panose="020F0502020204030204"/>
              </a:rPr>
              <a:t>5</a:t>
            </a:r>
            <a:r>
              <a:rPr lang="en-US" sz="1200" dirty="0">
                <a:solidFill>
                  <a:prstClr val="black"/>
                </a:solidFill>
                <a:latin typeface="Calibri" panose="020F0502020204030204"/>
              </a:rPr>
              <a:t> = 480                             a</a:t>
            </a:r>
            <a:r>
              <a:rPr lang="en-US" sz="1200" baseline="-25000" dirty="0">
                <a:solidFill>
                  <a:prstClr val="black"/>
                </a:solidFill>
                <a:latin typeface="Calibri" panose="020F0502020204030204"/>
              </a:rPr>
              <a:t>6</a:t>
            </a:r>
            <a:r>
              <a:rPr lang="en-US" sz="1200" dirty="0">
                <a:solidFill>
                  <a:prstClr val="black"/>
                </a:solidFill>
                <a:latin typeface="Calibri" panose="020F0502020204030204"/>
              </a:rPr>
              <a:t> = 620</a:t>
            </a:r>
          </a:p>
          <a:p>
            <a:endParaRPr lang="en-US" sz="1200" dirty="0">
              <a:solidFill>
                <a:prstClr val="black"/>
              </a:solidFill>
              <a:latin typeface="Calibri" panose="020F0502020204030204"/>
            </a:endParaRPr>
          </a:p>
          <a:p>
            <a:endParaRPr lang="en-US" sz="1200" dirty="0">
              <a:solidFill>
                <a:prstClr val="black"/>
              </a:solidFill>
              <a:latin typeface="Calibri" panose="020F0502020204030204"/>
            </a:endParaRPr>
          </a:p>
        </p:txBody>
      </p:sp>
      <p:sp>
        <p:nvSpPr>
          <p:cNvPr id="9" name="Rectangle 8"/>
          <p:cNvSpPr/>
          <p:nvPr/>
        </p:nvSpPr>
        <p:spPr>
          <a:xfrm>
            <a:off x="2096219" y="3486151"/>
            <a:ext cx="4342681" cy="1200329"/>
          </a:xfrm>
          <a:prstGeom prst="rect">
            <a:avLst/>
          </a:prstGeom>
        </p:spPr>
        <p:txBody>
          <a:bodyPr wrap="square">
            <a:spAutoFit/>
          </a:bodyPr>
          <a:lstStyle/>
          <a:p>
            <a:r>
              <a:rPr lang="en-US" dirty="0">
                <a:solidFill>
                  <a:prstClr val="black"/>
                </a:solidFill>
                <a:latin typeface="Calibri" panose="020F0502020204030204"/>
              </a:rPr>
              <a:t>	</a:t>
            </a:r>
          </a:p>
          <a:p>
            <a:r>
              <a:rPr lang="en-US" dirty="0">
                <a:solidFill>
                  <a:prstClr val="black"/>
                </a:solidFill>
                <a:latin typeface="Calibri" panose="020F0502020204030204"/>
              </a:rPr>
              <a:t>S[3] = </a:t>
            </a:r>
            <a:r>
              <a:rPr lang="en-US" dirty="0">
                <a:solidFill>
                  <a:srgbClr val="7030A0"/>
                </a:solidFill>
                <a:latin typeface="Calibri" panose="020F0502020204030204"/>
              </a:rPr>
              <a:t>0 + (295-200)^2 </a:t>
            </a:r>
            <a:r>
              <a:rPr lang="en-US" dirty="0">
                <a:solidFill>
                  <a:prstClr val="black"/>
                </a:solidFill>
                <a:latin typeface="Calibri" panose="020F0502020204030204"/>
              </a:rPr>
              <a:t>= 9025</a:t>
            </a:r>
          </a:p>
          <a:p>
            <a:r>
              <a:rPr lang="en-US" dirty="0">
                <a:solidFill>
                  <a:prstClr val="black"/>
                </a:solidFill>
                <a:latin typeface="Calibri" panose="020F0502020204030204"/>
              </a:rPr>
              <a:t>        = </a:t>
            </a:r>
            <a:r>
              <a:rPr lang="en-US" dirty="0">
                <a:solidFill>
                  <a:srgbClr val="0070C0"/>
                </a:solidFill>
                <a:latin typeface="Calibri" panose="020F0502020204030204"/>
              </a:rPr>
              <a:t>2500 + (200-(295-150)^2) </a:t>
            </a:r>
            <a:r>
              <a:rPr lang="en-US" dirty="0">
                <a:solidFill>
                  <a:prstClr val="black"/>
                </a:solidFill>
                <a:latin typeface="Calibri" panose="020F0502020204030204"/>
              </a:rPr>
              <a:t>= </a:t>
            </a:r>
            <a:r>
              <a:rPr lang="en-US" b="1" dirty="0">
                <a:solidFill>
                  <a:srgbClr val="00B050"/>
                </a:solidFill>
                <a:latin typeface="Calibri" panose="020F0502020204030204"/>
              </a:rPr>
              <a:t>5525</a:t>
            </a:r>
          </a:p>
          <a:p>
            <a:r>
              <a:rPr lang="en-US" dirty="0">
                <a:solidFill>
                  <a:prstClr val="black"/>
                </a:solidFill>
                <a:latin typeface="Calibri" panose="020F0502020204030204"/>
              </a:rPr>
              <a:t>        =  </a:t>
            </a:r>
            <a:r>
              <a:rPr lang="en-US" dirty="0">
                <a:solidFill>
                  <a:srgbClr val="FFC000"/>
                </a:solidFill>
                <a:latin typeface="Calibri" panose="020F0502020204030204"/>
              </a:rPr>
              <a:t>0 + (200-(295-200))^2 = 11025</a:t>
            </a:r>
          </a:p>
        </p:txBody>
      </p:sp>
      <p:sp>
        <p:nvSpPr>
          <p:cNvPr id="8" name="Rectangle 7"/>
          <p:cNvSpPr/>
          <p:nvPr/>
        </p:nvSpPr>
        <p:spPr>
          <a:xfrm>
            <a:off x="6838950" y="3086100"/>
            <a:ext cx="3429000" cy="923330"/>
          </a:xfrm>
          <a:prstGeom prst="rect">
            <a:avLst/>
          </a:prstGeom>
        </p:spPr>
        <p:txBody>
          <a:bodyPr>
            <a:spAutoFit/>
          </a:bodyPr>
          <a:lstStyle/>
          <a:p>
            <a:r>
              <a:rPr lang="en-US" dirty="0">
                <a:solidFill>
                  <a:prstClr val="black"/>
                </a:solidFill>
                <a:latin typeface="Calibri" panose="020F0502020204030204"/>
              </a:rPr>
              <a:t>S[0] </a:t>
            </a:r>
            <a:r>
              <a:rPr lang="en-US" b="1" dirty="0">
                <a:solidFill>
                  <a:srgbClr val="00B050"/>
                </a:solidFill>
                <a:latin typeface="Calibri" panose="020F0502020204030204"/>
              </a:rPr>
              <a:t>= 0</a:t>
            </a:r>
          </a:p>
          <a:p>
            <a:r>
              <a:rPr lang="en-US" dirty="0">
                <a:solidFill>
                  <a:prstClr val="black"/>
                </a:solidFill>
                <a:latin typeface="Calibri" panose="020F0502020204030204"/>
              </a:rPr>
              <a:t>S[1] </a:t>
            </a:r>
            <a:r>
              <a:rPr lang="en-US" b="1" dirty="0">
                <a:solidFill>
                  <a:srgbClr val="00B050"/>
                </a:solidFill>
                <a:latin typeface="Calibri" panose="020F0502020204030204"/>
              </a:rPr>
              <a:t>= 2500</a:t>
            </a:r>
          </a:p>
          <a:p>
            <a:r>
              <a:rPr lang="en-US" dirty="0">
                <a:solidFill>
                  <a:prstClr val="black"/>
                </a:solidFill>
                <a:latin typeface="Calibri" panose="020F0502020204030204"/>
              </a:rPr>
              <a:t>S[2] = </a:t>
            </a:r>
            <a:r>
              <a:rPr lang="en-US" b="1" dirty="0">
                <a:solidFill>
                  <a:srgbClr val="00B050"/>
                </a:solidFill>
                <a:latin typeface="Calibri" panose="020F0502020204030204"/>
              </a:rPr>
              <a:t>0</a:t>
            </a: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1379520" y="312480"/>
              <a:ext cx="7083000" cy="4096080"/>
            </p14:xfrm>
          </p:contentPart>
        </mc:Choice>
        <mc:Fallback>
          <p:pic>
            <p:nvPicPr>
              <p:cNvPr id="2" name="Ink 1"/>
              <p:cNvPicPr/>
              <p:nvPr/>
            </p:nvPicPr>
            <p:blipFill>
              <a:blip r:embed="rId3"/>
              <a:stretch>
                <a:fillRect/>
              </a:stretch>
            </p:blipFill>
            <p:spPr>
              <a:xfrm>
                <a:off x="1366200" y="295920"/>
                <a:ext cx="7100640" cy="4116960"/>
              </a:xfrm>
              <a:prstGeom prst="rect">
                <a:avLst/>
              </a:prstGeom>
            </p:spPr>
          </p:pic>
        </mc:Fallback>
      </mc:AlternateContent>
    </p:spTree>
    <p:extLst>
      <p:ext uri="{BB962C8B-B14F-4D97-AF65-F5344CB8AC3E}">
        <p14:creationId xmlns:p14="http://schemas.microsoft.com/office/powerpoint/2010/main" val="2685433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38500" y="1085852"/>
            <a:ext cx="4914900" cy="1061829"/>
          </a:xfrm>
          <a:prstGeom prst="rect">
            <a:avLst/>
          </a:prstGeom>
        </p:spPr>
        <p:txBody>
          <a:bodyPr wrap="square">
            <a:spAutoFit/>
          </a:bodyPr>
          <a:lstStyle/>
          <a:p>
            <a:r>
              <a:rPr lang="en-US" sz="900" dirty="0">
                <a:solidFill>
                  <a:prstClr val="black"/>
                </a:solidFill>
                <a:latin typeface="Calibri" panose="020F0502020204030204"/>
              </a:rPr>
              <a:t>Let S[j] be the minimum total penalty when you stop at hotel j.</a:t>
            </a:r>
          </a:p>
          <a:p>
            <a:r>
              <a:rPr lang="en-US" sz="900" dirty="0">
                <a:solidFill>
                  <a:prstClr val="black"/>
                </a:solidFill>
                <a:latin typeface="Calibri" panose="020F0502020204030204"/>
              </a:rPr>
              <a:t>Let S[0] = 0</a:t>
            </a:r>
          </a:p>
          <a:p>
            <a:r>
              <a:rPr lang="en-US" sz="900" dirty="0">
                <a:solidFill>
                  <a:prstClr val="black"/>
                </a:solidFill>
                <a:latin typeface="Calibri" panose="020F0502020204030204"/>
              </a:rPr>
              <a:t>For  j &gt;= 1,  j &lt;= n</a:t>
            </a:r>
          </a:p>
          <a:p>
            <a:r>
              <a:rPr lang="en-US" sz="900" dirty="0">
                <a:solidFill>
                  <a:prstClr val="black"/>
                </a:solidFill>
                <a:latin typeface="Calibri" panose="020F0502020204030204"/>
              </a:rPr>
              <a:t>	S[j] = </a:t>
            </a:r>
            <a:r>
              <a:rPr lang="en-US" sz="900" dirty="0" err="1">
                <a:solidFill>
                  <a:prstClr val="black"/>
                </a:solidFill>
                <a:latin typeface="Calibri" panose="020F0502020204030204"/>
              </a:rPr>
              <a:t>inf</a:t>
            </a:r>
            <a:r>
              <a:rPr lang="en-US" sz="900" dirty="0">
                <a:solidFill>
                  <a:prstClr val="black"/>
                </a:solidFill>
                <a:latin typeface="Calibri" panose="020F0502020204030204"/>
              </a:rPr>
              <a:t>;</a:t>
            </a:r>
          </a:p>
          <a:p>
            <a:r>
              <a:rPr lang="en-US" sz="900" dirty="0">
                <a:solidFill>
                  <a:prstClr val="black"/>
                </a:solidFill>
                <a:latin typeface="Calibri" panose="020F0502020204030204"/>
              </a:rPr>
              <a:t>	For </a:t>
            </a:r>
            <a:r>
              <a:rPr lang="en-US" sz="900" dirty="0" err="1">
                <a:solidFill>
                  <a:prstClr val="black"/>
                </a:solidFill>
                <a:latin typeface="Calibri" panose="020F0502020204030204"/>
              </a:rPr>
              <a:t>i</a:t>
            </a:r>
            <a:r>
              <a:rPr lang="en-US" sz="900" dirty="0">
                <a:solidFill>
                  <a:prstClr val="black"/>
                </a:solidFill>
                <a:latin typeface="Calibri" panose="020F0502020204030204"/>
              </a:rPr>
              <a:t> = 0,  </a:t>
            </a:r>
            <a:r>
              <a:rPr lang="en-US" sz="900" dirty="0" err="1">
                <a:solidFill>
                  <a:prstClr val="black"/>
                </a:solidFill>
                <a:latin typeface="Calibri" panose="020F0502020204030204"/>
              </a:rPr>
              <a:t>i</a:t>
            </a:r>
            <a:r>
              <a:rPr lang="en-US" sz="900" dirty="0">
                <a:solidFill>
                  <a:prstClr val="black"/>
                </a:solidFill>
                <a:latin typeface="Calibri" panose="020F0502020204030204"/>
              </a:rPr>
              <a:t> &lt; j</a:t>
            </a:r>
          </a:p>
          <a:p>
            <a:r>
              <a:rPr lang="en-US" sz="900" dirty="0">
                <a:solidFill>
                  <a:prstClr val="black"/>
                </a:solidFill>
                <a:latin typeface="Calibri" panose="020F0502020204030204"/>
              </a:rPr>
              <a:t>		S[j] = min { S[</a:t>
            </a:r>
            <a:r>
              <a:rPr lang="en-US" sz="900" dirty="0" err="1">
                <a:solidFill>
                  <a:prstClr val="black"/>
                </a:solidFill>
                <a:latin typeface="Calibri" panose="020F0502020204030204"/>
              </a:rPr>
              <a:t>i</a:t>
            </a:r>
            <a:r>
              <a:rPr lang="en-US" sz="900" dirty="0">
                <a:solidFill>
                  <a:prstClr val="black"/>
                </a:solidFill>
                <a:latin typeface="Calibri" panose="020F0502020204030204"/>
              </a:rPr>
              <a:t>] + (200- (</a:t>
            </a:r>
            <a:r>
              <a:rPr lang="en-US" sz="900" dirty="0" err="1">
                <a:solidFill>
                  <a:prstClr val="black"/>
                </a:solidFill>
                <a:latin typeface="Calibri" panose="020F0502020204030204"/>
              </a:rPr>
              <a:t>a</a:t>
            </a:r>
            <a:r>
              <a:rPr lang="en-US" sz="900" baseline="-25000" dirty="0" err="1">
                <a:solidFill>
                  <a:prstClr val="black"/>
                </a:solidFill>
                <a:latin typeface="Calibri" panose="020F0502020204030204"/>
              </a:rPr>
              <a:t>j</a:t>
            </a:r>
            <a:r>
              <a:rPr lang="en-US" sz="900" dirty="0">
                <a:solidFill>
                  <a:prstClr val="black"/>
                </a:solidFill>
                <a:latin typeface="Calibri" panose="020F0502020204030204"/>
              </a:rPr>
              <a:t> – </a:t>
            </a:r>
            <a:r>
              <a:rPr lang="en-US" sz="900" dirty="0" err="1">
                <a:solidFill>
                  <a:prstClr val="black"/>
                </a:solidFill>
                <a:latin typeface="Calibri" panose="020F0502020204030204"/>
              </a:rPr>
              <a:t>a</a:t>
            </a:r>
            <a:r>
              <a:rPr lang="en-US" sz="900" baseline="-25000" dirty="0" err="1">
                <a:solidFill>
                  <a:prstClr val="black"/>
                </a:solidFill>
                <a:latin typeface="Calibri" panose="020F0502020204030204"/>
              </a:rPr>
              <a:t>i</a:t>
            </a:r>
            <a:r>
              <a:rPr lang="en-US" sz="900" dirty="0">
                <a:solidFill>
                  <a:prstClr val="black"/>
                </a:solidFill>
                <a:latin typeface="Calibri" panose="020F0502020204030204"/>
              </a:rPr>
              <a:t>))</a:t>
            </a:r>
            <a:r>
              <a:rPr lang="en-US" sz="900" baseline="30000" dirty="0">
                <a:solidFill>
                  <a:prstClr val="black"/>
                </a:solidFill>
                <a:latin typeface="Calibri" panose="020F0502020204030204"/>
              </a:rPr>
              <a:t>2 </a:t>
            </a:r>
            <a:r>
              <a:rPr lang="en-US" sz="900" dirty="0">
                <a:solidFill>
                  <a:prstClr val="black"/>
                </a:solidFill>
                <a:latin typeface="Calibri" panose="020F0502020204030204"/>
              </a:rPr>
              <a:t> , S[j]}</a:t>
            </a:r>
          </a:p>
          <a:p>
            <a:r>
              <a:rPr lang="en-US" sz="900" dirty="0">
                <a:solidFill>
                  <a:prstClr val="black"/>
                </a:solidFill>
                <a:latin typeface="Calibri" panose="020F0502020204030204"/>
              </a:rPr>
              <a:t>Return:  S[n]</a:t>
            </a:r>
          </a:p>
        </p:txBody>
      </p:sp>
      <p:cxnSp>
        <p:nvCxnSpPr>
          <p:cNvPr id="5" name="Straight Connector 4"/>
          <p:cNvCxnSpPr/>
          <p:nvPr/>
        </p:nvCxnSpPr>
        <p:spPr>
          <a:xfrm>
            <a:off x="2838450" y="2361112"/>
            <a:ext cx="6515100" cy="0"/>
          </a:xfrm>
          <a:prstGeom prst="line">
            <a:avLst/>
          </a:prstGeom>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2895600" y="2361114"/>
            <a:ext cx="6858000" cy="646331"/>
          </a:xfrm>
          <a:prstGeom prst="rect">
            <a:avLst/>
          </a:prstGeom>
          <a:noFill/>
        </p:spPr>
        <p:txBody>
          <a:bodyPr wrap="square" rtlCol="0">
            <a:spAutoFit/>
          </a:bodyPr>
          <a:lstStyle/>
          <a:p>
            <a:r>
              <a:rPr lang="en-US" sz="1200" dirty="0">
                <a:solidFill>
                  <a:prstClr val="black"/>
                </a:solidFill>
                <a:latin typeface="Calibri" panose="020F0502020204030204"/>
              </a:rPr>
              <a:t>a</a:t>
            </a:r>
            <a:r>
              <a:rPr lang="en-US" sz="1200" baseline="-25000" dirty="0">
                <a:solidFill>
                  <a:prstClr val="black"/>
                </a:solidFill>
                <a:latin typeface="Calibri" panose="020F0502020204030204"/>
              </a:rPr>
              <a:t>0</a:t>
            </a:r>
            <a:r>
              <a:rPr lang="en-US" sz="1200" dirty="0">
                <a:solidFill>
                  <a:prstClr val="black"/>
                </a:solidFill>
                <a:latin typeface="Calibri" panose="020F0502020204030204"/>
              </a:rPr>
              <a:t> = 0             a</a:t>
            </a:r>
            <a:r>
              <a:rPr lang="en-US" sz="1200" baseline="-25000" dirty="0">
                <a:solidFill>
                  <a:prstClr val="black"/>
                </a:solidFill>
                <a:latin typeface="Calibri" panose="020F0502020204030204"/>
              </a:rPr>
              <a:t>1</a:t>
            </a:r>
            <a:r>
              <a:rPr lang="en-US" sz="1200" dirty="0">
                <a:solidFill>
                  <a:prstClr val="black"/>
                </a:solidFill>
                <a:latin typeface="Calibri" panose="020F0502020204030204"/>
              </a:rPr>
              <a:t> = 150      a</a:t>
            </a:r>
            <a:r>
              <a:rPr lang="en-US" sz="1200" baseline="-25000" dirty="0">
                <a:solidFill>
                  <a:prstClr val="black"/>
                </a:solidFill>
                <a:latin typeface="Calibri" panose="020F0502020204030204"/>
              </a:rPr>
              <a:t>2</a:t>
            </a:r>
            <a:r>
              <a:rPr lang="en-US" sz="1200" dirty="0">
                <a:solidFill>
                  <a:prstClr val="black"/>
                </a:solidFill>
                <a:latin typeface="Calibri" panose="020F0502020204030204"/>
              </a:rPr>
              <a:t> = 200    a</a:t>
            </a:r>
            <a:r>
              <a:rPr lang="en-US" sz="1200" baseline="-25000" dirty="0">
                <a:solidFill>
                  <a:prstClr val="black"/>
                </a:solidFill>
                <a:latin typeface="Calibri" panose="020F0502020204030204"/>
              </a:rPr>
              <a:t>3</a:t>
            </a:r>
            <a:r>
              <a:rPr lang="en-US" sz="1200" dirty="0">
                <a:solidFill>
                  <a:prstClr val="black"/>
                </a:solidFill>
                <a:latin typeface="Calibri" panose="020F0502020204030204"/>
              </a:rPr>
              <a:t> = 295           a</a:t>
            </a:r>
            <a:r>
              <a:rPr lang="en-US" sz="1200" baseline="-25000" dirty="0">
                <a:solidFill>
                  <a:prstClr val="black"/>
                </a:solidFill>
                <a:latin typeface="Calibri" panose="020F0502020204030204"/>
              </a:rPr>
              <a:t>4</a:t>
            </a:r>
            <a:r>
              <a:rPr lang="en-US" sz="1200" dirty="0">
                <a:solidFill>
                  <a:prstClr val="black"/>
                </a:solidFill>
                <a:latin typeface="Calibri" panose="020F0502020204030204"/>
              </a:rPr>
              <a:t> = 375                      a</a:t>
            </a:r>
            <a:r>
              <a:rPr lang="en-US" sz="1200" baseline="-25000" dirty="0">
                <a:solidFill>
                  <a:prstClr val="black"/>
                </a:solidFill>
                <a:latin typeface="Calibri" panose="020F0502020204030204"/>
              </a:rPr>
              <a:t>5</a:t>
            </a:r>
            <a:r>
              <a:rPr lang="en-US" sz="1200" dirty="0">
                <a:solidFill>
                  <a:prstClr val="black"/>
                </a:solidFill>
                <a:latin typeface="Calibri" panose="020F0502020204030204"/>
              </a:rPr>
              <a:t> = 480                             a</a:t>
            </a:r>
            <a:r>
              <a:rPr lang="en-US" sz="1200" baseline="-25000" dirty="0">
                <a:solidFill>
                  <a:prstClr val="black"/>
                </a:solidFill>
                <a:latin typeface="Calibri" panose="020F0502020204030204"/>
              </a:rPr>
              <a:t>6</a:t>
            </a:r>
            <a:r>
              <a:rPr lang="en-US" sz="1200" dirty="0">
                <a:solidFill>
                  <a:prstClr val="black"/>
                </a:solidFill>
                <a:latin typeface="Calibri" panose="020F0502020204030204"/>
              </a:rPr>
              <a:t> = 620</a:t>
            </a:r>
          </a:p>
          <a:p>
            <a:endParaRPr lang="en-US" sz="1200" dirty="0">
              <a:solidFill>
                <a:prstClr val="black"/>
              </a:solidFill>
              <a:latin typeface="Calibri" panose="020F0502020204030204"/>
            </a:endParaRPr>
          </a:p>
          <a:p>
            <a:endParaRPr lang="en-US" sz="1200" dirty="0">
              <a:solidFill>
                <a:prstClr val="black"/>
              </a:solidFill>
              <a:latin typeface="Calibri" panose="020F0502020204030204"/>
            </a:endParaRPr>
          </a:p>
        </p:txBody>
      </p:sp>
      <p:sp>
        <p:nvSpPr>
          <p:cNvPr id="9" name="Rectangle 8"/>
          <p:cNvSpPr/>
          <p:nvPr/>
        </p:nvSpPr>
        <p:spPr>
          <a:xfrm>
            <a:off x="2216989" y="3486151"/>
            <a:ext cx="4221911" cy="1200329"/>
          </a:xfrm>
          <a:prstGeom prst="rect">
            <a:avLst/>
          </a:prstGeom>
        </p:spPr>
        <p:txBody>
          <a:bodyPr wrap="square">
            <a:spAutoFit/>
          </a:bodyPr>
          <a:lstStyle/>
          <a:p>
            <a:r>
              <a:rPr lang="en-US" dirty="0">
                <a:solidFill>
                  <a:prstClr val="black"/>
                </a:solidFill>
                <a:latin typeface="Calibri" panose="020F0502020204030204"/>
              </a:rPr>
              <a:t>	</a:t>
            </a:r>
          </a:p>
          <a:p>
            <a:r>
              <a:rPr lang="en-US" dirty="0">
                <a:solidFill>
                  <a:prstClr val="black"/>
                </a:solidFill>
                <a:latin typeface="Calibri" panose="020F0502020204030204"/>
              </a:rPr>
              <a:t>S[3] = </a:t>
            </a:r>
            <a:r>
              <a:rPr lang="en-US" dirty="0">
                <a:solidFill>
                  <a:srgbClr val="7030A0"/>
                </a:solidFill>
                <a:latin typeface="Calibri" panose="020F0502020204030204"/>
              </a:rPr>
              <a:t>0 + (295-200)^2 </a:t>
            </a:r>
            <a:r>
              <a:rPr lang="en-US" dirty="0">
                <a:solidFill>
                  <a:prstClr val="black"/>
                </a:solidFill>
                <a:latin typeface="Calibri" panose="020F0502020204030204"/>
              </a:rPr>
              <a:t>= 9025</a:t>
            </a:r>
          </a:p>
          <a:p>
            <a:r>
              <a:rPr lang="en-US" dirty="0">
                <a:solidFill>
                  <a:prstClr val="black"/>
                </a:solidFill>
                <a:latin typeface="Calibri" panose="020F0502020204030204"/>
              </a:rPr>
              <a:t>        = </a:t>
            </a:r>
            <a:r>
              <a:rPr lang="en-US" dirty="0">
                <a:solidFill>
                  <a:srgbClr val="0070C0"/>
                </a:solidFill>
                <a:latin typeface="Calibri" panose="020F0502020204030204"/>
              </a:rPr>
              <a:t>2500 + (200-(295-150)^2) </a:t>
            </a:r>
            <a:r>
              <a:rPr lang="en-US" dirty="0">
                <a:solidFill>
                  <a:prstClr val="black"/>
                </a:solidFill>
                <a:latin typeface="Calibri" panose="020F0502020204030204"/>
              </a:rPr>
              <a:t>= </a:t>
            </a:r>
            <a:r>
              <a:rPr lang="en-US" b="1" dirty="0">
                <a:solidFill>
                  <a:srgbClr val="00B050"/>
                </a:solidFill>
                <a:latin typeface="Calibri" panose="020F0502020204030204"/>
              </a:rPr>
              <a:t>5525</a:t>
            </a:r>
          </a:p>
          <a:p>
            <a:r>
              <a:rPr lang="en-US" dirty="0">
                <a:solidFill>
                  <a:prstClr val="black"/>
                </a:solidFill>
                <a:latin typeface="Calibri" panose="020F0502020204030204"/>
              </a:rPr>
              <a:t>        =  </a:t>
            </a:r>
            <a:r>
              <a:rPr lang="en-US" dirty="0">
                <a:solidFill>
                  <a:srgbClr val="FFC000"/>
                </a:solidFill>
                <a:latin typeface="Calibri" panose="020F0502020204030204"/>
              </a:rPr>
              <a:t>0 + (200-(295-200))^2 = 11025</a:t>
            </a:r>
          </a:p>
        </p:txBody>
      </p:sp>
      <p:sp>
        <p:nvSpPr>
          <p:cNvPr id="8" name="Rectangle 7"/>
          <p:cNvSpPr/>
          <p:nvPr/>
        </p:nvSpPr>
        <p:spPr>
          <a:xfrm>
            <a:off x="6838950" y="3086100"/>
            <a:ext cx="3429000" cy="1477328"/>
          </a:xfrm>
          <a:prstGeom prst="rect">
            <a:avLst/>
          </a:prstGeom>
        </p:spPr>
        <p:txBody>
          <a:bodyPr>
            <a:spAutoFit/>
          </a:bodyPr>
          <a:lstStyle/>
          <a:p>
            <a:r>
              <a:rPr lang="en-US" dirty="0">
                <a:solidFill>
                  <a:prstClr val="black"/>
                </a:solidFill>
                <a:latin typeface="Calibri" panose="020F0502020204030204"/>
              </a:rPr>
              <a:t>S[0] </a:t>
            </a:r>
            <a:r>
              <a:rPr lang="en-US" b="1" dirty="0">
                <a:solidFill>
                  <a:srgbClr val="00B050"/>
                </a:solidFill>
                <a:latin typeface="Calibri" panose="020F0502020204030204"/>
              </a:rPr>
              <a:t>= 0</a:t>
            </a:r>
          </a:p>
          <a:p>
            <a:r>
              <a:rPr lang="en-US" dirty="0">
                <a:solidFill>
                  <a:prstClr val="black"/>
                </a:solidFill>
                <a:latin typeface="Calibri" panose="020F0502020204030204"/>
              </a:rPr>
              <a:t>S[1] </a:t>
            </a:r>
            <a:r>
              <a:rPr lang="en-US" b="1" dirty="0">
                <a:solidFill>
                  <a:srgbClr val="00B050"/>
                </a:solidFill>
                <a:latin typeface="Calibri" panose="020F0502020204030204"/>
              </a:rPr>
              <a:t>= 2500</a:t>
            </a:r>
          </a:p>
          <a:p>
            <a:r>
              <a:rPr lang="en-US" dirty="0">
                <a:solidFill>
                  <a:prstClr val="black"/>
                </a:solidFill>
                <a:latin typeface="Calibri" panose="020F0502020204030204"/>
              </a:rPr>
              <a:t>S[2] = </a:t>
            </a:r>
            <a:r>
              <a:rPr lang="en-US" b="1" dirty="0">
                <a:solidFill>
                  <a:srgbClr val="00B050"/>
                </a:solidFill>
                <a:latin typeface="Calibri" panose="020F0502020204030204"/>
              </a:rPr>
              <a:t>0</a:t>
            </a:r>
          </a:p>
          <a:p>
            <a:r>
              <a:rPr lang="en-US" dirty="0">
                <a:solidFill>
                  <a:prstClr val="black"/>
                </a:solidFill>
                <a:latin typeface="Calibri" panose="020F0502020204030204"/>
              </a:rPr>
              <a:t>S[3] = </a:t>
            </a:r>
            <a:r>
              <a:rPr lang="en-US" b="1" dirty="0">
                <a:solidFill>
                  <a:srgbClr val="00B050"/>
                </a:solidFill>
                <a:latin typeface="Calibri" panose="020F0502020204030204"/>
              </a:rPr>
              <a:t>5525</a:t>
            </a:r>
          </a:p>
          <a:p>
            <a:endParaRPr lang="en-US" b="1" dirty="0">
              <a:solidFill>
                <a:srgbClr val="00B050"/>
              </a:solidFill>
              <a:latin typeface="Calibri" panose="020F0502020204030204"/>
            </a:endParaRPr>
          </a:p>
        </p:txBody>
      </p:sp>
    </p:spTree>
    <p:extLst>
      <p:ext uri="{BB962C8B-B14F-4D97-AF65-F5344CB8AC3E}">
        <p14:creationId xmlns:p14="http://schemas.microsoft.com/office/powerpoint/2010/main" val="3127254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38500" y="1085852"/>
            <a:ext cx="4914900" cy="1061829"/>
          </a:xfrm>
          <a:prstGeom prst="rect">
            <a:avLst/>
          </a:prstGeom>
        </p:spPr>
        <p:txBody>
          <a:bodyPr wrap="square">
            <a:spAutoFit/>
          </a:bodyPr>
          <a:lstStyle/>
          <a:p>
            <a:r>
              <a:rPr lang="en-US" sz="900" dirty="0">
                <a:solidFill>
                  <a:prstClr val="black"/>
                </a:solidFill>
                <a:latin typeface="Calibri" panose="020F0502020204030204"/>
              </a:rPr>
              <a:t>Let S[j] be the minimum total penalty when you stop at hotel j.</a:t>
            </a:r>
          </a:p>
          <a:p>
            <a:r>
              <a:rPr lang="en-US" sz="900" dirty="0">
                <a:solidFill>
                  <a:prstClr val="black"/>
                </a:solidFill>
                <a:latin typeface="Calibri" panose="020F0502020204030204"/>
              </a:rPr>
              <a:t>Let S[0] = 0</a:t>
            </a:r>
          </a:p>
          <a:p>
            <a:r>
              <a:rPr lang="en-US" sz="900" dirty="0">
                <a:solidFill>
                  <a:prstClr val="black"/>
                </a:solidFill>
                <a:latin typeface="Calibri" panose="020F0502020204030204"/>
              </a:rPr>
              <a:t>For  j &gt;= 1,  j &lt;= n</a:t>
            </a:r>
          </a:p>
          <a:p>
            <a:r>
              <a:rPr lang="en-US" sz="900" dirty="0">
                <a:solidFill>
                  <a:prstClr val="black"/>
                </a:solidFill>
                <a:latin typeface="Calibri" panose="020F0502020204030204"/>
              </a:rPr>
              <a:t>	S[j] = </a:t>
            </a:r>
            <a:r>
              <a:rPr lang="en-US" sz="900" dirty="0" err="1">
                <a:solidFill>
                  <a:prstClr val="black"/>
                </a:solidFill>
                <a:latin typeface="Calibri" panose="020F0502020204030204"/>
              </a:rPr>
              <a:t>inf</a:t>
            </a:r>
            <a:r>
              <a:rPr lang="en-US" sz="900" dirty="0">
                <a:solidFill>
                  <a:prstClr val="black"/>
                </a:solidFill>
                <a:latin typeface="Calibri" panose="020F0502020204030204"/>
              </a:rPr>
              <a:t>;</a:t>
            </a:r>
          </a:p>
          <a:p>
            <a:r>
              <a:rPr lang="en-US" sz="900" dirty="0">
                <a:solidFill>
                  <a:prstClr val="black"/>
                </a:solidFill>
                <a:latin typeface="Calibri" panose="020F0502020204030204"/>
              </a:rPr>
              <a:t>	For </a:t>
            </a:r>
            <a:r>
              <a:rPr lang="en-US" sz="900" dirty="0" err="1">
                <a:solidFill>
                  <a:prstClr val="black"/>
                </a:solidFill>
                <a:latin typeface="Calibri" panose="020F0502020204030204"/>
              </a:rPr>
              <a:t>i</a:t>
            </a:r>
            <a:r>
              <a:rPr lang="en-US" sz="900" dirty="0">
                <a:solidFill>
                  <a:prstClr val="black"/>
                </a:solidFill>
                <a:latin typeface="Calibri" panose="020F0502020204030204"/>
              </a:rPr>
              <a:t> = 0,  </a:t>
            </a:r>
            <a:r>
              <a:rPr lang="en-US" sz="900" dirty="0" err="1">
                <a:solidFill>
                  <a:prstClr val="black"/>
                </a:solidFill>
                <a:latin typeface="Calibri" panose="020F0502020204030204"/>
              </a:rPr>
              <a:t>i</a:t>
            </a:r>
            <a:r>
              <a:rPr lang="en-US" sz="900" dirty="0">
                <a:solidFill>
                  <a:prstClr val="black"/>
                </a:solidFill>
                <a:latin typeface="Calibri" panose="020F0502020204030204"/>
              </a:rPr>
              <a:t> &lt; j</a:t>
            </a:r>
          </a:p>
          <a:p>
            <a:r>
              <a:rPr lang="en-US" sz="900" dirty="0">
                <a:solidFill>
                  <a:prstClr val="black"/>
                </a:solidFill>
                <a:latin typeface="Calibri" panose="020F0502020204030204"/>
              </a:rPr>
              <a:t>		S[j] = min { S[</a:t>
            </a:r>
            <a:r>
              <a:rPr lang="en-US" sz="900" dirty="0" err="1">
                <a:solidFill>
                  <a:prstClr val="black"/>
                </a:solidFill>
                <a:latin typeface="Calibri" panose="020F0502020204030204"/>
              </a:rPr>
              <a:t>i</a:t>
            </a:r>
            <a:r>
              <a:rPr lang="en-US" sz="900" dirty="0">
                <a:solidFill>
                  <a:prstClr val="black"/>
                </a:solidFill>
                <a:latin typeface="Calibri" panose="020F0502020204030204"/>
              </a:rPr>
              <a:t>] + (200- (</a:t>
            </a:r>
            <a:r>
              <a:rPr lang="en-US" sz="900" dirty="0" err="1">
                <a:solidFill>
                  <a:prstClr val="black"/>
                </a:solidFill>
                <a:latin typeface="Calibri" panose="020F0502020204030204"/>
              </a:rPr>
              <a:t>a</a:t>
            </a:r>
            <a:r>
              <a:rPr lang="en-US" sz="900" baseline="-25000" dirty="0" err="1">
                <a:solidFill>
                  <a:prstClr val="black"/>
                </a:solidFill>
                <a:latin typeface="Calibri" panose="020F0502020204030204"/>
              </a:rPr>
              <a:t>j</a:t>
            </a:r>
            <a:r>
              <a:rPr lang="en-US" sz="900" dirty="0">
                <a:solidFill>
                  <a:prstClr val="black"/>
                </a:solidFill>
                <a:latin typeface="Calibri" panose="020F0502020204030204"/>
              </a:rPr>
              <a:t> – </a:t>
            </a:r>
            <a:r>
              <a:rPr lang="en-US" sz="900" dirty="0" err="1">
                <a:solidFill>
                  <a:prstClr val="black"/>
                </a:solidFill>
                <a:latin typeface="Calibri" panose="020F0502020204030204"/>
              </a:rPr>
              <a:t>a</a:t>
            </a:r>
            <a:r>
              <a:rPr lang="en-US" sz="900" baseline="-25000" dirty="0" err="1">
                <a:solidFill>
                  <a:prstClr val="black"/>
                </a:solidFill>
                <a:latin typeface="Calibri" panose="020F0502020204030204"/>
              </a:rPr>
              <a:t>i</a:t>
            </a:r>
            <a:r>
              <a:rPr lang="en-US" sz="900" dirty="0">
                <a:solidFill>
                  <a:prstClr val="black"/>
                </a:solidFill>
                <a:latin typeface="Calibri" panose="020F0502020204030204"/>
              </a:rPr>
              <a:t>))</a:t>
            </a:r>
            <a:r>
              <a:rPr lang="en-US" sz="900" baseline="30000" dirty="0">
                <a:solidFill>
                  <a:prstClr val="black"/>
                </a:solidFill>
                <a:latin typeface="Calibri" panose="020F0502020204030204"/>
              </a:rPr>
              <a:t>2 </a:t>
            </a:r>
            <a:r>
              <a:rPr lang="en-US" sz="900" dirty="0">
                <a:solidFill>
                  <a:prstClr val="black"/>
                </a:solidFill>
                <a:latin typeface="Calibri" panose="020F0502020204030204"/>
              </a:rPr>
              <a:t> , S[j]}</a:t>
            </a:r>
          </a:p>
          <a:p>
            <a:r>
              <a:rPr lang="en-US" sz="900" dirty="0">
                <a:solidFill>
                  <a:prstClr val="black"/>
                </a:solidFill>
                <a:latin typeface="Calibri" panose="020F0502020204030204"/>
              </a:rPr>
              <a:t>Return:  S[n]</a:t>
            </a:r>
          </a:p>
        </p:txBody>
      </p:sp>
      <p:cxnSp>
        <p:nvCxnSpPr>
          <p:cNvPr id="5" name="Straight Connector 4"/>
          <p:cNvCxnSpPr/>
          <p:nvPr/>
        </p:nvCxnSpPr>
        <p:spPr>
          <a:xfrm>
            <a:off x="2838450" y="2361112"/>
            <a:ext cx="6515100" cy="0"/>
          </a:xfrm>
          <a:prstGeom prst="line">
            <a:avLst/>
          </a:prstGeom>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2895600" y="2361114"/>
            <a:ext cx="7004649" cy="646331"/>
          </a:xfrm>
          <a:prstGeom prst="rect">
            <a:avLst/>
          </a:prstGeom>
          <a:noFill/>
        </p:spPr>
        <p:txBody>
          <a:bodyPr wrap="square" rtlCol="0">
            <a:spAutoFit/>
          </a:bodyPr>
          <a:lstStyle/>
          <a:p>
            <a:r>
              <a:rPr lang="en-US" sz="1200" dirty="0">
                <a:solidFill>
                  <a:prstClr val="black"/>
                </a:solidFill>
                <a:latin typeface="Calibri" panose="020F0502020204030204"/>
              </a:rPr>
              <a:t>a</a:t>
            </a:r>
            <a:r>
              <a:rPr lang="en-US" sz="1200" baseline="-25000" dirty="0">
                <a:solidFill>
                  <a:prstClr val="black"/>
                </a:solidFill>
                <a:latin typeface="Calibri" panose="020F0502020204030204"/>
              </a:rPr>
              <a:t>0</a:t>
            </a:r>
            <a:r>
              <a:rPr lang="en-US" sz="1200" dirty="0">
                <a:solidFill>
                  <a:prstClr val="black"/>
                </a:solidFill>
                <a:latin typeface="Calibri" panose="020F0502020204030204"/>
              </a:rPr>
              <a:t> = 0             a</a:t>
            </a:r>
            <a:r>
              <a:rPr lang="en-US" sz="1200" baseline="-25000" dirty="0">
                <a:solidFill>
                  <a:prstClr val="black"/>
                </a:solidFill>
                <a:latin typeface="Calibri" panose="020F0502020204030204"/>
              </a:rPr>
              <a:t>1</a:t>
            </a:r>
            <a:r>
              <a:rPr lang="en-US" sz="1200" dirty="0">
                <a:solidFill>
                  <a:prstClr val="black"/>
                </a:solidFill>
                <a:latin typeface="Calibri" panose="020F0502020204030204"/>
              </a:rPr>
              <a:t> = 150      a</a:t>
            </a:r>
            <a:r>
              <a:rPr lang="en-US" sz="1200" baseline="-25000" dirty="0">
                <a:solidFill>
                  <a:prstClr val="black"/>
                </a:solidFill>
                <a:latin typeface="Calibri" panose="020F0502020204030204"/>
              </a:rPr>
              <a:t>2</a:t>
            </a:r>
            <a:r>
              <a:rPr lang="en-US" sz="1200" dirty="0">
                <a:solidFill>
                  <a:prstClr val="black"/>
                </a:solidFill>
                <a:latin typeface="Calibri" panose="020F0502020204030204"/>
              </a:rPr>
              <a:t> = 200    a</a:t>
            </a:r>
            <a:r>
              <a:rPr lang="en-US" sz="1200" baseline="-25000" dirty="0">
                <a:solidFill>
                  <a:prstClr val="black"/>
                </a:solidFill>
                <a:latin typeface="Calibri" panose="020F0502020204030204"/>
              </a:rPr>
              <a:t>3</a:t>
            </a:r>
            <a:r>
              <a:rPr lang="en-US" sz="1200" dirty="0">
                <a:solidFill>
                  <a:prstClr val="black"/>
                </a:solidFill>
                <a:latin typeface="Calibri" panose="020F0502020204030204"/>
              </a:rPr>
              <a:t> = 295           a</a:t>
            </a:r>
            <a:r>
              <a:rPr lang="en-US" sz="1200" baseline="-25000" dirty="0">
                <a:solidFill>
                  <a:prstClr val="black"/>
                </a:solidFill>
                <a:latin typeface="Calibri" panose="020F0502020204030204"/>
              </a:rPr>
              <a:t>4</a:t>
            </a:r>
            <a:r>
              <a:rPr lang="en-US" sz="1200" dirty="0">
                <a:solidFill>
                  <a:prstClr val="black"/>
                </a:solidFill>
                <a:latin typeface="Calibri" panose="020F0502020204030204"/>
              </a:rPr>
              <a:t> = 375                      a</a:t>
            </a:r>
            <a:r>
              <a:rPr lang="en-US" sz="1200" baseline="-25000" dirty="0">
                <a:solidFill>
                  <a:prstClr val="black"/>
                </a:solidFill>
                <a:latin typeface="Calibri" panose="020F0502020204030204"/>
              </a:rPr>
              <a:t>5</a:t>
            </a:r>
            <a:r>
              <a:rPr lang="en-US" sz="1200" dirty="0">
                <a:solidFill>
                  <a:prstClr val="black"/>
                </a:solidFill>
                <a:latin typeface="Calibri" panose="020F0502020204030204"/>
              </a:rPr>
              <a:t> = 480                             a</a:t>
            </a:r>
            <a:r>
              <a:rPr lang="en-US" sz="1200" baseline="-25000" dirty="0">
                <a:solidFill>
                  <a:prstClr val="black"/>
                </a:solidFill>
                <a:latin typeface="Calibri" panose="020F0502020204030204"/>
              </a:rPr>
              <a:t>6</a:t>
            </a:r>
            <a:r>
              <a:rPr lang="en-US" sz="1200" dirty="0">
                <a:solidFill>
                  <a:prstClr val="black"/>
                </a:solidFill>
                <a:latin typeface="Calibri" panose="020F0502020204030204"/>
              </a:rPr>
              <a:t> = 620</a:t>
            </a:r>
          </a:p>
          <a:p>
            <a:endParaRPr lang="en-US" sz="1200" dirty="0">
              <a:solidFill>
                <a:prstClr val="black"/>
              </a:solidFill>
              <a:latin typeface="Calibri" panose="020F0502020204030204"/>
            </a:endParaRPr>
          </a:p>
          <a:p>
            <a:endParaRPr lang="en-US" sz="1200" dirty="0">
              <a:solidFill>
                <a:prstClr val="black"/>
              </a:solidFill>
              <a:latin typeface="Calibri" panose="020F0502020204030204"/>
            </a:endParaRPr>
          </a:p>
        </p:txBody>
      </p:sp>
      <p:sp>
        <p:nvSpPr>
          <p:cNvPr id="9" name="Rectangle 8"/>
          <p:cNvSpPr/>
          <p:nvPr/>
        </p:nvSpPr>
        <p:spPr>
          <a:xfrm>
            <a:off x="2317320" y="3468899"/>
            <a:ext cx="3880041" cy="1477328"/>
          </a:xfrm>
          <a:prstGeom prst="rect">
            <a:avLst/>
          </a:prstGeom>
        </p:spPr>
        <p:txBody>
          <a:bodyPr wrap="square">
            <a:spAutoFit/>
          </a:bodyPr>
          <a:lstStyle/>
          <a:p>
            <a:r>
              <a:rPr lang="en-US" dirty="0">
                <a:solidFill>
                  <a:prstClr val="black"/>
                </a:solidFill>
                <a:latin typeface="Calibri" panose="020F0502020204030204"/>
              </a:rPr>
              <a:t>	</a:t>
            </a:r>
          </a:p>
          <a:p>
            <a:r>
              <a:rPr lang="en-US" dirty="0">
                <a:solidFill>
                  <a:prstClr val="black"/>
                </a:solidFill>
                <a:latin typeface="Calibri" panose="020F0502020204030204"/>
              </a:rPr>
              <a:t>S[4] = </a:t>
            </a:r>
            <a:r>
              <a:rPr lang="en-US" dirty="0">
                <a:solidFill>
                  <a:srgbClr val="7030A0"/>
                </a:solidFill>
                <a:latin typeface="Calibri" panose="020F0502020204030204"/>
              </a:rPr>
              <a:t>0 + (375-200)^2 = 30625</a:t>
            </a:r>
          </a:p>
          <a:p>
            <a:r>
              <a:rPr lang="en-US" dirty="0">
                <a:solidFill>
                  <a:prstClr val="black"/>
                </a:solidFill>
                <a:latin typeface="Calibri" panose="020F0502020204030204"/>
              </a:rPr>
              <a:t>        = </a:t>
            </a:r>
            <a:r>
              <a:rPr lang="en-US" dirty="0">
                <a:solidFill>
                  <a:srgbClr val="0070C0"/>
                </a:solidFill>
                <a:latin typeface="Calibri" panose="020F0502020204030204"/>
              </a:rPr>
              <a:t>2500 + (200-(375-150)^2) = </a:t>
            </a:r>
            <a:r>
              <a:rPr lang="en-US" b="1" dirty="0">
                <a:solidFill>
                  <a:srgbClr val="0070C0"/>
                </a:solidFill>
                <a:latin typeface="Calibri" panose="020F0502020204030204"/>
              </a:rPr>
              <a:t>3125</a:t>
            </a:r>
          </a:p>
          <a:p>
            <a:r>
              <a:rPr lang="en-US" dirty="0">
                <a:solidFill>
                  <a:prstClr val="black"/>
                </a:solidFill>
                <a:latin typeface="Calibri" panose="020F0502020204030204"/>
              </a:rPr>
              <a:t>        =  </a:t>
            </a:r>
            <a:r>
              <a:rPr lang="en-US" dirty="0">
                <a:solidFill>
                  <a:srgbClr val="FFC000"/>
                </a:solidFill>
                <a:latin typeface="Calibri" panose="020F0502020204030204"/>
              </a:rPr>
              <a:t>0 + (200-(375-200))^2 = </a:t>
            </a:r>
            <a:r>
              <a:rPr lang="en-US" dirty="0">
                <a:solidFill>
                  <a:srgbClr val="00B050"/>
                </a:solidFill>
                <a:latin typeface="Calibri" panose="020F0502020204030204"/>
              </a:rPr>
              <a:t>625</a:t>
            </a:r>
          </a:p>
          <a:p>
            <a:r>
              <a:rPr lang="en-US" dirty="0">
                <a:solidFill>
                  <a:srgbClr val="FFC000"/>
                </a:solidFill>
                <a:latin typeface="Calibri" panose="020F0502020204030204"/>
              </a:rPr>
              <a:t>        </a:t>
            </a:r>
            <a:r>
              <a:rPr lang="en-US" dirty="0">
                <a:solidFill>
                  <a:prstClr val="black"/>
                </a:solidFill>
                <a:latin typeface="Calibri" panose="020F0502020204030204"/>
              </a:rPr>
              <a:t>=</a:t>
            </a:r>
            <a:r>
              <a:rPr lang="en-US" dirty="0">
                <a:solidFill>
                  <a:srgbClr val="FFC000"/>
                </a:solidFill>
                <a:latin typeface="Calibri" panose="020F0502020204030204"/>
              </a:rPr>
              <a:t> </a:t>
            </a:r>
            <a:r>
              <a:rPr lang="en-US" dirty="0">
                <a:solidFill>
                  <a:srgbClr val="FF0000"/>
                </a:solidFill>
                <a:latin typeface="Calibri" panose="020F0502020204030204"/>
              </a:rPr>
              <a:t>5525 + (200-(375-295)^2 = 19925</a:t>
            </a:r>
            <a:endParaRPr lang="en-US" dirty="0">
              <a:solidFill>
                <a:srgbClr val="FFC000"/>
              </a:solidFill>
              <a:latin typeface="Calibri" panose="020F0502020204030204"/>
            </a:endParaRPr>
          </a:p>
        </p:txBody>
      </p:sp>
      <p:sp>
        <p:nvSpPr>
          <p:cNvPr id="8" name="Rectangle 7"/>
          <p:cNvSpPr/>
          <p:nvPr/>
        </p:nvSpPr>
        <p:spPr>
          <a:xfrm>
            <a:off x="6838950" y="3086100"/>
            <a:ext cx="3429000" cy="1477328"/>
          </a:xfrm>
          <a:prstGeom prst="rect">
            <a:avLst/>
          </a:prstGeom>
        </p:spPr>
        <p:txBody>
          <a:bodyPr>
            <a:spAutoFit/>
          </a:bodyPr>
          <a:lstStyle/>
          <a:p>
            <a:r>
              <a:rPr lang="en-US" dirty="0">
                <a:solidFill>
                  <a:prstClr val="black"/>
                </a:solidFill>
                <a:latin typeface="Calibri" panose="020F0502020204030204"/>
              </a:rPr>
              <a:t>S[0] </a:t>
            </a:r>
            <a:r>
              <a:rPr lang="en-US" b="1" dirty="0">
                <a:solidFill>
                  <a:srgbClr val="00B050"/>
                </a:solidFill>
                <a:latin typeface="Calibri" panose="020F0502020204030204"/>
              </a:rPr>
              <a:t>= 0</a:t>
            </a:r>
          </a:p>
          <a:p>
            <a:r>
              <a:rPr lang="en-US" dirty="0">
                <a:solidFill>
                  <a:prstClr val="black"/>
                </a:solidFill>
                <a:latin typeface="Calibri" panose="020F0502020204030204"/>
              </a:rPr>
              <a:t>S[1] </a:t>
            </a:r>
            <a:r>
              <a:rPr lang="en-US" b="1" dirty="0">
                <a:solidFill>
                  <a:srgbClr val="00B050"/>
                </a:solidFill>
                <a:latin typeface="Calibri" panose="020F0502020204030204"/>
              </a:rPr>
              <a:t>= 2500</a:t>
            </a:r>
          </a:p>
          <a:p>
            <a:r>
              <a:rPr lang="en-US" dirty="0">
                <a:solidFill>
                  <a:prstClr val="black"/>
                </a:solidFill>
                <a:latin typeface="Calibri" panose="020F0502020204030204"/>
              </a:rPr>
              <a:t>S[2] = </a:t>
            </a:r>
            <a:r>
              <a:rPr lang="en-US" b="1" dirty="0">
                <a:solidFill>
                  <a:srgbClr val="00B050"/>
                </a:solidFill>
                <a:latin typeface="Calibri" panose="020F0502020204030204"/>
              </a:rPr>
              <a:t>0</a:t>
            </a:r>
          </a:p>
          <a:p>
            <a:r>
              <a:rPr lang="en-US" dirty="0">
                <a:solidFill>
                  <a:prstClr val="black"/>
                </a:solidFill>
                <a:latin typeface="Calibri" panose="020F0502020204030204"/>
              </a:rPr>
              <a:t>S[3] = </a:t>
            </a:r>
            <a:r>
              <a:rPr lang="en-US" b="1" dirty="0">
                <a:solidFill>
                  <a:srgbClr val="00B050"/>
                </a:solidFill>
                <a:latin typeface="Calibri" panose="020F0502020204030204"/>
              </a:rPr>
              <a:t>5525</a:t>
            </a:r>
          </a:p>
          <a:p>
            <a:endParaRPr lang="en-US" b="1" dirty="0">
              <a:solidFill>
                <a:srgbClr val="00B050"/>
              </a:solidFill>
              <a:latin typeface="Calibri" panose="020F0502020204030204"/>
            </a:endParaRPr>
          </a:p>
        </p:txBody>
      </p:sp>
    </p:spTree>
    <p:extLst>
      <p:ext uri="{BB962C8B-B14F-4D97-AF65-F5344CB8AC3E}">
        <p14:creationId xmlns:p14="http://schemas.microsoft.com/office/powerpoint/2010/main" val="1931812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1052</Words>
  <Application>Microsoft Office PowerPoint</Application>
  <PresentationFormat>Widescreen</PresentationFormat>
  <Paragraphs>161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DP Hotel Problem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DP Hotel Problem</dc:title>
  <dc:creator>Julianne Schutfort</dc:creator>
  <cp:lastModifiedBy>Julianne Schutfort</cp:lastModifiedBy>
  <cp:revision>7</cp:revision>
  <dcterms:created xsi:type="dcterms:W3CDTF">2017-07-12T21:36:17Z</dcterms:created>
  <dcterms:modified xsi:type="dcterms:W3CDTF">2017-10-21T23:12:44Z</dcterms:modified>
</cp:coreProperties>
</file>