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1"/>
  </p:sldMasterIdLst>
  <p:notesMasterIdLst>
    <p:notesMasterId r:id="rId70"/>
  </p:notesMasterIdLst>
  <p:handoutMasterIdLst>
    <p:handoutMasterId r:id="rId71"/>
  </p:handoutMasterIdLst>
  <p:sldIdLst>
    <p:sldId id="530" r:id="rId2"/>
    <p:sldId id="604" r:id="rId3"/>
    <p:sldId id="643" r:id="rId4"/>
    <p:sldId id="644" r:id="rId5"/>
    <p:sldId id="537" r:id="rId6"/>
    <p:sldId id="538" r:id="rId7"/>
    <p:sldId id="540" r:id="rId8"/>
    <p:sldId id="585" r:id="rId9"/>
    <p:sldId id="675" r:id="rId10"/>
    <p:sldId id="539" r:id="rId11"/>
    <p:sldId id="576" r:id="rId12"/>
    <p:sldId id="577" r:id="rId13"/>
    <p:sldId id="579" r:id="rId14"/>
    <p:sldId id="578" r:id="rId15"/>
    <p:sldId id="676" r:id="rId16"/>
    <p:sldId id="580" r:id="rId17"/>
    <p:sldId id="606" r:id="rId18"/>
    <p:sldId id="677" r:id="rId19"/>
    <p:sldId id="607" r:id="rId20"/>
    <p:sldId id="608" r:id="rId21"/>
    <p:sldId id="561" r:id="rId22"/>
    <p:sldId id="610" r:id="rId23"/>
    <p:sldId id="611" r:id="rId24"/>
    <p:sldId id="581" r:id="rId25"/>
    <p:sldId id="679" r:id="rId26"/>
    <p:sldId id="680" r:id="rId27"/>
    <p:sldId id="682" r:id="rId28"/>
    <p:sldId id="600" r:id="rId29"/>
    <p:sldId id="602" r:id="rId30"/>
    <p:sldId id="543" r:id="rId31"/>
    <p:sldId id="678" r:id="rId32"/>
    <p:sldId id="613" r:id="rId33"/>
    <p:sldId id="612" r:id="rId34"/>
    <p:sldId id="615" r:id="rId35"/>
    <p:sldId id="614" r:id="rId36"/>
    <p:sldId id="593" r:id="rId37"/>
    <p:sldId id="595" r:id="rId38"/>
    <p:sldId id="683" r:id="rId39"/>
    <p:sldId id="684" r:id="rId40"/>
    <p:sldId id="657" r:id="rId41"/>
    <p:sldId id="658" r:id="rId42"/>
    <p:sldId id="659" r:id="rId43"/>
    <p:sldId id="660" r:id="rId44"/>
    <p:sldId id="661" r:id="rId45"/>
    <p:sldId id="662" r:id="rId46"/>
    <p:sldId id="663" r:id="rId47"/>
    <p:sldId id="664" r:id="rId48"/>
    <p:sldId id="665" r:id="rId49"/>
    <p:sldId id="666" r:id="rId50"/>
    <p:sldId id="667" r:id="rId51"/>
    <p:sldId id="670" r:id="rId52"/>
    <p:sldId id="685" r:id="rId53"/>
    <p:sldId id="686" r:id="rId54"/>
    <p:sldId id="687" r:id="rId55"/>
    <p:sldId id="699" r:id="rId56"/>
    <p:sldId id="700" r:id="rId57"/>
    <p:sldId id="701" r:id="rId58"/>
    <p:sldId id="702" r:id="rId59"/>
    <p:sldId id="703" r:id="rId60"/>
    <p:sldId id="704" r:id="rId61"/>
    <p:sldId id="705" r:id="rId62"/>
    <p:sldId id="688" r:id="rId63"/>
    <p:sldId id="689" r:id="rId64"/>
    <p:sldId id="690" r:id="rId65"/>
    <p:sldId id="691" r:id="rId66"/>
    <p:sldId id="692" r:id="rId67"/>
    <p:sldId id="693" r:id="rId68"/>
    <p:sldId id="694" r:id="rId69"/>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8080"/>
    <a:srgbClr val="CC0000"/>
    <a:srgbClr val="006699"/>
    <a:srgbClr val="0000FF"/>
    <a:srgbClr val="0066FF"/>
    <a:srgbClr val="DD0111"/>
    <a:srgbClr val="990033"/>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67" autoAdjust="0"/>
    <p:restoredTop sz="94607" autoAdjust="0"/>
  </p:normalViewPr>
  <p:slideViewPr>
    <p:cSldViewPr snapToGrid="0">
      <p:cViewPr varScale="1">
        <p:scale>
          <a:sx n="108" d="100"/>
          <a:sy n="108" d="100"/>
        </p:scale>
        <p:origin x="208" y="528"/>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notesViewPr>
    <p:cSldViewPr snapToGrid="0">
      <p:cViewPr varScale="1">
        <p:scale>
          <a:sx n="70" d="100"/>
          <a:sy n="70" d="100"/>
        </p:scale>
        <p:origin x="-3246"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smtClean="0">
                <a:latin typeface="Arial" charset="0"/>
              </a:defRPr>
            </a:lvl1pPr>
          </a:lstStyle>
          <a:p>
            <a:pPr>
              <a:defRPr/>
            </a:pPr>
            <a:endParaRPr lang="en-US" altLang="en-US"/>
          </a:p>
        </p:txBody>
      </p:sp>
      <p:sp>
        <p:nvSpPr>
          <p:cNvPr id="19661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smtClean="0">
                <a:latin typeface="Arial" charset="0"/>
              </a:defRPr>
            </a:lvl1pPr>
          </a:lstStyle>
          <a:p>
            <a:pPr>
              <a:defRPr/>
            </a:pPr>
            <a:endParaRPr lang="en-US" altLang="en-US"/>
          </a:p>
        </p:txBody>
      </p:sp>
      <p:sp>
        <p:nvSpPr>
          <p:cNvPr id="19661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smtClean="0">
                <a:latin typeface="Arial" charset="0"/>
              </a:defRPr>
            </a:lvl1pPr>
          </a:lstStyle>
          <a:p>
            <a:pPr>
              <a:defRPr/>
            </a:pPr>
            <a:endParaRPr lang="en-US" altLang="en-US"/>
          </a:p>
        </p:txBody>
      </p:sp>
      <p:sp>
        <p:nvSpPr>
          <p:cNvPr id="19661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smtClean="0">
                <a:latin typeface="Arial" charset="0"/>
              </a:defRPr>
            </a:lvl1pPr>
          </a:lstStyle>
          <a:p>
            <a:pPr>
              <a:defRPr/>
            </a:pPr>
            <a:fld id="{0BAD4493-9EFC-4E72-A6E2-3E11F6D746D4}" type="slidenum">
              <a:rPr lang="en-US" altLang="en-US"/>
              <a:pPr>
                <a:defRPr/>
              </a:pPr>
              <a:t>‹#›</a:t>
            </a:fld>
            <a:endParaRPr lang="en-US" altLang="en-US"/>
          </a:p>
        </p:txBody>
      </p:sp>
    </p:spTree>
    <p:extLst>
      <p:ext uri="{BB962C8B-B14F-4D97-AF65-F5344CB8AC3E}">
        <p14:creationId xmlns:p14="http://schemas.microsoft.com/office/powerpoint/2010/main" val="420438242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7748" units="cm"/>
          <inkml:channel name="Y" type="integer" max="15652" units="cm"/>
          <inkml:channel name="F" type="integer" max="1023" units="dev"/>
          <inkml:channel name="T" type="integer" max="2.14748E9" units="dev"/>
        </inkml:traceFormat>
        <inkml:channelProperties>
          <inkml:channelProperty channel="X" name="resolution" value="1000.28839" units="1/cm"/>
          <inkml:channelProperty channel="Y" name="resolution" value="1000.12781" units="1/cm"/>
          <inkml:channelProperty channel="F" name="resolution" value="0" units="1/dev"/>
          <inkml:channelProperty channel="T" name="resolution" value="1" units="1/dev"/>
        </inkml:channelProperties>
      </inkml:inkSource>
      <inkml:timestamp xml:id="ts0" timeString="2017-04-30T23:43:36.7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7698 9406 97 0,'22'-12'35'15,"-12"8"-11"-15,2 1-3 16,0 2 7-16,2 2-2 16,-2-1 1-16,3 3 5 15,-2-1 8-15,6 1 4 16,-5-1 4-16,2-1-2 0,4 2-10 15,-3-3-4-15,3 1-3 16,4 0-7-16,1 1-6 16,0-1-5-1,4 0-3-15,1 1-3 0,6 2-3 16,5-2 2-16,4 3-1 16,6-1 0-16,3 1-1 15,4-1 2-15,0 0 10 16,6 0 33-16,4 1 3 15,1-4-2-15,5 3 0 16,5-5-3-16,6 2 3 16,-2-5-5-16,8 3-8 0,-1-2-35 15,3 2 0-15,1-2-1 16,0 0 0 0,-2 1 1-16,-3-2-1 15,-3 3 0-15,-1-2 0 16,-8 1 1-16,-10 0 0 0,-8-2 0 15,-9 1-1-15,-7 0 1 16,-7-1 1-16,-8-1-1 16,-6 2 0-16,-5-1 1 15,-4 0-1-15,-1 2-1 16,-12 2-6-16,15 0-9 16,-15 0-26-16,0 0-56 15,13 8-65-15,-13-8-9 16,14 3-10-16,-14-3 3 15,21-14 21-15</inkml:trace>
</inkml:ink>
</file>

<file path=ppt/ink/ink10.xml><?xml version="1.0" encoding="utf-8"?>
<inkml:ink xmlns:inkml="http://www.w3.org/2003/InkML">
  <inkml:definitions>
    <inkml:context xml:id="ctx0">
      <inkml:inkSource xml:id="inkSrc0">
        <inkml:traceFormat>
          <inkml:channel name="X" type="integer" max="27748" units="cm"/>
          <inkml:channel name="Y" type="integer" max="15652" units="cm"/>
          <inkml:channel name="F" type="integer" max="1023" units="dev"/>
          <inkml:channel name="T" type="integer" max="2.14748E9" units="dev"/>
        </inkml:traceFormat>
        <inkml:channelProperties>
          <inkml:channelProperty channel="X" name="resolution" value="1000.28839" units="1/cm"/>
          <inkml:channelProperty channel="Y" name="resolution" value="1000.12781" units="1/cm"/>
          <inkml:channelProperty channel="F" name="resolution" value="0" units="1/dev"/>
          <inkml:channelProperty channel="T" name="resolution" value="1" units="1/dev"/>
        </inkml:channelProperties>
      </inkml:inkSource>
      <inkml:timestamp xml:id="ts0" timeString="2018-02-07T01:15:41.473"/>
    </inkml:context>
    <inkml:brush xml:id="br0">
      <inkml:brushProperty name="width" value="0.05292" units="cm"/>
      <inkml:brushProperty name="height" value="0.05292" units="cm"/>
      <inkml:brushProperty name="color" value="#7030A0"/>
    </inkml:brush>
    <inkml:brush xml:id="br1">
      <inkml:brushProperty name="width" value="0.05292" units="cm"/>
      <inkml:brushProperty name="height" value="0.05292" units="cm"/>
      <inkml:brushProperty name="color" value="#0070C0"/>
    </inkml:brush>
    <inkml:brush xml:id="br2">
      <inkml:brushProperty name="width" value="0.05292" units="cm"/>
      <inkml:brushProperty name="height" value="0.05292" units="cm"/>
      <inkml:brushProperty name="color" value="#FFC000"/>
    </inkml:brush>
    <inkml:brush xml:id="br3">
      <inkml:brushProperty name="width" value="0.05292" units="cm"/>
      <inkml:brushProperty name="height" value="0.05292" units="cm"/>
      <inkml:brushProperty name="color" value="#FF0000"/>
    </inkml:brush>
  </inkml:definitions>
  <inkml:trace contextRef="#ctx0" brushRef="#br0">4485 5792 211 0,'0'0'92'0,"-14"-1"5"15,14 1 8-15,0 0 17 16,0 0-4-16,-5 15-12 16,5-15-17-16,5 30-14 15,-5-7-67-15,8 11-8 16,-6 3 0-16,7 9 0 15,-2 4 0-15,4 1 0 0,-1-1 0 16,-2-4 0-16,1-7 0 16,3-9 0-16,6-10 0 15,-4-15-122-15,2-17-65 16,-3-11-5-16,-8-10-3 16,0-5-8-16</inkml:trace>
  <inkml:trace contextRef="#ctx0" brushRef="#br0" timeOffset="2992.137">4547 6045 196 0,'0'0'112'16,"-16"8"-20"-16,16-8 7 16,0 0 28-1,-13 2-13-15,13-2-9 16,0 0-16-16,0 0-6 0,0 0-77 16,0 0-6-16,0 0 0 15,13 7 0-15,-13-7 0 16,18 6 0-16,-4-2 0 15,4-3 0-15,3 1 0 16,3-2 0-16,4-2 0 16,2 2 0-16,6 0 0 15,1 2 0-15,1-1 0 0,1 2 0 16,2 1 0 0,0 0 0-16,0-2 0 15,4-1 0-15,-1-1 0 16,1-2 0-16,2-2 0 15,-2-1 0-15,2-1 0 0,1 1 0 16,-2 1 0-16,0 1 0 16,-5 2 0-16,2 0 0 15,-2 2 0-15,2-1 0 16,-1 1 0-16,0 0 0 16,2-2 0-16,4 0 0 15,-1-3 0-15,2 2 0 16,1-2 0-16,3 1 0 0,-1-1 0 15,4 0 0 1,2 1 0-16,-1 0 0 16,2 1 0-16,0-2 0 15,5 0 0-15,2 0 0 0,2-3 0 16,3 1 0-16,0-1 0 16,4 0 0-16,2-2 0 15,4 2 0-15,-2-2 0 16,1 3 0-16,3 1 0 15,-2 1 0-15,1 1 0 16,0 0 0-16,2 0 0 16,3 2 0-16,-1-2 0 15,1 1 0-15,0 0 0 16,2-1 0-16,-5-1 0 16,3 2 0-16,-7 1 0 15,2-2 0-15,-6 2 0 16,-2 0 0-16,-1-1 0 0,-2-2 0 15,-2 1 0-15,-1-1 0 16,-5-1 0-16,0 0 0 16,-2-1 0-16,-2 0 0 15,-5 2 0-15,-1-1 0 16,-5 1 0-16,0 2 0 16,-8-2 0-16,-1 3 0 15,-4-1 0-15,-4 1 0 16,-3-1 0-16,-1 1 0 15,-6 1 0-15,0 0 0 16,-3 0 0-16,0 1 0 16,-4 1 0-16,-1 0 0 15,3 0 0-15,0 1 0 0,0 0 0 16,2 1 0-16,0 0 0 16,1-2 0-16,1 2 0 15,-1-2 0-15,1 1 0 16,-1-2 0-16,2 1 0 15,-2-2 0-15,2 2 0 16,-3-1 0-16,5 0 0 16,2 0 0-16,0-1 0 15,2 0 0-15,1-1 0 16,2 1 0-16,-4-1 0 16,0 0 0-16,-3-1 0 15,-1 2 0-15,-3-1 0 16,-1 2 0-16,-5 2 0 0,-1-2 0 15,2 1 0-15,-1 1 0 16,1-2 0-16,4 2 0 16,-2-1 0-1,0 0 0-15,2-2 0 0,0 2 0 16,3-1 0-16,-3 0 0 16,1 0 0-16,1-1 0 15,1 0 0-15,1 0 0 16,4 0 0-16,1 2 0 15,3-4 0-15,2 0 0 16,2 1 0-16,0-1 0 16,0 2 0-16,-2-2 0 15,0 1 0-15,-3-2 0 0,2 1 0 16,0 1 0 0,-1-1 0-16,1 1 0 15,4-1 0-15,-1 1 0 16,5-1 0-16,-2 4 0 0,-1-1 0 15,-4 0 0-15,2 0 0 16,3 2 0-16,-3-2 0 16,5 0 0-16,-1-1 0 15,3-2 0-15,2-1 0 16,6 0 0-16,3-2 0 16,4 1 0-16,2-2 0 15,2 2 0-15,-2 1 0 0,-1 1 0 16,0 1 0-16,-2 2 0 15,-5 2 0-15,-4-2 0 16,2 4 0 0,-7-1 0-16,-1-2 0 15,-3 1 0-15,2-1 0 0,-2-1 0 16,-3-1 0-16,-2 3 0 16,-1-2 0-16,-4 0 0 15,1 0 0-15,-5 2 0 16,-1-2 0-16,-1 1 0 15,0 0 0-15,0-1 0 16,-3 0 0-16,1-1 0 16,5-1 0-16,-4 0 0 15,4-1 0-15,-2 0 0 16,3-1 0-16,0 0 0 16,0 0 0-16,2 1 0 15,-1 0 0-15,1-1 0 0,1-1 0 16,3 3 0-16,4-1 0 15,4-1 0-15,-2 0 0 16,5-1 0-16,-1 0 0 16,0 2 0-16,-2 0 0 15,-3-1 0-15,-4 1 0 16,-3 0 0-16,-1 1 0 16,-1 1 0-16,1 0 0 15,-1 0 0-15,0 0 0 16,1-1 0-16,-3 1 0 15,0 0 0-15,0 1 0 16,-5-1 0-16,-1 1 0 16,-3 1 0-16,-1-1 0 0,1 1 0 15,-1-2 0-15,1 3 0 16,2-3 0-16,0 0 0 16,1 0 0-16,-2-1 0 15,1-2 0-15,0 1 0 16,-3 0 0-16,-2 0 0 15,-13 2 0-15,16-2 0 16,-16 2 0-16,0 0 0 16,0 0 0-16,0 0 0 15,0 0 0-15,0 0 0 16,0 0 0-16,0 0 0 16,0 0 0-16,0 0 0 15,0 0 0-15,0 0 0 0,0 0 0 16,0 0 0-16,0 0 0 15,-9-11 0-15,9 11 0 16,-4-15 0-16,-1 3 0 16,0 0 0-16,-1-3 0 15,-4-3 0-15,2-2 0 16,-4 1 0-16,3-2 0 16,-1 3 0-16,2 1 0 15,0 1 0-15,2 3 0 16,6 13 0-16,0 0 0 15,-12 5 0-15,6 18 0 16,1 11 0-16,0 10 0 16,-1 8 0-16,4 8 0 0,-1 4 0 15,3 1 0-15,0-6 0 16,3-6 0-16,3-8 0 16,-1-9 0-1,0-9 0-15,-3-9 0 0,-2-18 0 16,0 0 0-16,6-15 0 15,-4-12 0-15,1-12 0 16,-3-13 0-16,7-10 0 16,2-12 0-16,1-4 0 15,3-1 0-15,0 4 0 16,-2 5 0-16,4 11 0 16,-4 12 0-16,-2 13 0 15,-7 15 0-15,-2 19 0 0,0 0 0 16,-2 16 0-16,-2 13 0 15,-3 9 0-15,-1 12 0 16,0 4 0 0,0 8 0-16,-3 3 0 0,4-2 0 15,1-6 0-15,1-4 0 16,3-11 0-16,2-9 0 16,0-10 0-16,0-11 0 15,0-12 0-15,0 0 0 16,-3-28 0-16,0-6 0 15,-2-9 0-15,5-20 0 16,0-10 0-16,2-6 0 0,2-2 0 16,-2 3 0-1,1 9 0-15,2 9 0 16,-5 16 0-16,-8 27 0 16,-3 24 0-16,-5 23 0 0,-2 17 0 15,2 15 0-15,0 9 0 16,4 7 0-16,6 3 0 15,4-7 0-15,4-4 0 16,11-12 0-16,3-10 0 16,8-8 0-16,0-13-99 15,-1-13-82-15,-2-7-11 16,-5-10-3-16,-16 3-7 16</inkml:trace>
  <inkml:trace contextRef="#ctx0" brushRef="#br0" timeOffset="7040.578">7119 11274 99 0,'2'-18'51'16,"-2"18"0"-1,0-14 2-15,0 14 7 0,4-13 11 16,-4 13 13-16,5-16 8 15,-3 5-5-15,-2 11-9 16,9-16-8-16,-9 16-9 16,4-13-11-16,-4 13-16 15,0 0-16-15,0 0-11 16,0 0-5-16,0 0 0 16,0 0 0-16,14 2 0 15,-14-2-1-15,12 11 1 0,-12-11-1 16,18 9-1-16,-18-9 1 15,19 7-2 1,-19-7 1-16,13 4 0 16,-13-4 0-16,11 0 1 0,-11 0 1 15,0 0-2-15,16-1 0 16,-16 1 1-16,21-4-2 16,-10 3 1-16,5 1 0 15,-2-1 0-15,0 1-1 16,2 0 0-16,-1 0 1 15,-1 2 0-15,-1-2 1 16,-1 4 0-16,-1-3-2 16,3 2 1-16,-2 0 1 0,4-1 0 15,-3 0-2-15,3-1 2 16,0-1-1 0,0 0 1-16,5-3 0 15,-3 1-1-15,3-1 0 0,1 1 0 16,-2 1 0-16,6-2 0 15,-4 3 0-15,1-2 0 16,0 2 0-16,-1-1 0 16,-1 1 1-16,0-1-2 15,0-1 3-15,-1-1-2 16,2 0 0-16,2 0-1 16,-1-1 1-16,1 1 0 15,-3 2 1-15,0 0-1 16,-3 2 0-16,0 3 0 15,-4-2 2-15,-1 3-2 16,3 0 1-16,0 0-1 0,2 1 0 16,3 0 0-16,0 0 1 15,-1 0 0-15,5 0-1 16,0-1 1-16,-3 1-1 16,4-1 1-16,-3-2 0 15,2-1-2-15,0-2 0 16,2-1 0-16,1 0-1 15,2-2 1-15,-1 1 0 16,3-2-1-16,2 2 1 16,-4 0 0-16,0 1-1 15,-4 1 1-15,0 0 1 16,-2 1-1-16,0 1 1 16,-1 0 1-16,-5 1-2 0,4 0 1 15,-1 0 0-15,0 0 1 16,2 1-2-16,-1 1 1 15,-2-2 0-15,4 1-2 16,-2-3 1-16,1 1 0 16,-2-2 1-16,-3-2 0 15,0 0 0-15,-4-2 0 16,-1-1 0-16,-1 2 1 16,-12 3 1-16,11-9-2 15,-11 9 0-15,0 0 0 16,0 0 1-16,0 0 0 15,5-11 0-15,-5 11-1 16,0 0 0-16,0 0 2 0,0 0-1 16,0-11 2-16,0 11-2 15,0 0 1-15,0 0 0 16,0 0-1-16,-16 2-51 16,2 4-48-16,-2 5-46 15,-6-4-16-15,-9-1-5 16,-3 0-6-16,-11-2-3 15</inkml:trace>
  <inkml:trace contextRef="#ctx0" brushRef="#br0" timeOffset="8173.607">8711 11252 50 0,'10'-1'22'15,"-10"1"-6"-15,16 7-4 16,-16-7-5-16,11 11-8 16,-11-11 0-16,5 12-2 15,-5-12 1-15,0 0 1 16,0 12 2-16,0-12 0 15,0 0 0-15,0 0 1 16,0 0-1-16,0 0 1 16,0 0-1-16,0 0-2 15,0 0 0-15,0 0 0 16,0 0 0-16,0-11 1 0,0 11 1 16,0 0 0-16,0 0 0 15,0 0 1-15,0 0-1 16,0 0-1-16,0 0 0 15,0 0 1-15,0 0-1 16,0 0 2-16,0 0-2 16,-7-10-1-16,7 10 3 15,0 0 2-15,0 0 0 16,-11-15-2-16,11 15 2 16,0 0-3-16,0 0 3 15,0 0 0-15,2-11-2 16,-2 11 1-16,0 0 2 15,0 0 2-15,0 0 5 0,0 0 1 16,0 0-1-16,-2 11-1 16,2-11 2-16,0 0-3 15,0 0-2-15,0 0-3 16,0 0-5-16,0 0 0 16,0 0-1-16,0 0 0 15,0 0 0-15,0 0-1 16,0 0 1-16,0 0 1 15,0 0-1-15,0 0 1 16,0 0 1-16,0 0 1 16,0 0-1-16,0 0 0 15,0 0-6-15,0 0-4 16,0 0 1-16,0 0-1 0,-11-4-6 16,11 4-5-16,0 0-8 15,-15 0-9-15,15 0-11 16,0 0-6-16,-11-6 52 15,11 6 2-15</inkml:trace>
  <inkml:trace contextRef="#ctx0" brushRef="#br1" timeOffset="15610.223">4487 4674 179 0,'-16'-15'95'0,"16"15"19"16,-18-12 13-16,7 6-11 15,11 6-11-15,-16-8-13 16,16 8-6-16,0 0-16 16,-10 11-31-16,7 6-39 15,3 9 0-15,0 8 0 16,0 11 0-16,0 9 0 16,0 5 0-16,1 5 0 15,1 1 0-15,6-6 0 16,-1-7 0-16,2-8 0 15,0-11 0-15,2-8-11 0,-6-11-91 16,-5-14-32-16,16-3-18 16,-12-8-6-16,-2-4-7 15,-2-5-2-15,0 4 34 16</inkml:trace>
  <inkml:trace contextRef="#ctx0" brushRef="#br1" timeOffset="16959.831">4455 5055 110 0,'14'-15'63'16,"-4"10"-10"-16,3-2-2 16,5 1 6-16,3 0 16 15,4 0 11-15,3 3-5 16,3-1-2-16,4 7-3 0,1-7 7 16,9 7-8-16,-3-6-14 15,8 4-17-15,-3-2-17 16,3 2-3-16,3-1-22 15,-1 3 0-15,3 1 0 16,0-1 0-16,4 1 0 16,1 0 0-16,1-2 0 15,3-1 0-15,-3 0 0 16,3-1 0-16,-2-1 0 16,2-1 0-16,-1-2 0 15,3 2 0-15,1-1 0 16,4 0 0-16,-2-1 0 15,5 0 0-15,-1 2 0 0,-2-1 0 16,-3 5 0-16,-2 0 0 16,-4 0 0-16,-6 2 0 15,-6 1 0 1,-1-1 0-16,-6-1 0 0,-2 1 0 16,-3-2 0-16,-5 0 0 15,-3-1 0-15,-7 0 0 16,-4-2 0-16,-7 2 0 15,-12-1 0-15,16 1 0 16,-16-1 0-16,0 0 0 16,0 0 0-16,0 0 0 15,0 0 0-15,0 0 0 16,0 0 0-16,0 0 0 0,0 0 0 16,0 0 0-16,11-3 0 15,-11 3 0-15,0 0 0 16,11-2 0-16,-11 2 0 15,15 0 0-15,-15 0 0 16,18-1 0-16,-18 1 0 16,16 0 0-16,-16 0 0 15,16 1 0-15,-16-1 0 16,0 0 0-16,11 3 0 16,-11-3 0-16,0 0 0 15,0 0 0-15,0 0 0 16,0 0 0-16,0 0 0 15,11 6 0-15,-11-6 0 0,0 0 0 16,0 0 0-16,0 0 0 16,0 0 0-1,0 0 0-15,0 0 0 16,0 0 0-16,0 0 0 0,0 0 0 16,0 0 0-16,0 0 0 15,0 0 0-15,10 12 0 16,-10-12 0-16,0 0 0 15,11 13 0-15,-11-13 0 16,0 0 0-16,5 16 0 16,-5-16 0-16,0 0 0 15,0 0 0-15,0 0 0 0,0 0 0 16,0 0 0-16,0 0 0 16,0 0 0-16,0 0 0 15,11-16 0 1,-9-1 0-16,-2-6 0 0,2-5 0 15,1-9 0-15,2-7 0 16,-2-1 0-16,2 0 0 16,3 3 0-16,-5 5 0 15,5 4 0-15,-6 7 0 16,3 9 0-16,-5 17 0 16,0 0 0-16,0 0 0 15,6 31 0-15,-6 1 0 16,2 6 0-16,-2 8 0 15,3 7 0-15,-1 4 0 16,1 0 0-16,-1-3 0 16,2-2 0-16,1-6 0 15,-3-4 0-15,1-9 0 0,-1-7 0 16,-2-6 0-16,3-7 0 16,-3-13 0-16,0 0 0 15,0-23 0-15,1-9 0 16,1-14 0-16,1-12 0 15,2-15 0-15,-1-9 0 16,0-4 0-16,-1 4 0 16,-1 7 0-16,-4 13 0 15,-1 18 0-15,-3 22 0 16,6 22 0-16,-21 35 0 16,8 19 0-16,1 16 0 15,1 14 0-15,2 9 0 16,2 1 0-16,4-4 0 0,6-10 0 15,2-17 0-15,10-12-137 16,4-15-39-16,-1-21-12 16,7-7-3-16,-2-16-3 15</inkml:trace>
  <inkml:trace contextRef="#ctx0" brushRef="#br1" timeOffset="19748.33">7109 5170 98 0,'-16'-1'93'0,"16"1"-19"16,-16-4-27-16,16 4 25 16,0 0 29-16,-13-14-2 0,13 14 0 15,0 0-4-15,0 0-2 16,-14-15-10 0,14 15-15-16,0 0-67 15,0 0-1-15,0 0 0 16,0 0 0-16,0 0 0 0,0 0 0 15,-2-11 0-15,2 11 0 16,0 0 0-16,0 0 0 16,0 0 0-16,16 7 0 15,-16-7 0-15,20-1 0 16,-1 1 0-16,-1-1 0 16,4 0 0-16,1 1 0 15,4 1 0-15,-1 1 0 0,1 2 0 16,3 0 0-16,2-1 0 15,2-1 0 1,3-2 0-16,3-3 0 16,1-2 0-16,5 0 0 0,0-1 0 15,1 0 0-15,-4 1 0 16,1 2 0-16,-1 3 0 16,1 1 0-16,-4 1 0 15,2 0 0-15,-3 0 0 16,1 1 0-16,-1-2 0 15,2 0 0-15,-3-3 0 16,4 0 0-16,2-1 0 16,3-1 0-16,1-1 0 0,0 2 0 15,2-2 0-15,2 0 0 16,1 1 0 0,1 2 0-16,-3-1 0 15,-1 3 0-15,0 0 0 0,-4 0 0 16,4-1 0-16,-5 2 0 15,2-2 0-15,-2 1 0 16,0-1 0-16,-4 0 0 16,2-2 0-16,-1 3 0 15,-1 1 0-15,2-3 0 16,-2 2 0-16,4-4 0 16,3 2 0-16,2-3 0 15,3 1 0-15,1-4 0 16,4 2 0-16,-1-2 0 15,-1 0 0-15,2 2 0 16,-3 0 0-16,0-2 0 16,1 4 0-16,-1-1 0 0,0-1 0 15,-1 3 0-15,-1 1 0 16,2-1 0-16,1 1 0 16,-1 2 0-16,-3-1 0 15,3-1 0-15,-2 1 0 16,-3 0 0-16,2-1 0 15,1 0 0-15,-6 1 0 16,3-1 0-16,-2 0 0 16,1 1 0-16,-1 0 0 15,-1 1 0-15,1 0 0 16,1 0 0-16,-2-1 0 16,1 0 0-16,2-1 0 15,2 0 0-15,3-2 0 0,0-1 0 16,4-1 0-16,-2 0 0 15,0 0 0-15,0 1 0 16,-5 2 0-16,1 0 0 16,-3 2 0-16,-2 0 0 15,0 0 0-15,2-1 0 16,3 0 0-16,1-2 0 16,3 1 0-16,0-2 0 15,0 0 0-15,-1 0 0 16,-3 4 0-16,-1 0 0 15,-5-1 0-15,-5 4 0 16,2 0 0-16,-6 0 0 16,-1 1 0-16,-5-1 0 0,-2 1 0 15,-3-1 0-15,-4 1 0 16,-5-2 0-16,-2 1 0 16,-2 0 0-16,-1-2 0 15,-1 0 0-15,7-2 0 16,3 1 0-16,1-3 0 15,4 2 0-15,3 0 0 16,2-1 0-16,0 2 0 16,2-2 0-16,0 3 0 15,-2-1 0-15,-3 0 0 16,2 0 0-16,-2 0 0 16,0-3 0-16,-3 2 0 0,-2-1 0 15,-5 1 0-15,-4-1 0 16,-5 1 0-16,-10 2 0 15,14-1 0 1,-14 1 0-16,0 0 0 0,11-4 0 16,-11 4 0-16,14-3 0 15,-3 2 0-15,5-2 0 16,0 0 0-16,5 2 0 16,3-3 0-16,2 3 0 15,1 0 0-15,-2 1 0 16,0 0 0-16,-5 2 0 15,-1 2 0-15,-1 0 0 16,-5-1 0-16,-3 1 0 0,-10-4 0 16,11 6 0-16,-11-6 0 15,0 0 0 1,11 4 0-16,-11-4 0 16,0 0 0-16,0 0 0 0,0 0 0 15,0 0 0-15,0 0 0 16,0 0 0-16,0 0 0 15,0 0 0-15,0 0 0 16,0 0 0-16,0 0 0 16,0 0 0-16,0 0 0 15,0 0 0-15,0 0 0 16,0 0 0-16,5 11 0 16,-5-11 0-16,0 0 0 15,0 0 0-15,0 0 0 16,-2 12 0-16,2-12 0 15,0 0 0-15,0 0 0 16,0 0 0-16,0 0 0 0,0 0 0 16,0 0 0-16,0 0 0 15,0 0 0-15,0 0 0 16,0 0 0-16,0 0 0 16,2-20 0-16,-2 6 0 15,0-5 0-15,0-6 0 16,0-8 0-16,0-4 0 15,-2-3 0-15,-1-2 0 16,2-1 0-16,1 1 0 16,-3 4 0-16,3 6 0 15,-2 8 0-15,2 6 0 16,0 18 0-16,0 0 0 16,0 0 0-16,-2 29 0 0,-1 10 0 15,3 8 0-15,-2 9 0 16,-1 6 0-16,3 5 0 15,0-1 0-15,0-6 0 16,0-7 0-16,0-9 0 16,3-10 0-16,-3-8 0 15,0-9 0-15,0-17 0 16,0 0 0-16,0 0 0 16,-3-28 0-16,3-3 0 15,0-8 0-15,0-14 0 16,5-11 0-16,2-7 0 15,2-5 0-15,1 2 0 16,1 2 0-16,-3 9 0 0,2 10 0 16,-5 14 0-16,-3 19 0 15,-2 20 0-15,-4 20 0 16,-6 17 0 0,1 13 0-16,-1 12 0 0,-1 7 0 15,3 9 0-15,1-1 0 16,2-4 0-16,2-9 0 15,3-8 0-15,0-12 0 16,3-12 0-16,-1-11 0 16,-2-21 0-16,0 0 0 15,3-27 0-15,-3-8 0 16,0-13 0-16,0-9 0 0,0-5 0 16,-3 1 0-16,1 5 0 15,-1 11 0-15,-3 17 0 16,6 28 0-16,-21 6 0 15,6 31 0 1,-4 16 0-16,6 9 0 0,-1 5 0 16,5 0 0-16,6-4-58 15,8-13-115-15,4-22-3 16,5-12 0-16,-14-16-6 16,25-11 2-16</inkml:trace>
  <inkml:trace contextRef="#ctx0" brushRef="#br2" timeOffset="36684.179">4506 3426 173 0,'0'0'120'15,"0"0"-40"-15,-14-6-18 16,14 6 19-16,-11 17-1 0,9 6-2 15,-6 0-7-15,8 13 0 16,-8 1 0-16,5 12 1 16,-6 0-13-16,5 4-54 15,-1 1-5-15,0-3 0 16,0-5 0-16,2-6 0 16,0-7 0-16,1-8 0 15,2-6-26-15,0-19-72 16,0 0-35-16,0 0-31 15,0 0-11-15,8-24-13 16,-5 1 3-16</inkml:trace>
  <inkml:trace contextRef="#ctx0" brushRef="#br2" timeOffset="38379.704">4465 3818 167 0,'0'0'112'0,"14"10"-38"15,-3-3-28-15,2-1 9 16,5 1 14-16,1-4 13 16,4 2 0-16,1-6-6 15,9 3-3-15,-1-7-6 0,11 4-11 16,1-5-13 0,6 2-22-16,5-1-21 15,1 2 0-15,6 0 0 0,-1 1 0 16,2-1 0-16,2 2 0 15,4-1 0-15,-1-1 0 16,5 0 0-16,2-2 0 16,0-1 0-16,1 0 0 15,1 1 0-15,-4 2 0 16,0 2 0-16,-4 1 0 16,-4 0 0-16,4 1 0 15,-3 0 0-15,0 1 0 16,2-6 0-16,3-1 0 15,2-2 0-15,0 0 0 16,2-1 0-16,-2 2 0 16,0 1 0-16,0 2 0 0,-1 1 0 15,-1 4 0-15,0-1 0 16,0 0 0-16,0 0 0 16,-1-1 0-16,4 2 0 15,-4-2 0-15,0 1 0 16,-2 1 0-16,-1 1 0 15,-1 0 0-15,-2 2 0 16,-1 1 0-16,-5 0 0 16,-1 0 0-16,-5-1 0 15,1-1 0-15,-3-2 0 16,-2-2 0-16,-1-2 0 16,1-1 0-16,-2-1 0 15,-3-2 0-15,-2 1 0 0,-4-1 0 16,-5 1 0-16,-3 1 0 15,-3 0 0-15,-2 3 0 16,-3 0 0-16,-3 0 0 16,3-2 0-16,-3 2 0 15,3 2 0-15,-3 1 0 16,2-1 0-16,-2 0 0 16,0 1 0-16,3 1 0 15,0 0 0-15,0 0 0 16,1-2 0-16,-2 0 0 15,4 2 0-15,-4 0 0 16,5 1 0-16,-5 1 0 16,4 0 0-16,-2 1 0 0,6 0 0 15,3-2 0-15,8-3 0 16,4-1 0-16,7-1 0 16,8-2 0-1,-3 0 0-15,2 0 0 0,-7 2 0 16,-2 1 0-16,-9 2 0 15,-8 4 0-15,-6-1 0 16,-7 3 0-16,-6-2 0 16,-12-6 0-16,14 8 0 15,-14-8 0-15,0 0 0 16,0 0 0-16,-10 12 0 16,10-12 0-16,-16 5 0 15,16-5 0-15,-16 3 0 0,16-3 0 16,-11 1 0-16,11-1 0 15,0 0 0 1,0 0 0-16,0 0 0 16,0 0 0-16,0 0 0 0,0 0 0 15,-12-10 0-15,12 10 0 16,0 0 0-16,-11-1 0 16,11 1 0-16,0 0 0 15,0 0 0-15,-11 5 0 16,11-5 0-16,0 0 0 15,0 0 0-15,-10 13 0 16,10-13 0-16,0 12 0 16,0-12 0-16,-2 17 0 15,2-17 0-15,-1 16 0 16,1-16 0-16,0 12 0 16,0-12 0-16,0 0 0 15,0 0 0-15,0 0 0 0,0 0 0 16,8-17 0-16,-8-1 0 15,3-6 0-15,-3-9 0 16,0-10 0-16,0-8 0 16,-3-6 0-16,-2-5 0 15,-3-4 0-15,-3 7 0 16,-4 3 0-16,-1 11 0 16,3 9 0-16,-3 17 0 15,2 16 0-15,2 22 0 16,1 20 0-16,6 21 0 15,2 16 0-15,0 14 0 16,3 11 0-16,0 5 0 0,3-3 0 16,0-7 0-16,5-12 0 15,-3-18 0-15,1-16 0 16,3-15 0-16,-2-18 0 16,-7-17 0-16,12-13 0 15,-6-16 0-15,-6-11 0 16,0-14 0-16,0-10 0 15,-4-12 0-15,2-5 0 16,-6-2 0-16,4 2 0 16,-3 11 0-16,3 8 0 15,1 13 0-15,-2 14 0 16,4 19 0-16,1 16 0 16,-5 35 0-16,3 9 0 0,4 12 0 15,1 9 0-15,3 3 0 16,1 6 0-16,2-3 0 15,0-7 0-15,2-13 0 16,-6-9 0-16,0-8 0 16,-1-8 0-16,-4-2 0 15,-4-11-8-15,4-13-173 16,11 11 0-16,2-22-14 16,19-9-4-16,7-17-9 15</inkml:trace>
  <inkml:trace contextRef="#ctx0" brushRef="#br2" timeOffset="40896.228">9313 3861 175 0,'0'0'137'16,"-13"3"-7"-16,13-3-69 15,-14 0 2-15,14 0 30 16,0 0-11-16,0 0-18 16,0 0-8-16,0 0 0 15,16-7-2-15,-16 7-2 16,11-2-52-16,-11 2 0 16,15-2 0-16,-15 2 0 15,18-1 0-15,-5 1 0 16,3 1 0-16,5-1 0 15,6 2 0-15,0-2 0 16,6 0 0-16,2 0 0 16,4 0 0-16,5 0 0 0,-1 1 0 15,3-1 0-15,-1 1 0 16,8 0 0-16,-1 2 0 16,3-1 0-16,0 2 0 15,1-2 0-15,4-1 0 16,1 2 0-16,1-2 0 15,2-1 0-15,-1-1 0 16,2 0 0-16,-1-3 0 16,-1 0 0-16,0 1 0 15,5-3 0-15,0-2 0 16,3 0 0-16,3-1 0 16,2-1 0-16,1 1 0 0,1-2 0 15,1 0 0-15,-6 1 0 16,1 3 0-16,-6 1 0 15,-2 0 0-15,0 1 0 16,-3 2 0-16,-1 1 0 16,0 2 0-16,-3 1 0 15,5 3 0-15,-4-2 0 16,1 1 0-16,-2 0 0 16,0 0 0-16,1-2 0 15,1-1 0-15,1-3 0 16,-1-1 0-16,-1-1 0 15,-1 1 0-15,0-2 0 16,0 1 0-16,-4-1 0 0,0 0 0 16,-3 2 0-16,-4 2 0 15,-2-1 0-15,-3 2 0 16,-2 0 0 0,-3 1 0-16,-4 0 0 0,-3-1 0 15,-7 2 0-15,-3-2 0 16,-5 1 0-16,-5 1 0 15,-11-1 0-15,15-1 0 16,-15 1 0-16,0 0 0 16,0 0 0-16,0 0 0 15,0 0 0-15,0 0 0 16,0 0 0-16,13-3 0 16,-13 3 0-16,16-1 0 0,-16 1 0 15,18-1 0-15,-4 1 0 16,-3 1 0-1,3 2 0-15,0-1 0 16,-1 0 0-16,1 2 0 0,1 1 0 16,0 0 0-16,-2 0 0 15,3 0 0-15,0-1 0 16,0 3 0-16,-3-1 0 16,3-2 0-16,-2 1 0 15,0 0 0-15,0 0 0 16,-3-1 0-16,-11-4 0 15,18 6 0-15,-18-6 0 16,16 5 0-16,-16-5 0 0,16 6 0 16,-16-6 0-16,18 6 0 15,-18-6 0-15,16 4 0 16,-16-4 0 0,10 1 0-16,-10-1 0 0,0 0 0 15,0 0 0-15,0 0 0 16,0 0 0-16,0 0 0 15,0 0 0-15,0 0 0 16,0 0 0-16,0 0 0 16,0 0 0-16,2-11 0 15,-2 11 0-15,0-21 0 16,-2 5 0-16,-1-7 0 16,1-6 0-16,-1-6 0 15,-1-6 0-15,0-1 0 16,-1-1 0-16,0 1 0 15,0 4 0-15,2 6 0 16,-2 8 0-16,2 8 0 0,3 16 0 16,0 0 0-16,-2 15 0 15,4 12 0-15,1 10 0 16,2 7 0-16,1 10 0 16,4 4 0-16,0 3 0 15,4-3 0-15,2-5 0 16,-2-8 0-16,0-10 0 15,-1-7 0-15,-2-10 0 0,-11-18 0 16,10 9 0 0,-10-9 0-16,-7-26 0 15,1-2 0-15,-2-11 0 16,3-12 0-16,2-11 0 0,3-7 0 16,0-4 0-16,6 0 0 15,1 6 0-15,2 8 0 16,-2 14 0-16,-2 16 0 15,-5 29 0-15,6 12 0 16,-6 27 0-16,-2 17 0 16,-1 14 0-16,3 7 0 15,3 6 0-15,1 0 0 16,10-8 0-16,1-13-164 16,0-15-28-16,5-13-6 15,-2-16-4-15,3-2-5 16</inkml:trace>
  <inkml:trace contextRef="#ctx0" brushRef="#br2" timeOffset="43201.323">5830 13509 222 0,'-4'-13'87'0,"4"13"2"15,0 0 6-15,0 0-3 0,0 0-7 16,14-9-11-16,-14 9-10 16,15 5-11-16,-1 1-1 15,-1 0-18-15,3 2-18 16,-1 2-9-16,3 3 0 15,4 1-3-15,1 2 1 16,7 2-2-16,4 0-4 16,7-1 1-16,4-1-5 0,5-5 4 15,3-6-5-15,-1-6 6 16,1-7 0 0,-1-9-1-16,-2-7 4 15,-3-8-5-15,-7-7 5 16,-6-8-2-16,-6-7 1 0,-6-7-2 15,-6-3-3-15,-11-6 4 16,-5-1-6-16,-9-1 6 16,-9 1 0-16,-5 6 1 15,-9 1 0-15,-7 8 1 16,-6 8 0-16,-8 5 0 16,-6 10 3-16,-5 11-3 15,-4 11-3-15,-3 11 2 16,-2 11-1-16,2 11 2 15,3 10 0-15,4 12 2 16,7 8-1-16,9 5 1 16,7 5-4-16,12 3-1 0,8 3 0 15,12 1 0-15,12-3 0 16,8-5 0-16,7-8 0 16,11-6 0-16,5-8 0 15,3-7 0-15,0-6 0 16,-1-4-10-16,-2-4-85 15,-2 4-46-15,-4 2-29 16,-12-4-4-16,-2 3-9 16,-10-6-3-16</inkml:trace>
  <inkml:trace contextRef="#ctx0" brushRef="#br2" timeOffset="46679.802">7266 13737 59 0,'0'0'67'0,"0"0"-36"16,10-11-4-16,-10 11 0 15,0 0 3-15,0 0 4 16,11-6-1-16,-11 6 1 16,0 0-3-16,11-8-9 0,-11 8-9 15,12-5-4-15,-12 5 7 16,14-5 9-16,-14 5 5 15,13-7 0-15,-13 7-2 16,18-6 4-16,-18 6 1 16,14-6 3-16,-14 6-8 15,16-5-7-15,-4 1-5 16,-12 4 2-16,22-6 2 16,-10 4 0-16,6 2 15 15,-2-2 6-15,6 4-3 16,-1-5 3-16,5 8 0 15,-2-7 2-15,5 6-29 16,2-6-14-16,3 3 0 0,0-2 0 16,3 1 0-1,-1-1 0-15,2 0 0 16,1-1 0-16,0 1 0 16,-4 1 0-16,-1 0 0 0,-5 1 0 15,0-1 0-15,-3 2 0 16,-2-2 0-16,4-2 0 15,-1-1 0-15,4-3 0 16,3 0 0-16,4-3 0 16,3-1 0-16,2 2 0 15,-2-2 0-15,3 3 0 16,-3 2 0-16,0 0 0 0,-1 3 0 16,-3-1 0-1,-3 1 0-15,3-2 0 16,-3 0 0-16,3 1 0 15,2-2 0-15,0 1 0 16,3-1 0-16,6 2 0 0,1-1 0 16,5 2 0-16,-2-1 0 15,3 1 0-15,-3-2 0 16,1 0 0-16,-1 1 0 16,-4-2 0-16,-2 1 0 15,0 1 0-15,-4-1 0 16,0 2 0-16,-3 0 0 15,0 1 0-15,-1 1 0 0,3 0 0 16,1-1 0 0,-2 0 0-16,4-2 0 15,-1 1 0-15,3-1 0 16,-1 2 0-16,3 0 0 0,-4 1 0 16,3 2 0-16,1 2 0 15,0 2 0-15,2 0 0 16,-2 1 0-16,2 1 0 15,0-2 0-15,1 0 0 16,-4-1 0-16,-3-2 0 16,1-1 0-16,-3-1 0 15,-4 0 0-15,-2-1 0 16,-4 1 0-16,-2 1 0 16,-3-1 0-16,-1 0 0 15,-2 3 0-15,0-2 0 16,-1 0 0-16,1 1 0 15,2-2 0-15,3-1 0 0,3 0 0 16,-1 0 0-16,6-1 0 16,2-2 0-16,0 2 0 15,2 1 0 1,0 0 0-16,2 1 0 0,1 2 0 16,-4-2 0-16,-1 2 0 15,-2-1 0-15,-6-1 0 16,-3 2 0-16,-6-2 0 15,-8 1 0-15,-14-2 0 16,17 2 0-16,-17-2 0 16,0 0 0-16,0 0 0 15,0 0 0-15,0 0 0 16,0 0 0-16,0 0 0 0,0 0 0 16,-17 7 0-16,16 4-57 15,1-11-88 1,-19 20-29-16,7-9-16 0,1-2-2 15,0-2-4-15,1-4 128 16</inkml:trace>
  <inkml:trace contextRef="#ctx0" brushRef="#br2" timeOffset="50981.768">9049 13657 1 0,'-13'-7'46'0,"-10"-2"-12"16,-3 2-63-16,-3 6-21 0,-5-8 49 15,-3 7 1-15,-8-9 0 16</inkml:trace>
  <inkml:trace contextRef="#ctx0" brushRef="#br2" timeOffset="51165.878">7647 13625 20 0,'0'0'32'15,"0"0"-44"-15,32-8-27 0,4 9 39 16,8-5 0-16</inkml:trace>
  <inkml:trace contextRef="#ctx0" brushRef="#br3" timeOffset="62431.007">4358 2227 1 0,'0'0'79'0,"-18"2"3"15,10 11-16-15,0 3 30 16,0 7 5-16,2 8 0 15,1 4-2-15,3 11 2 16,-3 1-8-16,5 7-13 16,-5-4-31-16,8 6-28 15,-1-6-20-15,3-3 2 16,-3-7-4-16,3-4 3 16,-1-7-4-16,1-4-18 15,2-5-52-15,-4-8-27 16,-3-12-27-16,11 12-16 0,-11-12-21 15,15-7-10-15,-6-8-3 16</inkml:trace>
  <inkml:trace contextRef="#ctx0" brushRef="#br3" timeOffset="65104.973">4451 2642 213 0,'0'0'75'0,"0"0"4"15,0 0 2-15,0 0 9 16,0 0-6-16,0 0 1 16,0 0-7-16,0 0-4 15,0 0-12-15,0 0-11 0,7-11-20 16,6 10-18-16,1 1-6 15,4-1-7-15,3-3 0 16,2 2 0-16,1 1 0 16,4-1 0-16,4 2 0 15,0-1 0-15,2 2 0 16,5 1 0-16,1-1 0 16,4 2 0-16,4-3 0 15,2 0 0-15,-2 0 0 16,3 0 0-16,1-1 0 15,-2 0 0-15,0 0 0 16,-2 0 0-16,0 3 0 16,-1-1 0-16,2 0 0 0,-1 2 0 15,2-2 0-15,0 0 0 16,-3-1 0 0,3-1 0-16,-1-3 0 0,1 3 0 15,-2-2 0-15,-3 0 0 16,-1 1 0-16,4-2 0 15,-1 3 0-15,1-2 0 16,4 2 0-16,1-1 0 16,2-1 0-16,0 2 0 15,2 1 0-15,-5-1 0 16,1-1 0-16,1 2 0 16,-8 0 0-16,-1 0 0 15,-3 0 0-15,-2 0 0 0,1-2 0 16,-2 2 0-1,-2 0 0-15,0 0 0 16,-2-1 0-16,4 0 0 16,-2 2 0-16,-1-1 0 0,1 0 0 15,0 1 0-15,0-3 0 16,3 2 0-16,1 0 0 16,-1-1 0-16,2-1 0 15,-1 1 0-15,2 0 0 16,-4 1 0-16,3 1 0 15,-5-1 0-15,0 3 0 16,-3 0 0-16,0 2 0 16,-2 0 0-16,-1-1 0 15,0-1 0-15,-1 2 0 16,-4-1 0-16,3-4 0 16,-3 0 0-16,-2 0 0 15,-1 1 0-15,-4-1 0 0,0 0 0 16,-4-1 0-16,3 0 0 15,-5 1 0-15,3 0 0 16,0-2 0-16,0 0 0 16,-1 0 0-16,4-1 0 15,-1 1 0-15,3-2 0 16,-3 0 0-16,3 1 0 16,1 0 0-16,1 0 0 15,1 0 0-15,0 0 0 16,1 0 0-16,2 1 0 15,-1 2 0-15,-2-2 0 16,2 0 0-16,-2 1 0 16,2 0 0-16,1-1 0 0,1 1 0 15,-1-2 0-15,2 1 0 16,1 1 0-16,-3 1 0 16,3 0 0-16,-5 0 0 15,2 1 0-15,-4 2 0 16,0 0 0-16,-3-1 0 15,1-1 0-15,-3 0 0 16,3-1 0-16,-3 0 0 16,3 1 0-16,-3-3 0 15,0 1 0-15,2 1 0 16,1 0 0-16,-3-2 0 16,0 1 0-16,-2 2 0 0,0 2 0 15,0-3 0-15,0 0 0 16,0 1 0-16,2-1 0 15,3 2 0-15,2 1 0 16,0-2 0-16,4-2 0 16,-1 2 0-16,-2 2 0 15,2-1 0-15,-4-1 0 16,-2-1 0-16,-1 1 0 16,1 2 0-16,-1-2 0 15,-1-1 0-15,3 0 0 16,1 0 0-16,1 1 0 15,-2-1 0-15,1 2 0 16,-2-2 0-16,1 2 0 0,-3 0 0 16,1 1 0-16,-1-3 0 15,-2 1 0-15,0 1 0 16,2-2 0-16,0 0 0 16,1-1 0-16,1-1 0 15,-1 2 0-15,0-1 0 16,2-1 0-16,2-1 0 15,2 0 0-15,3 0 0 16,1 0 0-16,0 0 0 16,4-2 0-16,-1 0 0 15,0 0 0-15,-1 3 0 16,-4-2 0-16,1 0 0 16,-3 3 0-16,-2 0 0 0,0 3 0 15,-5-2 0 1,4 1 0-16,-1-1 0 15,0 2 0-15,0 0 0 0,-1-2 0 16,5 1 0-16,-4-2 0 16,2 1 0-16,1 3 0 15,-1-2 0-15,2-1 0 16,-2-1 0-16,0 2 0 16,4-2 0-16,-1-1 0 15,-2 1 0-15,2-1 0 16,-2-1 0-16,-1 2 0 15,0 0 0-15,-4-2 0 16,-3 2 0-16,-3 2 0 0,-2-1 0 16,-11 0 0-1,16-2 0-15,-16 2 0 16,12-1 0-16,-12 1 0 16,14-2 0-16,-14 2 0 0,13-3 0 15,-13 3 0-15,10 1 0 16,-10-1 0-16,11-4 0 15,-11 4 0-15,13-1 0 16,-13 1 0-16,16 0 0 16,-3-2 0-16,-3-2 0 15,1 4 0-15,-11 0 0 16,21-2 0-16,-21 2 0 16,11-5 0-16,-11 5 0 15,0 0 0-15,0 0 0 16,0 0 0-16,0 0 0 15,0 0 0-15,15 10 0 16,-15-10 0-16,0 0 0 0,11 10 0 16,-11-10 0-16,11 9 0 15,-11-9 0-15,0 0 0 16,12 6 0-16,-12-6 0 16,0 0 0-16,0 0 0 15,0 0 0-15,0 0 0 16,11 1 0-16,-11-1 0 15,2-26 0-15,-4-4 0 16,-1-6 0-16,1-10 0 16,-1-9 0-16,0-6 0 15,-2-6 0-15,0 7 0 16,-1 3 0-16,-1 13 0 16,2 7 0-16,-1 10 0 0,6 27 0 15,0 0 0-15,-13 34 0 16,10 10 0-16,0 18 0 15,-2 12 0-15,5 11 0 16,-2 10 0-16,4-1 0 16,-2-5 0-16,3-9 0 15,3-8 0-15,-4-10 0 16,3-11 0-16,-5-8 0 16,3-15 0-16,-3-6 0 15,0-10 0-15,0-12 0 16,0 0 0-16,0-36 0 15,0-7 0-15,5-17 0 0,1-13 0 16,1-13 0-16,2-7 0 16,-2 1 0-16,1 4 0 15,0 11 0-15,-1 16 0 16,-6 19 0-16,-1 25 0 16,-6 28 0-16,-4 22 0 15,2 19 0-15,-6 15 0 16,5 12 0-16,0 6 0 15,2 3 0-15,7-8 0 16,2-9 0-16,7-14-40 16,9-13-129-16,10-13-9 15,4-20-12-15,7-8-1 16,1-17-5-16</inkml:trace>
  <inkml:trace contextRef="#ctx0" brushRef="#br3" timeOffset="66907.594">10529 2567 106 0,'0'0'83'16,"0"0"-2"-16,0 0 21 15,0 0 22-15,0 0-13 16,0 0-8-16,-11-4-10 16,11 4-7-16,0 0-18 15,0 0-14-15,0 0-42 16,11 1-12-16,-11-1 0 0,11 0 0 16,-11 0 0-16,20 2 0 15,-6-4 0-15,4 4 0 16,0-1 0-16,3 0 0 15,6-1 0-15,1 0 0 16,6 0 0-16,5 1 0 16,2-1 0-16,5 0 0 15,2-1 0-15,2 2 0 16,2 2 0-16,-2-1 0 16,0 3 0-16,-2-1 0 15,2 2 0-15,-4 2 0 16,2 1 0-16,-1-1 0 0,4-3 0 15,1 1 0-15,5-2 0 16,2-2 0-16,3 0 0 16,2-1 0-16,-2-2 0 15,1 2 0-15,-2 0 0 16,2 1 0-16,-5 2 0 16,2 1 0-16,3 1 0 15,1-1 0-15,6-3 0 16,2 0 0-16,6-2 0 15,1-3 0-15,5-2 0 16,-3-3 0-16,-4-1 0 16,-7 2 0-16,-9 1 0 15,-6 1 0-15,-13 3 0 0,-8-2 0 16,-7 4 0-16,-4 2 0 16,-7 0 0-16,2-1 0 15,1-1 0-15,-4 0 0 16,1-1 0-16,0 1 0 15,-2 0 0-15,-5-2 0 16,-9 2 0-16,19-1 0 16,-19 1 0-16,16-1 0 15,-16 1 0-15,20-4 0 16,-9 4 0-16,3-1 0 16,-5-1 0-16,2 0 0 15,-11 2 0-15,16-1 0 16,-16 1 0-16,0 0 0 0,0 0 0 15,0 0 0-15,16-3 0 16,-16 3 0 0,23-7 0-16,-7 3 0 15,5 0 0-15,3 1 0 0,0 2 0 16,1-1 0-16,-5 2 0 16,-2 0 0-16,-6 2 0 15,-12-2 0-15,16 3 0 16,-16-3 0-16,0 0 0 15,0 0 0-15,0 0 0 16,0 0 0-16,0 0 0 16,0 0 0-16,0 0 0 15,0 0 0-15,-10-16 0 0,8 0 0 16,2-6 0-16,0-7 0 16,0-9 0-16,2-4 0 15,1-3 0 1,2 0 0-16,-3 1 0 0,1 5 0 15,-3 5 0-15,0 8 0 16,-3 10 0-16,3 16 0 16,0 0 0-16,-13 15 0 15,8 14 0-15,0 10 0 16,-2 11 0-16,3 6 0 16,-1 4 0-16,0 0 0 15,3 0 0-15,2-8 0 16,-3-5 0-16,3-10 0 15,3-9 0-15,-3-6 0 16,0-5 0-16,0-6 0 16,0-11 0-16,0 0 0 15,2-17 0-15,-4-8 0 0,2-9 0 16,-4-16 0-16,2-12 0 16,-1-5 0-16,-2 0 0 15,0 5 0-15,2 7 0 16,0 9 0-16,1 9 0 15,-3 16 0-15,5 21 0 16,-6 11 0-16,-1 21 0 16,-2 14 0-16,-1 12 0 15,-1 7 0-15,2 13 0 16,0 5 0-16,7 0 0 16,-1-8 0-16,8-9-52 15,4-14-135-15,-5-21-15 16,7-8-3-16,-11-23-6 0</inkml:trace>
</inkml:ink>
</file>

<file path=ppt/ink/ink11.xml><?xml version="1.0" encoding="utf-8"?>
<inkml:ink xmlns:inkml="http://www.w3.org/2003/InkML">
  <inkml:definitions>
    <inkml:context xml:id="ctx0">
      <inkml:inkSource xml:id="inkSrc0">
        <inkml:traceFormat>
          <inkml:channel name="X" type="integer" max="27748" units="cm"/>
          <inkml:channel name="Y" type="integer" max="15652" units="cm"/>
          <inkml:channel name="F" type="integer" max="1023" units="dev"/>
          <inkml:channel name="T" type="integer" max="2.14748E9" units="dev"/>
        </inkml:traceFormat>
        <inkml:channelProperties>
          <inkml:channelProperty channel="X" name="resolution" value="1000.28839" units="1/cm"/>
          <inkml:channelProperty channel="Y" name="resolution" value="1000.12781" units="1/cm"/>
          <inkml:channelProperty channel="F" name="resolution" value="0" units="1/dev"/>
          <inkml:channelProperty channel="T" name="resolution" value="1" units="1/dev"/>
        </inkml:channelProperties>
      </inkml:inkSource>
      <inkml:timestamp xml:id="ts0" timeString="2016-10-27T00:26:42.642"/>
    </inkml:context>
    <inkml:brush xml:id="br0">
      <inkml:brushProperty name="width" value="0.05292" units="cm"/>
      <inkml:brushProperty name="height" value="0.05292" units="cm"/>
      <inkml:brushProperty name="color" value="#7030A0"/>
    </inkml:brush>
  </inkml:definitions>
  <inkml:trace contextRef="#ctx0" brushRef="#br0">12979 13523 50 0,'0'0'19'0,"0"0"-4"15,0 0-5-15,0 0-5 16,0 0-6-16,0 0 0 16,0 0 1-16,0 0 0 15,0 0 1-15,0 0-1 16,0 0 0-16,0 0-2 16,0 0-3-16,0 0-5 15,0 0-4-15,0 0-3 16,0 0 1-16,0 0 1 15,0 0 0-15</inkml:trace>
</inkml:ink>
</file>

<file path=ppt/ink/ink12.xml><?xml version="1.0" encoding="utf-8"?>
<inkml:ink xmlns:inkml="http://www.w3.org/2003/InkML">
  <inkml:definitions>
    <inkml:context xml:id="ctx0">
      <inkml:inkSource xml:id="inkSrc0">
        <inkml:traceFormat>
          <inkml:channel name="X" type="integer" max="27748" units="cm"/>
          <inkml:channel name="Y" type="integer" max="15652" units="cm"/>
          <inkml:channel name="F" type="integer" max="1023" units="dev"/>
          <inkml:channel name="T" type="integer" max="2.14748E9" units="dev"/>
        </inkml:traceFormat>
        <inkml:channelProperties>
          <inkml:channelProperty channel="X" name="resolution" value="1000.28839" units="1/cm"/>
          <inkml:channelProperty channel="Y" name="resolution" value="1000.12781" units="1/cm"/>
          <inkml:channelProperty channel="F" name="resolution" value="0" units="1/dev"/>
          <inkml:channelProperty channel="T" name="resolution" value="1" units="1/dev"/>
        </inkml:channelProperties>
      </inkml:inkSource>
      <inkml:timestamp xml:id="ts0" timeString="2018-02-07T01:17:24.529"/>
    </inkml:context>
    <inkml:brush xml:id="br0">
      <inkml:brushProperty name="width" value="0.05292" units="cm"/>
      <inkml:brushProperty name="height" value="0.05292" units="cm"/>
      <inkml:brushProperty name="color" value="#7030A0"/>
    </inkml:brush>
    <inkml:brush xml:id="br1">
      <inkml:brushProperty name="width" value="0.05292" units="cm"/>
      <inkml:brushProperty name="height" value="0.05292" units="cm"/>
      <inkml:brushProperty name="color" value="#0070C0"/>
    </inkml:brush>
    <inkml:brush xml:id="br2">
      <inkml:brushProperty name="width" value="0.05292" units="cm"/>
      <inkml:brushProperty name="height" value="0.05292" units="cm"/>
      <inkml:brushProperty name="color" value="#FFC000"/>
    </inkml:brush>
    <inkml:brush xml:id="br3">
      <inkml:brushProperty name="width" value="0.05292" units="cm"/>
      <inkml:brushProperty name="height" value="0.05292" units="cm"/>
      <inkml:brushProperty name="color" value="#FF0000"/>
    </inkml:brush>
    <inkml:brush xml:id="br4">
      <inkml:brushProperty name="width" value="0.05292" units="cm"/>
      <inkml:brushProperty name="height" value="0.05292" units="cm"/>
    </inkml:brush>
  </inkml:definitions>
  <inkml:trace contextRef="#ctx0" brushRef="#br0">4394 5746 276 0,'0'0'135'0,"0"0"-3"15,9 22-6-15,-9-5-14 16,2 8-6-16,-2 1-18 16,8 8-40-16,-7 0-48 15,6 0 0-15,-2 2 0 0,1-5 0 16,2-5 0-16,-1-4 0 16,1-4 0-1,-8-18-32-15,14 14-86 16,-14-14-39-16,16-6-14 0,-6 0-7 15,-4-5-1-15,6 2-3 16</inkml:trace>
  <inkml:trace contextRef="#ctx0" brushRef="#br0" timeOffset="311.773">4597 5980 92 0,'0'0'69'0,"-13"11"-33"0,13-11-9 15,0 0 14-15,-13 4-3 16,13-4-1-16,0 0 2 16,0 0 5-16,0 0 29 15,0 0 21-15,0 0-2 16,0 0-11-16,-15 4-8 15,15-4-2-15,0 0-50 16,0 0-50-16,0 0-56 16,0 0-35-16,-7-16-13 15,11 5-10-15,1 0-2 16,0 0 1-16,-3-1 45 16</inkml:trace>
  <inkml:trace contextRef="#ctx0" brushRef="#br0" timeOffset="3208.388">4574 5921 213 0,'0'0'87'0,"0"0"8"16,-11 11 7-16,11-11 10 15,0 0-13-15,-7 11-6 16,7-11-10-16,0 0-7 16,-11 10-18-16,11-10-53 15,0 0-5-15,0 0 0 16,-5 11 0-16,5-11 0 15,0 0 0-15,0 0 0 16,0 0 0-16,0 0 0 16,0 0 0-16,12 10 0 0,-12-10 0 15,11 7 0-15,-11-7 0 16,18 11 0-16,-4-5 0 16,1 0 0-16,9-1 0 15,0 1 0-15,7-1 0 16,3-2 0-16,4 1 0 15,6-4 0-15,6 0 0 16,0-1 0-16,7-3 0 16,2 1 0-16,3-2 0 15,4 0 0-15,2 0 0 16,0 0 0-16,6 3 0 16,0-2 0-16,-3 3 0 15,5 0 0-15,-1-1 0 0,-3 1 0 16,4-1 0-16,1 0 0 15,-2 2 0-15,1 0 0 16,1 0 0-16,-1 2 0 16,1 0 0-16,1-1 0 15,-1 2 0-15,3-1 0 16,2-2 0-16,5 0 0 16,2-1 0-16,3 0 0 15,2-2 0-15,4 2 0 16,3-1 0-16,3-2 0 15,4 2 0-15,-4-2 0 16,9-1 0-16,-2 0 0 16,7-2 0-16,3-3 0 0,2 0 0 15,-2 1 0-15,2-3 0 16,3-1 0 0,1 1 0-16,-1 0 0 15,-3 2 0-15,-2 2 0 0,-3 2 0 16,3 0 0-16,2 2 0 15,-4 1 0-15,2 1 0 16,-3 1 0-16,-2 0 0 16,-1-2 0-16,1 2 0 15,-4 0 0-15,-3 1 0 16,-2 2 0-16,-7 3 0 16,0-1 0-16,-3 3 0 0,0 0 0 15,-3 2 0 1,-1-2 0-16,3-2 0 15,-3-4 0-15,1-1 0 16,1-1 0-16,2-3 0 16,-2-2 0-16,-1 0 0 0,-3 0 0 15,-3 2 0-15,-5 3 0 16,-1 1 0-16,-5 1 0 16,-4 1 0-16,-5 0 0 15,1 3 0-15,-4 1 0 16,-4-2 0-16,-4-2 0 15,-1 1 0-15,-6-2 0 16,-8 0 0-16,-3 1 0 0,-8 1 0 16,-1-3 0-16,-5 1 0 15,-4 0 0 1,1 1 0-16,4-1 0 16,-6 0 0-16,7-2 0 0,3 0 0 15,0-2 0-15,4 1 0 16,4 0 0-16,1 0 0 15,0 1 0-15,0 1 0 16,-1 2 0-16,-1 1 0 16,-3 0 0-16,-2 1 0 15,-4-2 0-15,-1 0 0 16,-2 0 0-16,2-2 0 16,-4-1 0-16,-2-3 0 15,-3 2 0-15,1-3 0 16,-1 2 0-16,-5 1 0 15,1-2 0-15,-3 2 0 16,-2-1 0-16,2 3 0 0,0 0 0 16,2 0 0-16,0 0 0 15,3 2 0-15,0-1 0 16,2-1 0-16,3 1 0 16,0 0 0-16,3-2 0 15,-1-1 0-15,2 0 0 16,0 1 0-16,-2-1 0 15,-1 1 0-15,-3-2 0 16,-3 1 0-16,-2 1 0 16,-14 1 0-16,19-2 0 15,-19 2 0-15,0 0 0 16,0 0 0-16,0 0 0 16,11 0 0-16,-11 0 0 0,0 0 0 15,0 0 0-15,0 0 0 16,0 0 0-16,11-2 0 15,-11 2 0-15,13-4 0 16,-13 4 0-16,12-3 0 16,-12 3 0-16,14-4 0 15,-14 4 0-15,0 0 0 16,11-1 0-16,-11 1 0 16,0 0 0-16,0 0 0 15,0 0 0-15,0 0 0 16,0 0 0-16,0 0 0 15,0 0 0-15,0 0 0 16,0 0 0-16,0 0 0 0,0 0 0 16,0 0 0-16,0 0 0 15,0 0 0-15,0 0 0 16,0 0 0-16,0 0 0 16,0 0 0-16,0 0 0 15,0 0 0-15,0 0 0 16,0 0 0-16,0 0 0 15,0 0 0-15,0 0 0 16,12-5 0-16,-12 5 0 16,24-4 0-16,-6 2 0 15,8-1 0-15,3 0 0 16,3-1 0-16,5 0 0 16,2 0 0-16,6-4 0 0,3 1 0 15,2 2 0-15,2-2 0 16,8 1 0-16,1-2 0 15,1 2 0 1,4 1 0-16,0 3 0 0,0-2 0 16,-1 2 0-16,-7-1 0 15,2 2 0-15,-4 2 0 16,-1 1 0-16,2-2 0 16,-2 0 0-16,0 1 0 15,-1-1 0-15,3 1 0 16,3-1 0-16,1 0 0 15,-1 1 0-15,1 1 0 0,1-1 0 16,2 0 0-16,-3 1 0 16,1 2 0-16,-1-3 0 15,-1 3 0 1,-2-2 0-16,0 1 0 0,-3-2 0 16,0-1 0-16,-3 0 0 15,-4-1 0-15,-1 1 0 16,-2-1 0-16,-3 2 0 15,-5-1 0-15,-6 0 0 16,-4 2 0-16,-1 2 0 16,-6 0 0-16,-1-1 0 15,-3 1 0-15,0-2 0 16,-1 2 0-16,-1 2 0 0,2 0 0 16,0 0 0-16,-3 0 0 15,2 0 0 1,-2 2 0-16,-2-1 0 15,-11-7 0-15,18 11 0 0,-18-11 0 16,0 0 0-16,10 8 0 16,-10-8 0-16,0 0 0 15,0 0 0-15,0 0 0 16,14 5 0-16,-14-5 0 16,0 0 0-16,0 0 0 15,13 3 0-15,-13-3 0 16,0 0 0-16,0 0 0 15,13 5 0-15,-13-5 0 16,13 3 0-16,-13-3 0 16,11 9 0-16,-11-9 0 15,13 9 0-15,-13-9 0 16,0 0 0-16,12 10 0 0,-12-10 0 16,0 0 0-16,0 0 0 15,0 0 0-15,0 0 0 16,0 0 0-16,0 0 0 15,0 0 0-15,0 0 0 16,0 0 0-16,6-16 0 16,-3 2 0-16,-1-6 0 15,3-4 0-15,-4-5 0 16,2-3 0-16,-1-1 0 16,-2 2 0-16,0 3 0 15,0 5 0-15,-2 4 0 16,-1 8 0-16,3 11 0 15,0 0 0-15,-6 17 0 0,4 8 0 16,-1 6 0-16,1 7 0 16,-1 6 0-16,0 5 0 15,3-1 0-15,-3 0 0 16,3-8 0-16,0-5 0 16,3-6 0-16,-1-8 0 15,-1-8 0-15,-1-13 0 16,0 0 0-16,8-15 0 15,-6-11 0-15,3-12 0 16,1-10 0-16,1-14 0 16,2-10 0-16,3-2 0 15,-3-1 0-15,-2 11 0 16,-1 5 0-16,-1 17 0 0,-2 16 0 16,-3 26 0-16,-14 23 0 15,-1 21 0-15,0 17 0 16,-4 12 0-1,2 7 0-15,-4 8 0 0,6-3 0 16,0-7 0-16,6-11 0 16,2-15 0-16,3-13 0 15,4-11 0-15,-2-14-96 16,2-14-74-16,0 0-1 16,-16-23-4-16,-2 6-7 15,-14-10 1-15</inkml:trace>
  <inkml:trace contextRef="#ctx0" brushRef="#br1" timeOffset="8367.965">4293 5017 140 0,'0'0'88'0,"0"0"-1"16,0 0-5-16,-4-11 3 16,4 11 14-16,0 0-5 15,0 0-6-15,0 0-11 16,0 0-11-16,0 0-4 16,9 19-7-16,-2 7-55 15,-2 2 0-15,4 8 0 0,1 2 0 16,-2 5 0-1,1-2 0-15,0-2 0 16,-4-4 0-16,-2-4 0 16,-3-7 0-16,-3-3 0 0,-2-8 0 15,1-2 0-15,4-11 0 16,-11 8 0-16,11-8 0 16,0 0 0-16,-11-13 0 15,11 13 0-15,-8-18 0 16,6 7 0-16,2 11 0 15,-3-18 0-15,3 18 0 16,0-16 0-16,0 16 0 16,0 0 0-16,19-12 0 15,-6 7 0-15,8 1 0 16,4-2 0-16,7 0 0 16,2 0 0-16,7 0 0 15,3 2 0-15,1 1 0 0,5 2 0 16,2 1 0-16,3 2 0 15,5 2 0-15,3 0 0 16,3 0 0-16,5-1 0 16,5-2 0-16,3-1 0 15,2-3 0-15,0-2 0 16,-1 1 0-16,2-2 0 16,-2-1 0-16,-3 4 0 15,-1-1 0-15,-3 0 0 16,-2 3 0-16,-3 1 0 15,0-1 0-15,1 0 0 16,-3 0 0-16,0-2 0 16,-5 1 0-16,-4 1 0 0,-2-2 0 15,-5 2 0-15,-6 0 0 16,-6 2 0-16,-4 0 0 16,-2 2 0-16,-7-1 0 15,1-1 0-15,-4 2 0 16,-1-2 0-16,-1 1 0 15,-1-1 0-15,-3 1 0 16,-1-1 0-16,-4 0 0 16,-11-1 0-16,19 6 0 15,-19-6 0-15,12 8 0 16,-12-8 0-16,16 4 0 16,-5-1 0-16,0-2 0 15,2 0 0-15,2-1 0 0,-2-1 0 16,1 0 0-16,-1 1 0 15,-1 0 0-15,-1 0 0 16,0 0 0-16,-1 0 0 16,1 1 0-16,0 0 0 15,-11-1 0-15,17 0 0 16,-17 0 0-16,0 0 0 16,11 0 0-16,-11 0 0 15,0 0 0-15,0 0 0 16,0 0 0-16,0 0 0 15,0 0 0-15,0 0 0 16,0 0 0-16,0 0 0 16,-5-14 0-16,5 14 0 0,-8-14 0 15,8 14 0-15,-13-18 0 32,7 6 0-32,-3-2 0 0,0 2 0 15,-3-1 0-15,1-3 0 0,2-2 0 16,-1-3 0-16,2 0 0 15,3 2 0-15,0 3 0 16,3 0 0-16,1 5 0 16,1 11 0-16,0 0 0 15,8 17 0-15,-1 10 0 16,-1 7 0-16,2 9 0 16,3 8 0-16,0 1 0 0,1 3 0 15,-1 0 0-15,0-6 0 16,1-4 0-1,-1-8 0-15,-1-8 0 16,-2-7 0-16,-3-7 0 0,-5-15 0 16,0 0 0-16,11-10 0 15,-11-12 0-15,0-12 0 16,0-10 0-16,0-12 0 16,-2-6 0-16,2 0 0 15,0 1 0-15,0 4 0 16,2 7 0-16,-2 10 0 15,0 13 0-15,0 27 0 16,0 0 0-16,5 17 0 0,0 16 0 16,1 11 0-1,-1 6 0-15,2 5 0 0,2 0 0 16,-2-4 0 0,2-10 0-16,1-9 0 0,3-9-38 15,3-10-130-15,0-13-8 16,4-3-9-16,-4-7 2 15,5 3-11-15</inkml:trace>
  <inkml:trace contextRef="#ctx0" brushRef="#br1" timeOffset="11339.471">7041 5377 135 0,'0'0'89'0,"0"0"-8"15,0 0-33-15,0 0 14 16,20-2 33-16,-20 2 6 16,16-12-6-16,-16 12 3 15,16-14-8-15,-16 14-3 16,13-11-45-16,-13 11-42 15,10-11 0-15,-10 11 0 0,11-7 0 16,-11 7 0-16,23-6 0 16,-9 3 0-1,2 0 0-15,2-1 0 16,3 0 0-16,2 0 0 0,-1-1 0 16,1 0 0-16,0 2 0 15,2 1 0-15,-2 2 0 16,1 2 0-16,4 3 0 15,-1 0 0-15,2 1 0 16,4 3 0-16,2-2 0 16,2 0 0-16,5-1 0 15,-1-1 0-15,5 0 0 16,1-1 0-16,6-1 0 0,2-3 0 16,4 0 0-16,7-3 0 15,5-1 0 1,8-3 0-16,3-2 0 15,7-2 0-15,5-2 0 0,6 0 0 16,3-1 0-16,-1 2 0 16,3 1 0-16,0 1 0 15,3 3 0-15,0 0 0 16,2 1 0-16,4 0 0 16,0 0 0-16,5-3 0 15,2-1 0-15,-1 1 0 16,4-2 0-16,-3-2 0 15,-3 2 0-15,-2 0 0 16,-3 2 0-16,-3 3 0 16,0 0 0-16,-1 2 0 15,-2 0 0-15,1 1 0 16,1 0 0-16,0 0 0 0,3-2 0 16,-1-1 0-16,2-2 0 15,0-1 0-15,-1-2 0 16,0 0 0-16,0-2 0 15,-1 5 0-15,-1 2 0 16,-5 0 0-16,-3 3 0 16,-2 2 0-16,0 4 0 15,-3 0 0-15,-4 2 0 16,-4-1 0-16,-3-3 0 16,1 0 0-16,-5-2 0 15,-2-1 0-15,-3-2 0 16,-6 0 0-16,0 2 0 15,-5 3 0-15,-4 0 0 0,-1 5 0 16,-6 3 0-16,0-1 0 16,0 2 0-16,-4-1 0 15,1-2 0 1,1-3 0-16,-4-1 0 0,1-4 0 16,-3-1 0-16,1-1 0 15,-2 1 0-15,-3-1 0 16,-1 3 0-16,-2-1 0 15,1 2 0-15,-2 0 0 16,2 3 0-16,-2-1 0 16,0 0 0-16,-3-2 0 15,-1 1 0-15,-1-2 0 16,0 2 0-16,-2-1 0 0,-3-1 0 16,3 0 0-16,-2-1 0 15,2 0 0-15,2-2 0 16,0 1 0-1,0-3 0-15,3 0 0 0,0 0 0 16,-2 3 0-16,-1-2 0 16,3 2 0-16,-3-1 0 15,0 2 0-15,0-1 0 16,1-1 0-16,1 3 0 16,-2-2 0-16,3 2 0 15,-3-3 0-15,-2 3 0 16,-4 0 0-16,1 3 0 0,1-2 0 15,1-2 0-15,3 0 0 16,3-2 0-16,5 0 0 16,5-2 0-16,6-3 0 15,4 2 0-15,0 0 0 16,-3 3 0-16,-1 1 0 16,-3 2 0-16,-6 3 0 15,-3-2 0-15,-6 3 0 16,-2 1 0-16,-3-3 0 15,-1-1 0-15,-1 0 0 16,-1-1 0-16,0 0 0 16,-4 0 0-16,-5-1 0 15,-2 0 0-15,-2 1 0 0,-14 0 0 16,12 0 0-16,-12 0 0 16,0 0 0-16,0 0 0 15,0 0 0 1,16 5 0-16,-5-4 0 0,2 0 0 15,5 1 0-15,1-1 0 16,1 1 0-16,4 2 0 16,-2-1 0-16,-2 1 0 15,-1 2 0-15,-4 0 0 16,1-1 0-16,-2 0 0 16,0-1 0-16,0 1 0 15,-1-2 0-15,1 1 0 16,-1-2 0-16,-1 4 0 0,-1-1 0 15,-1 3 0 1,-10-8 0-16,20 13 0 16,-20-13 0-16,15 12 0 15,-15-12 0-15,15 11 0 0,-15-11 0 16,0 0 0-16,14 6 0 16,-14-6 0-16,0 0 0 15,0 0 0-15,0 0 0 16,0 0 0-16,0 0 0 15,0 0 0-15,0 0 0 16,0 0 0-16,0 0 0 16,0 0 0-16,0 0 0 15,0 0 0-15,0 0 0 16,0 0 0-16,0 0 0 16,0 0 0-16,0 0 0 15,4-14 0-15,-4 14 0 16,0-17 0-16,2 4 0 0,3-4 0 15,-3-2 0-15,0-7 0 16,3-3 0-16,-1-3 0 16,-2 2 0-16,3-3 0 15,-2 5 0-15,-3 4 0 16,0 7 0-16,0 17 0 16,0 0 0-16,-3 12 0 15,3 15 0-15,-5 9 0 16,3 10 0-16,-4 8 0 15,-1 4 0-15,0 2 0 16,0-2 0-16,2-5 0 16,-1-8 0-16,4-7 0 15,-1-12 0-15,3-7 0 0,0-19 0 16,0 0 0-16,9-11 0 16,-9-14 0-16,5-10 0 15,-3-11 0-15,3-9 0 16,1-8 0-16,-1-3 0 15,2-1 0-15,-3 4 0 16,6 4 0-16,-5 14 0 16,3 10 0-16,-3 12 0 15,-5 23 0-15,0 0 0 16,13 22 0-16,-10 12 0 16,-1 10 0-16,-4 6 0 15,-1 4 0-15,1 5 0 0,-4-3 0 16,-1-5 0-16,-1-4 0 15,0-5 0-15,-2-7 0 16,-1-5 0-16,2-3 0 16,0-2 0-1,-2-4 0-15,3-2 0 0,0-7 0 16,5-1 0-16,3-11-153 16,0 0-18-16,9-23-8 15,-12-3 0-15,2 1-10 16</inkml:trace>
  <inkml:trace contextRef="#ctx0" brushRef="#br2" timeOffset="16063.367">4432 3890 84 0,'-8'-25'99'16,"8"25"-27"-16,-8-17 16 15,8 17 28-15,0 0-5 16,0 0-8-16,0 0 4 15,-13 9-5-15,13 13-12 16,-5 0-39-16,5 11-51 16,-1 4 0-16,-2 7 0 15,1 5 0-15,0 1 0 16,-3-2 0-16,0-1 0 16,-1-5 0-16,1-4 0 15,0-9 0-15,-1-6 0 16,1-6 0-16,5-17 0 0,-2 14 0 15,2-14 0-15,13-11 0 16,-1-1 0-16,6-3 0 16,4 0 0-16,4-3 0 15,3 0 0-15,6 1 0 16,1 2 0-16,6 2 0 16,0 2 0-16,6 1 0 15,1 2 0-15,7 0 0 16,1 4 0-16,7-3 0 15,2 0 0-15,4 0 0 16,9-2 0-16,2 1 0 16,4-1 0-16,4 0 0 15,5-4 0-15,1 4 0 0,1-4 0 16,7 1 0-16,-1 0 0 16,1-1 0-16,-1-2 0 15,3 1 0-15,0 1 0 16,-2 0 0-16,-1 3 0 15,-4 5 0-15,-3 2 0 16,-1 2 0-16,-5 3 0 16,-2 3 0-16,0 0 0 15,-3-2 0-15,0 0 0 16,0-2 0-16,3 0 0 16,-3-2 0-16,3-1 0 15,-3-2 0-15,-1 0 0 16,-1 1 0-16,-5 0 0 0,-2 1 0 15,-2 1 0-15,-4 1 0 16,-3 0 0-16,-3 2 0 16,-5 0 0-1,-4 3 0-15,-1 1 0 0,-5 0 0 16,-3 2 0-16,-6-3 0 16,-3 1 0-16,1-1 0 15,-3-2 0-15,3 0 0 16,-3-2 0-16,-2 0 0 15,2 0 0-15,-5 0 0 16,-1 1 0-16,-1 3 0 16,-4-2 0-16,-1 2 0 15,-3 2 0-15,-4 1 0 0,0-2 0 16,1 0 0-16,-3 0 0 16,3-2 0-16,-5 0 0 15,3-2 0 1,-2 0 0-16,-12-2 0 0,21 4 0 15,-21-4 0-15,15 2 0 16,-15-2 0-16,14 4 0 16,-14-4 0-16,16 4 0 15,-16-4 0-15,16 1 0 16,-16-1 0-16,15 3 0 16,-15-3 0-16,10 2 0 15,-10-2 0-15,0 0 0 0,0 0 0 16,0 0 0-1,0 0 0-15,0 0 0 16,0 0 0-16,0 0 0 16,-2-14 0-16,2 14 0 0,0-17 0 15,0 6 0-15,0 11 0 16,-3-22 0-16,3 11 0 16,-2-1 0-16,-3 1 0 15,5 11 0-15,-6-14 0 16,6 14 0-16,0 0 0 15,-12-3 0-15,8 14 0 16,-1 9 0-16,3 6 0 16,-3 8 0-16,2 9 0 15,0 3 0-15,-2 5 0 16,2 2 0-16,3-5 0 16,0-5 0-16,0-6 0 15,3-8 0-15,-1-10 0 0,-2-19 0 16,0 0 0-16,0 0 0 15,11-33 0-15,-11-2 0 16,3-12 0-16,-1-9 0 16,3-13 0-16,-1-5 0 15,-2 0 0-15,1 0 0 16,-1 8 0-16,1 9 0 16,-3 11 0-16,2 18 0 15,-2 28 0-15,4 11 0 16,-4 30 0-16,2 16 0 15,-2 13 0-15,0 7 0 16,5 7 0-16,-3-2 0 16,1-9 0-16,-3-13 0 0,6-17-157 15,4-12-20-15,1-19-3 16,2-10-2-16,5-17-4 16</inkml:trace>
  <inkml:trace contextRef="#ctx0" brushRef="#br2" timeOffset="18167.022">9181 4132 428 0,'0'0'185'15,"0"0"-4"-15,-11-2-58 16,11 2-47-16,0 0-46 16,11-4-30-16,-11 4 0 0,19-5 0 15,-4 4 0-15,4 0 0 16,4-2 0-1,9 1 0-15,4 1 0 16,9-2 0-16,8 1 0 16,7-2 0-16,8-1 0 0,4-2 0 15,9 2 0-15,0-2 0 16,4 2 0-16,1 0 0 16,1 1 0-16,2 1 0 15,0 1 0-15,6 2 0 16,-1-2 0-16,6 1 0 15,5-4 0-15,6 0 0 16,7-6 0-16,0-1 0 0,3-4 0 16,5 0 0-1,0 0 0-15,3-1 0 16,-2 0 0-16,1 3 0 16,0 3 0-16,4 2 0 0,4 2 0 15,4 1 0-15,5 0 0 16,6 0 0-16,4-3 0 15,4-1 0-15,10 0 0 16,0-1 0-16,-3 0 0 16,1 2 0-16,-8 2 0 15,-4 2 0-15,-9 3 0 16,-7 3 0-16,-9 1 0 16,-12 2 0-16,-3-1 0 15,-4 2 0-15,-4 0 0 16,-4 0 0-16,-1 0 0 15,-2-1 0-15,-3 0 0 16,-2 1 0-16,-3 0 0 0,-3-2 0 16,-3 0 0-16,-1-2 0 15,-1-1 0-15,-5-1 0 16,2-4 0-16,-4 1 0 16,-4-1 0-16,-2-1 0 15,-8 1 0-15,-6 0 0 16,-7 4 0-16,-4-1 0 15,-12 2 0-15,-6 2 0 16,-4-2 0-16,-8 1 0 16,-4-1 0-16,-12 0 0 15,11-1 0-15,-11 1 0 16,0 0 0-16,0 0 0 16,0 0 0-16,0 0 0 0,0 0 0 15,0 0 0-15,0 0 0 16,16-2 0-16,-16 2 0 15,18 3 0-15,-2-3 0 16,3-1 0-16,1-1 0 16,4 2 0-16,2-1 0 15,-2-1 0-15,-2 1 0 16,-2 1 0-16,-1-2 0 16,-6 2 0-16,-1 2 0 15,-1-2 0-15,-11 0 0 16,16 0 0-16,-16 0 0 15,14-2 0-15,-14 2 0 16,12-1 0-16,-12 1 0 0,13-2 0 16,-13 2 0-16,18-2 0 15,-4 2 0-15,-1 0 0 16,1 0 0-16,0 2 0 16,0-1 0-16,-1 0 0 15,-2-1 0-15,-11 0 0 16,15 1 0-16,-15-1 0 15,0 0 0-15,11 0 0 16,-11 0 0-16,0 0 0 16,0 0 0-16,0 0 0 15,0 0 0-15,0 0 0 16,0 0 0-16,0 0 0 16,0 0 0-16,0 0 0 0,0 0 0 15,0 0 0 1,0 0 0-16,0 0 0 0,0 0 0 15,0 0 0 1,0 0 0-16,0 0 0 0,0 0 0 16,0 0 0-16,-3 14 0 15,3-14 0-15,0 19 0 16,0-5 0-16,3-1 0 16,-1 4 0-16,4-1 0 15,-3-2 0-15,2 0 0 16,0-3 0-16,-5-11 0 15,8 16 0-15,-8-16 0 0,0 0 0 16,0 0 0-16,14-14 0 16,-10-6 0-16,1-11 0 15,4-12 0 1,1-11 0-16,1-10 0 16,2-5 0-16,-3 1 0 0,3 1 0 15,-5 11 0-15,-2 10 0 16,-1 13 0-16,-5 18 0 15,0 15 0-15,0 21 0 16,-5 13 0-16,1 14 0 16,-1 7 0-16,-2 9 0 15,4 4 0-15,-3 1 0 16,4-5 0-16,-1-8 0 0,3-10 0 16,0-11 0-1,0-14 0-15,0-21 0 16,0 0 0-16,11-17 0 15,-8-15 0-15,2-13 0 0,0-10 0 16,1-9 0-16,-1-1 0 16,-1 3 0-16,0 9 0 15,-1 9 0-15,-6 17 0 16,3 27 0-16,-11 21 0 16,0 26 0-16,-7 19 0 15,2 14 0-15,0 9 0 16,1 4 0-16,4-1 0 15,3-9 0-15,3-15 0 16,0-19-39-16,8-18-130 16,1-12-6-16,-4-19-7 15,0 0-2-15,-13-31-6 16</inkml:trace>
  <inkml:trace contextRef="#ctx0" brushRef="#br3" timeOffset="29083.439">4387 2930 131 0,'0'0'92'0,"0"0"24"16,-2-11 2-16,2 11 7 15,0 0-1 1,0 0-5-16,2 13-13 16,-2-13-19-16,5 29-82 0,-3-8-5 15,5 3 0-15,-3 1 0 16,1 0 0-16,1 1 0 15,-1-2 0-15,0-8 0 16,-2-4 0-16,-3-12 0 16,3 16 0-16,-3-16 0 15,0 0 0-15,0 0 0 16,0 0 0-16,17-5 0 16,-17 5 0-16,22-19 0 0,-8 6 0 15,4-1 0 1,3-2 0-16,2 0 0 15,6 0 0-15,5 0 0 16,8 2 0-16,10 0 0 0,7 1 0 16,12-2 0-16,7 6 0 15,9-2 0-15,8 2 0 16,10 2 0-16,5 0 0 16,10-2 0-16,5 2 0 15,8 1 0-15,9-3 0 16,3 1 0-16,5-2 0 15,1 0 0-15,2 3 0 16,-3 1 0-16,0 1 0 16,-6 0 0-16,-2 3 0 15,-3 0 0-15,-5 2 0 16,-2 0 0-16,-6 0 0 0,-3 2 0 16,-2-1 0-16,-3 0 0 15,-4 0 0-15,-2-1 0 16,-5 0 0-16,2-1 0 15,-4 1 0-15,2-2 0 16,-2-2 0-16,-5-1 0 16,0 0 0-16,-1 0 0 15,-4 1 0-15,-1-1 0 16,-1 1 0-16,-4 2 0 16,-2-1 0-16,0 1 0 15,-6-1 0-15,1 0 0 16,-1 0 0-16,-4 0 0 15,-2-1 0-15,1-2 0 0,-4 1 0 16,-1 3 0-16,-3-1 0 16,-3 3 0-16,-4 1 0 15,-4 1 0-15,-7 1 0 16,-2 0 0-16,-7-1 0 16,-9 2 0-16,-3-2 0 15,-10-1 0-15,-1-1 0 16,-7 0 0-16,-11 0 0 15,12 0 0-15,-12 0 0 16,0 0 0-16,0 0 0 16,0 0 0-16,0 0 0 15,0 0 0-15,0 0 0 16,0 0 0-16,0 0 0 0,0 0 0 16,0 0 0-16,0 0 0 15,0 0 0-15,0 0 0 16,0 0 0-1,0 0 0-15,0 0 0 0,0 0 0 16,0 0 0-16,0 0 0 16,0 0 0-16,0 0 0 15,0 0 0-15,0 0 0 16,0 0 0-16,0 0 0 16,0 0 0-16,0 0 0 15,0 0 0-15,0 0 0 16,0 0 0-16,0 0 0 15,0 0 0-15,0 0 0 0,0 0 0 16,0 0 0-16,0 0 0 16,0 0 0-1,0 0 0-15,0 0 0 16,0 0 0-16,0 0 0 0,0 0 0 16,0 0 0-16,0 0 0 15,0 0 0-15,0 0 0 16,0 0 0-16,0 0 0 15,0 0 0-15,0 0 0 16,0 0 0-16,0 0 0 16,14 4 0-16,-14-4 0 15,11 1 0-15,-11-1 0 16,20 0 0-16,-6 0 0 0,2 1 0 16,2 1 0-1,0-2 0-15,3 1 0 16,0 0 0-16,-3 0 0 15,0 0 0-15,-4 1 0 0,-3-2 0 16,-11 0 0-16,16 1 0 16,-16-1 0-16,0 0 0 15,0 0 0-15,0 0 0 16,0-16 0-16,0 16 0 16,-7-23 0-16,3 12 0 15,4 11 0-15,-11-19 0 16,11 19 0-16,0 0 0 0,-15 1 0 15,14 16 0 1,-4 14 0-16,5 11 0 16,-3 8 0-16,3 11 0 15,0 7 0-15,0 7 0 16,0-2 0-16,0-5 0 0,0-10 0 16,0-13 0-16,0-11 0 15,0-14 0-15,0-20 0 16,5-15 0-16,-2-21 0 15,0-17 0-15,2-17 0 16,3-12 0-16,-2-15 0 16,1-5 0-16,-2 4 0 15,1 9 0-15,-4 12 0 16,1 15 0-16,-3 21 0 16,0 22 0-16,0 19 0 15,2 41 0-15,1 12 0 16,3 14 0-16,4 12 0 0,-2 8 0 15,2 0 0-15,3-5 0 16,-2-10 0-16,-1-16 0 16,1-16 0-16,-4-14 0 15,0-11 0-15,-7-15 0 16,0 0 0-16,0 0 0 16,0 0 0-16,0 0 0 15,0-18 0-15,-7 7 0 16,3 0 0-16,-1 0 0 15,5 11 0-15,-9-20 0 16,9 20 0-16,-5-14 0 16,5 14 0-16,0 0 0 15,0 0 0-15,19-12 0 0,-4 10 0 16,4 1 0-16,4 1 0 16,4 0 0-16,7-1 0 15,5 2 0-15,4-1 0 16,7 1 0-16,5-1 0 15,4 0 0-15,10 0 0 16,5 0 0-16,7 0 0 16,3 0 0-16,5 2 0 15,6-1 0-15,2 1 0 16,5 1 0-16,3-1 0 16,0 2 0-16,1 1 0 15,2-2 0-15,-1 1 0 16,1-2 0-16,0 3 0 0,0-1 0 15,-1-2 0-15,0-2 0 16,2-1 0-16,3-1 0 16,4-2 0-1,0-2 0-15,4-1 0 0,-2-1 0 16,7 0 0-16,-4-1 0 16,-2 1 0-16,-5 1 0 15,-1-2 0-15,-3 1 0 16,-5-1 0-16,-5-1 0 15,0-1 0-15,-3 0 0 16,-5 2 0-16,2 0 0 16,-5 2 0-16,1 0 0 15,-6 2 0-15,0 0 0 0,-5 0 0 16,-1-1 0-16,-1-1 0 16,-1-3 0-16,-5-1 0 15,3-1 0 1,-3 1 0-16,-5 0 0 0,-1 0 0 15,-2 4 0-15,-2-1 0 16,1 3 0-16,4 0 0 16,-5 1 0-16,4-1 0 15,1-1 0-15,-3 0 0 16,0-1 0-16,-7 1 0 16,-4 2 0-16,-5 0 0 15,-10 1 0-15,-2 2 0 16,-10 1 0-16,-4 0 0 0,-5 3 0 15,-16-3 0 1,18 0 0-16,-18 0 0 16,0 0 0-16,0 0 0 15,0 0 0-15,0 0 0 0,0 0 0 16,0 0 0-16,0 0 0 16,0 0 0-16,0 0 0 15,0 0 0-15,3-14 0 16,-3 0 0-16,3-11 0 15,2-6 0-15,0-9 0 16,0-7 0-16,3-3 0 16,-3 0 0-16,0 2 0 0,-1 8 0 15,-2 10 0 1,-2 8 0-16,0 22 0 16,0 0 0-16,-5 19 0 15,4 12 0-15,-1 16 0 0,-1 4 0 16,3 6 0-16,0 6 0 15,0 3 0-15,0-6 0 16,0-8 0-16,3-8 0 16,-1-13 0-16,-1-7 0 15,-1-24 0-15,0 0 0 16,10-19 0-16,-1-16 0 16,0-21 0-16,2-11 0 15,3-18 0-15,1-11 0 16,-2 2 0-16,-2 10 0 15,-6 16 0-15,-3 19 0 16,-7 33 0-16,-3 27 0 16,-7 34 0-16,-3 27 0 0,0 13 0 15,4 7 0-15,6 5-72 16,0-11-101-16,6-14-7 16,2-13-2-16,-3-20-14 15,-5-4-1-15</inkml:trace>
  <inkml:trace contextRef="#ctx0" brushRef="#br4" timeOffset="36044.803">4310 1801 120 0,'0'0'104'0,"-5"-18"-29"16,5 18-19-16,0 0 13 16,0 0 26-16,-2 17 4 15,-3 1-5-15,7 15 0 0,-6 7-2 16,1 18-6 0,-5 1-47-16,8 8-39 15,-8 5 0-15,5 2 0 16,0-6 0-16,3-9 0 0,0-8 0 15,3-13 0-15,5-4-16 16,-8-16-109-16,0-18-27 16,14 4-17-16,-7-18 1 15,-5-8-3-15,3-2 8 16</inkml:trace>
  <inkml:trace contextRef="#ctx0" brushRef="#br4" timeOffset="37856.264">4321 2246 228 0,'0'0'98'16,"21"-2"9"-16,-10 4-5 16,10 1-10-16,3 2-6 15,9 2-13-15,2-4-19 0,14 5-10 16,1-3 2-16,9 6-8 16,1-5-2-16,10 4-17 15,1-5-19-15,6 7 0 16,1-1 0-16,9 4 0 15,3-4 0-15,7-2 0 16,0 2 0-16,8 1 0 16,3-1 0-16,2-3 0 15,1-1 0-15,2-1 0 16,-1-1 0-16,4-3 0 16,3-4 0-16,-1-4 0 15,5-3 0-15,3-2 0 16,0-2 0-16,-3-5 0 0,-2 1 0 15,0 1 0-15,-3 0 0 16,-2 1 0-16,-6 0 0 16,1-1 0-16,-6 1 0 15,2 3 0-15,1-4 0 16,-3 0 0-16,-5 1 0 16,-5 2 0-16,-1 4 0 15,-1-1 0-15,-7 0 0 16,4-1 0-16,-4 3 0 15,1-1 0-15,-1 1 0 16,1-2 0-16,2-1 0 16,0 1 0-16,-2 2 0 0,-3 2 0 15,-4-3 0-15,-2 1 0 16,-1 1 0-16,-4 3 0 16,0-1 0-16,0-3 0 15,-1-1 0-15,1-1 0 16,3 6 0-16,-1-2 0 15,-2-2 0-15,0 0 0 16,0 2 0-16,-1 4 0 16,2-1 0-16,-4 1 0 15,1-4 0-15,-3 5 0 16,1-2 0-16,-1-4 0 16,0 1 0-16,1-3 0 15,-7 1 0-15,-1 3 0 0,-6 0 0 16,-2 0 0-16,-8 4 0 15,-4 3 0-15,-2 0 0 16,-3 1 0 0,-2-1 0-16,1-1 0 0,-1-1 0 15,-2 1 0-15,0-3 0 16,-3 0 0-16,-3-1 0 16,-4 0 0-16,-2 3 0 15,-4 0 0-15,3 0 0 16,-3 0 0-16,-1 4 0 15,4-2 0-15,1 2 0 16,-1-4 0-16,4 0 0 16,-4 0 0-16,2 2 0 0,-2 0 0 15,-1-1 0-15,-2-2 0 16,-4-1 0 0,1 5 0-16,1-1 0 0,-1-1 0 15,3-3 0-15,0 2 0 16,0-1 0-16,2 2 0 15,0-2 0-15,-2 0 0 16,-1-2 0-16,-2 2 0 16,1 2 0-16,-1-2 0 15,3 1 0-15,2 0 0 16,1 2 0-16,1-2 0 16,6 0 0-16,-2 0 0 15,3 2 0-15,4 0 0 16,-2-2 0-16,0 0 0 15,8-1 0-15,2 1 0 16,4 2 0-16,6-2 0 16,1-1 0-16,2-4 0 0,4 4 0 15,2 1 0-15,-1 0 0 16,-5 0 0-16,1-1 0 16,2 2 0-16,-1 0 0 15,1 3 0-15,-3-3 0 16,3-2 0-16,0 1 0 15,-3 0 0-15,1 1 0 16,-6 0 0-16,1-1 0 16,-6 4 0-16,-6 1 0 15,-2-3 0-15,-7 2 0 16,-1 0 0-16,-4 0 0 16,-4 1 0-16,-2 1 0 15,-1-3 0-15,-4 3 0 0,-11-6 0 16,18 18 0-16,-18-18 0 15,13 18 0-15,-13-18 0 16,14 17 0-16,-9-6 0 16,-5-11 0-16,0 0 0 15,13 11 0-15,-13-11 0 16,0 0 0-16,0 0 0 16,5-23 0-16,-3-1 0 0,1-7 0 15,-3-8 0 1,2-10 0-16,2-4 0 15,-2-9 0-15,1 5 0 16,-1 5 0-16,1 5 0 16,-3 7 0-16,2 12 0 0,-4 12 0 15,2 16 0-15,0 21 0 16,-3 14 0-16,3 17 0 16,0 14 0-16,0 12 0 15,0 4 0-15,3 2 0 16,-1-6 0-16,1-5 0 15,-2-15 0-15,4-14 0 16,-3-12 0-16,1-10 0 16,-3-22 0-16,0 0 0 15,0 0 0-15,8-33 0 16,-8-9 0-16,2-10 0 16,-2-10 0-16,3-9 0 0,-3 2 0 15,0 4 0-15,0 12 0 16,-3 13 0-16,3 23 0 15,0 17 0 1,-4 36 0-16,2 17 0 0,2 11 0 16,4 9 0-16,-2 4 0 15,3 3 0-15,3-6 0 16,-2-6 0-16,-1-19 0 16,8-1-59-16,-8-14-122 15,1-6-5-15,-1-5-5 16,-3-7-1-16,-2-4-5 15</inkml:trace>
  <inkml:trace contextRef="#ctx0" brushRef="#br4" timeOffset="39868.165">13563 2180 93 0,'0'0'47'0,"-11"-1"-1"15,11 1 2-15,0 0-1 16,0 0-4-16,0 0-4 0,0 0 2 16,0 0 8-1,0 0 5-15,0 0 16 16,0 0 24-16,0 0-4 16,0 0-2-16,0 0-5 0,-12-13-8 15,12 13-59-15,0 0-16 16,0 0 0-16,0 0 0 15,0 0 0-15,0 0 0 16,0 0 0-16,0 0 0 16,0 0 0-16,0 0 0 15,0 0 0-15,0 0 0 16,0 0 0-16,0 0 0 16,0 0 0-16,0 0 0 15,0 0 0-15,0 0 0 16,0 0 0-16,0 0 0 15,0 0 0-15,0 0 0 16,0 0 0-16,0 0 0 0,0 0 0 16,0 0 0-16,0 0 0 15,0 0 0-15,0 0 0 16,0 0 0-16,0 0 0 16,0 0 0-16,0 0 0 15,0 0 0-15,0 0 0 16,0 0 0-16,0 0 0 15,0 0 0-15,0 0 0 16,0 0 0-16,0 0 0 16,0 0 0-16,0 0 0 15,0 0 0-15,0 0 0 16,13 0 0-16,-13 0 0 0,15 3 0 16,-4-3 0-16,2 1 0 15,5 0 0-15,3-1 0 16,9-1 0-1,1-3 0-15,6 0 0 0,4 1 0 16,2-2 0-16,6-1 0 16,-1 0 0-16,2 2 0 15,-3 3 0-15,1 1 0 16,-2 0 0-16,2-1 0 16,-1 2 0-16,3 2 0 15,3-3 0-15,2-2 0 16,2-1 0-16,7-2 0 15,2 0 0-15,2 0 0 0,8-5 0 16,3 1 0-16,4 1 0 16,1 2 0-16,4 0 0 15,1 1 0-15,-2 3 0 16,-1-2 0-16,-1 5 0 16,-1-1 0-16,-4-3 0 15,0-1 0-15,-5 2 0 16,-1-1 0-16,-8 1 0 15,-1-3 0-15,-4-1 0 16,-3 1 0-16,-3 4 0 16,-3 0 0-16,-2-3 0 15,0-1 0-15,0 0 0 16,-2 4 0-16,-2 0 0 0,-1 0 0 16,-5-4 0-16,-4 2 0 15,-7 2 0-15,-2 0 0 16,-4 0 0-1,-4-3 0-15,-3 2 0 0,-5-1 0 16,1 2 0-16,1 0 0 16,-2-2 0-16,4 0 0 15,-4 3 0-15,2 0 0 16,1-2 0-16,-2 0 0 16,1 1 0-16,6 1 0 15,-3-3 0-15,-1 5 0 16,1-6 0-16,3 3 0 15,-4 2 0-15,-1-1 0 0,2 0 0 16,-4-3 0-16,-1 2 0 16,2 1 0-1,1 1 0-15,-2-3 0 0,-1 1 0 16,0-3 0-16,-11 4 0 16,17-1 0-16,-17 1 0 15,0 0 0-15,0 0 0 16,11-5 0-16,-11 5 0 15,0 0 0-15,0 0 0 16,0 0 0-16,0 0 0 16,0 0 0-16,0 0 0 15,0 0 0-15,5-11 0 16,-5 11 0-16,8-19 0 0,0 4 0 16,0-4 0-1,2-6 0-15,1-2 0 16,0-2 0-16,1-4 0 15,-3 0 0-15,-2 3 0 0,-1 2 0 16,-1 5 0-16,0 7 0 16,-3 5 0-16,-2 11 0 15,0 0 0-15,0 0 0 16,-4 20 0-16,1 8 0 16,-2 7 0-16,3 8 0 15,-2 8 0-15,2 5 0 16,2 1 0-16,0-5 0 0,2-8 0 15,2-5 0 1,1-11 0-16,0-9 0 16,-5-19 0-16,4 11 0 15,-4-11 0-15,4-29 0 16,-4-4 0-16,3-13 0 0,-1-12 0 16,3-13 0-16,0-11 0 15,-2 3 0-15,0 5 0 16,-1 16 0-16,-2 5 0 15,0 19 0-15,0 34 0 16,-13 15 0-16,-1 35 0 16,-1 19 0-16,-3 10 0 15,3 8 0-15,-4 12 0 16,3 3 0-16,3-9 0 16,4-9 0-16,5-14 0 15,11-12-22-15,-1-14-162 16,7-10-5-16,0-11-8 0,2-11-3 15,-1-6-8-15</inkml:trace>
  <inkml:trace contextRef="#ctx0" brushRef="#br4" timeOffset="41872.996">12134 16713 37 0,'0'0'17'15,"-11"6"-2"-15,11-6-5 16,0 0-2-16,0 0-1 0,0 0-5 16,0 0-1-1,0 0 0-15,0 0 0 0,0 0 0 16,0 0-1 0,0 0 1-16,0 0-2 0,-19-5-2 15,19 5-5-15,-17 4-7 16,17-4-13-16,-11 2-10 15,11-2 31-15,0 0 7 16</inkml:trace>
  <inkml:trace contextRef="#ctx0" brushRef="#br4" timeOffset="42511.871">12120 16821 35 0,'14'11'31'0,"-1"-2"-1"15,5-1-6-15,3-1-7 16,11-1-4-16,9 0-1 16,16-1-2-16,11-2-2 15,12-3-4-15,13 0-4 16,12 0-2-16,3 0-3 15,1-3 1-15,0-3 1 16,-4-3 1-16,-2-3 2 16,-7-4 0-16,-3-7 1 15,-7-5 2-15,-5-6 2 16,-9-3 1-16,-7-3 0 0,-10-1 0 16,-15-1 0-16,-11 0 0 15,-13-2 5-15,-16 5-6 16,-16 0 4-16,-13 0-5 15,-14 3 1-15,-12 0 1 16,-13 2 7-16,-10 1 3 16,-9 5-4-16,-15-3 5 15,-6 4-5-15,-10 3 7 16,-9 0 0-16,-10 5 9 16,0 4-7-16,-2 7 0 15,3 5 6-15,10 8-1 16,10 8 0-16,13 5 2 15,17 9 3-15,15 3-9 0,18 10 2 16,17 5 1-16,15 6-8 16,16 6 4-16,15 6-2 15,22 2-2-15,13 1-7 16,15 0 1-16,10-7-4 16,10-3-2-16,2-6 0 15,1-8-7-15,-9-10-27 16,-8-2-51-16,-14-7-34 15,-15-9-13-15,-6-3-13 16,-18-9-6-16,-13-2 39 16</inkml:trace>
</inkml:ink>
</file>

<file path=ppt/ink/ink13.xml><?xml version="1.0" encoding="utf-8"?>
<inkml:ink xmlns:inkml="http://www.w3.org/2003/InkML">
  <inkml:definitions>
    <inkml:context xml:id="ctx0">
      <inkml:inkSource xml:id="inkSrc0">
        <inkml:traceFormat>
          <inkml:channel name="X" type="integer" max="27748" units="cm"/>
          <inkml:channel name="Y" type="integer" max="15652" units="cm"/>
          <inkml:channel name="F" type="integer" max="1023" units="dev"/>
          <inkml:channel name="T" type="integer" max="2.14748E9" units="dev"/>
        </inkml:traceFormat>
        <inkml:channelProperties>
          <inkml:channelProperty channel="X" name="resolution" value="1000.28839" units="1/cm"/>
          <inkml:channelProperty channel="Y" name="resolution" value="1000.12781" units="1/cm"/>
          <inkml:channelProperty channel="F" name="resolution" value="0" units="1/dev"/>
          <inkml:channelProperty channel="T" name="resolution" value="1" units="1/dev"/>
        </inkml:channelProperties>
      </inkml:inkSource>
      <inkml:timestamp xml:id="ts0" timeString="2018-02-07T01:52:32.5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5335 7344 146 0,'-7'16'62'0,"7"-16"5"0,10 14 7 16,-10-14 16-1,27 14 17-15,-13-12-3 16,11 3-6-16,0-6-4 15,10 2-8-15,-1-6-15 0,11 3-47 16,0-6-24-16,5 1 0 16,8-3 0-16,4 1 0 15,4-2 0-15,7-1 0 16,4-1 0-16,7 1 0 16,5 0 0-16,0 0 0 15,3 1 0-15,-2 0 0 16,-7 1 0-16,-4 1 0 15,-8 1 0-15,-2 0 0 16,-6 2 0-16,-6 0 0 16,-4 1 0-16,-6 1 0 15,-4 0 0-15,-4 1 0 16,-7 0 0-16,-6 0 0 0,-6 6-66 16,-9-3-46-16,-11 0-40 15,14 5-19-15,-14-5-6 16,0 0-4-16,-25 9 18 15</inkml:trace>
</inkml:ink>
</file>

<file path=ppt/ink/ink14.xml><?xml version="1.0" encoding="utf-8"?>
<inkml:ink xmlns:inkml="http://www.w3.org/2003/InkML">
  <inkml:definitions>
    <inkml:context xml:id="ctx0">
      <inkml:inkSource xml:id="inkSrc0">
        <inkml:traceFormat>
          <inkml:channel name="X" type="integer" max="27748" units="cm"/>
          <inkml:channel name="Y" type="integer" max="15652" units="cm"/>
          <inkml:channel name="F" type="integer" max="1023" units="dev"/>
          <inkml:channel name="T" type="integer" max="2.14748E9" units="dev"/>
        </inkml:traceFormat>
        <inkml:channelProperties>
          <inkml:channelProperty channel="X" name="resolution" value="1000.28839" units="1/cm"/>
          <inkml:channelProperty channel="Y" name="resolution" value="1000.12781" units="1/cm"/>
          <inkml:channelProperty channel="F" name="resolution" value="0" units="1/dev"/>
          <inkml:channelProperty channel="T" name="resolution" value="1" units="1/dev"/>
        </inkml:channelProperties>
      </inkml:inkSource>
      <inkml:timestamp xml:id="ts0" timeString="2018-02-07T01:52:32.95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4923 7456 359 0,'27'-1'132'0,"6"-8"-12"15,17-1-82-15,13 2 12 16,10-7 7-16,14 7-12 0,3-6 1 16,9 5 0-16,-1-6-1 15,7 7 2 1,-3-3-9-16,8 5-38 15,1-2 0-15,2 3 0 0,3-1 0 16,0 3 0-16,4 3-68 16,-1 0-85-16,-7-3-28 15,-5 4-6-15,-14-3-1 16,-4 6-5-16</inkml:trace>
</inkml:ink>
</file>

<file path=ppt/ink/ink15.xml><?xml version="1.0" encoding="utf-8"?>
<inkml:ink xmlns:inkml="http://www.w3.org/2003/InkML">
  <inkml:definitions>
    <inkml:context xml:id="ctx0">
      <inkml:inkSource xml:id="inkSrc0">
        <inkml:traceFormat>
          <inkml:channel name="X" type="integer" max="27748" units="cm"/>
          <inkml:channel name="Y" type="integer" max="15652" units="cm"/>
          <inkml:channel name="F" type="integer" max="1023" units="dev"/>
          <inkml:channel name="T" type="integer" max="2.14748E9" units="dev"/>
        </inkml:traceFormat>
        <inkml:channelProperties>
          <inkml:channelProperty channel="X" name="resolution" value="1000.28839" units="1/cm"/>
          <inkml:channelProperty channel="Y" name="resolution" value="1000.12781" units="1/cm"/>
          <inkml:channelProperty channel="F" name="resolution" value="0" units="1/dev"/>
          <inkml:channelProperty channel="T" name="resolution" value="1" units="1/dev"/>
        </inkml:channelProperties>
      </inkml:inkSource>
      <inkml:timestamp xml:id="ts0" timeString="2018-02-07T01:52:33.86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6966 9750 269 0,'-12'-7'147'15,"12"7"-1"-15,16-5-64 16,2 0-1-16,13 3-20 0,4-4-12 15,11 1-1-15,4-5-1 16,11 5-4-16,2-5 2 16,7 4-40-16,2 0-5 15,2 3 0-15,-1 0 0 16,3 3 0-16,0 1 0 16,4 1 0-16,5-1 0 15,2 0 0-15,6-1 0 16,1 0 0-16,8 0 0 15,-4-2 0-15,2 0 0 16,-6 1 0-16,-8 1 0 16,-9 0 0-16,-8 1 0 15,-14 1 0-15,-11 6-79 0,-15 2-73 16,-13 1-24-16,-11 2-7 16,-21 1-2-1,-10 5-2-15</inkml:trace>
</inkml:ink>
</file>

<file path=ppt/ink/ink16.xml><?xml version="1.0" encoding="utf-8"?>
<inkml:ink xmlns:inkml="http://www.w3.org/2003/InkML">
  <inkml:definitions>
    <inkml:context xml:id="ctx0">
      <inkml:inkSource xml:id="inkSrc0">
        <inkml:traceFormat>
          <inkml:channel name="X" type="integer" max="27748" units="cm"/>
          <inkml:channel name="Y" type="integer" max="15652" units="cm"/>
          <inkml:channel name="F" type="integer" max="1023" units="dev"/>
          <inkml:channel name="T" type="integer" max="2.14748E9" units="dev"/>
        </inkml:traceFormat>
        <inkml:channelProperties>
          <inkml:channelProperty channel="X" name="resolution" value="1000.28839" units="1/cm"/>
          <inkml:channelProperty channel="Y" name="resolution" value="1000.12781" units="1/cm"/>
          <inkml:channelProperty channel="F" name="resolution" value="0" units="1/dev"/>
          <inkml:channelProperty channel="T" name="resolution" value="1" units="1/dev"/>
        </inkml:channelProperties>
      </inkml:inkSource>
      <inkml:timestamp xml:id="ts0" timeString="2018-02-07T01:52:34.3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7014 9901 272 0,'-19'-10'123'0,"19"10"-35"16,11-5-12-16,5 2 11 15,12 4-16-15,2-6-8 16,12 5-2-16,2-5 0 15,9 4 0-15,-1-4-5 16,12 6-52-16,4-3-4 16,8 0 0-16,5-1 0 0,6 2 0 15,11-3 0-15,4 1 0 16,6-2 0 0,-1 0 0-16,4 1 0 15,-1 2 0-15,-7-2 0 0,-1 0 0 16,-8 2 0-16,-7-3 0 15,-10 0 0-15,-9 0 0 16,-11 2 0-16,-12-1 0 16,-6 5-31-16,-15-3-85 15,-13 4-46-15,-11-2-8 16,-16 11-10-16,-11-2-2 16,-12-6 1-16</inkml:trace>
</inkml:ink>
</file>

<file path=ppt/ink/ink17.xml><?xml version="1.0" encoding="utf-8"?>
<inkml:ink xmlns:inkml="http://www.w3.org/2003/InkML">
  <inkml:definitions>
    <inkml:context xml:id="ctx0">
      <inkml:inkSource xml:id="inkSrc0">
        <inkml:traceFormat>
          <inkml:channel name="X" type="integer" max="27748" units="cm"/>
          <inkml:channel name="Y" type="integer" max="15652" units="cm"/>
          <inkml:channel name="F" type="integer" max="1023" units="dev"/>
          <inkml:channel name="T" type="integer" max="2.14748E9" units="dev"/>
        </inkml:traceFormat>
        <inkml:channelProperties>
          <inkml:channelProperty channel="X" name="resolution" value="1000.28839" units="1/cm"/>
          <inkml:channelProperty channel="Y" name="resolution" value="1000.12781" units="1/cm"/>
          <inkml:channelProperty channel="F" name="resolution" value="0" units="1/dev"/>
          <inkml:channelProperty channel="T" name="resolution" value="1" units="1/dev"/>
        </inkml:channelProperties>
      </inkml:inkSource>
      <inkml:timestamp xml:id="ts0" timeString="2018-02-07T01:52:34.70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7182 9997 415 0,'18'-7'182'0,"14"2"-38"15,16 4-46-15,12-5-20 16,16 2-11-16,7-4-28 16,15 0-39-16,5-1 0 15,6-2 0-15,2 1 0 0,2 0 0 16,-7 3 0-16,-2 2 0 15,-9 1 0-15,-6 4 0 16,-7 2 0-16,-9-5-5 16,-7 6-134-16,-6 1-40 15,-10-7-6-15,-8 3-3 16,-16-6-5-16</inkml:trace>
</inkml:ink>
</file>

<file path=ppt/ink/ink18.xml><?xml version="1.0" encoding="utf-8"?>
<inkml:ink xmlns:inkml="http://www.w3.org/2003/InkML">
  <inkml:definitions>
    <inkml:context xml:id="ctx0">
      <inkml:inkSource xml:id="inkSrc0">
        <inkml:traceFormat>
          <inkml:channel name="X" type="integer" max="27748" units="cm"/>
          <inkml:channel name="Y" type="integer" max="15652" units="cm"/>
          <inkml:channel name="F" type="integer" max="1023" units="dev"/>
          <inkml:channel name="T" type="integer" max="2.14748E9" units="dev"/>
        </inkml:traceFormat>
        <inkml:channelProperties>
          <inkml:channelProperty channel="X" name="resolution" value="1000.28839" units="1/cm"/>
          <inkml:channelProperty channel="Y" name="resolution" value="1000.12781" units="1/cm"/>
          <inkml:channelProperty channel="F" name="resolution" value="0" units="1/dev"/>
          <inkml:channelProperty channel="T" name="resolution" value="1" units="1/dev"/>
        </inkml:channelProperties>
      </inkml:inkSource>
      <inkml:timestamp xml:id="ts0" timeString="2018-02-07T01:53:09.5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9496 13509 40 0,'0'0'21'15,"0"0"1"-15,0 0 1 16,0 0 0-16,0 0 0 15,0 0-5-15,0 0 0 16,0 0-6-16,0 0 0 16,0 0-4-16,0 0-2 15,0 0-4-15,16 1 0 0,-16-1-1 16,21 5 3 0,-3-3 7-16,6-1 1 15,8 1 1-15,10-2 0 16,3 1 0-16,5 0 0 0,7 1-1 15,7 3-4-15,-4 0-6 16,3 4-2-16,-1-1-6 16,2 2 6-16,2 0-7 15,2-1 6-15,0 1-5 16,3-1 0-16,5-3-1 16,1-3 6-16,1 0 0 15,-1-3 1-15,-2-1-2 16,-4-1-1-16,-7-3-25 15,-5 4-5-15,-11-1-25 16,-6 5-17-16,-16-5-11 16,-2 6 75-16,-24-4 11 15</inkml:trace>
</inkml:ink>
</file>

<file path=ppt/ink/ink19.xml><?xml version="1.0" encoding="utf-8"?>
<inkml:ink xmlns:inkml="http://www.w3.org/2003/InkML">
  <inkml:definitions>
    <inkml:context xml:id="ctx0">
      <inkml:inkSource xml:id="inkSrc0">
        <inkml:traceFormat>
          <inkml:channel name="X" type="integer" max="27748" units="cm"/>
          <inkml:channel name="Y" type="integer" max="15652" units="cm"/>
          <inkml:channel name="F" type="integer" max="1023" units="dev"/>
          <inkml:channel name="T" type="integer" max="2.14748E9" units="dev"/>
        </inkml:traceFormat>
        <inkml:channelProperties>
          <inkml:channelProperty channel="X" name="resolution" value="1000.28839" units="1/cm"/>
          <inkml:channelProperty channel="Y" name="resolution" value="1000.12781" units="1/cm"/>
          <inkml:channelProperty channel="F" name="resolution" value="0" units="1/dev"/>
          <inkml:channelProperty channel="T" name="resolution" value="1" units="1/dev"/>
        </inkml:channelProperties>
      </inkml:inkSource>
      <inkml:timestamp xml:id="ts0" timeString="2018-02-07T01:53:10.14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9200 13689 1 0,'23'-14'35'0,"6"6"3"16,8-1-11-16,3 6 2 15,9-2 3-15,6 2 8 0,3 0 3 16,5 0 7-16,-2 0 2 16,7-5 1-16,3 3 5 15,-1-3-8 1,4 2 3-16,-2-3-13 0,6 3 2 15,-1-1-7-15,3 2-1 16,-3 3-13-16,-1-1-5 16,-3 3-6-16,2 0-4 15,-7-1-1-15,-3 2-1 16,-9-1-9-16,-10-1-33 16,-1 2-32-16,-8-1-23 15,-13-2-8-15,-5 2-31 16,-19 0-3-16,0 0-12 0,-9-11 95 15</inkml:trace>
</inkml:ink>
</file>

<file path=ppt/ink/ink2.xml><?xml version="1.0" encoding="utf-8"?>
<inkml:ink xmlns:inkml="http://www.w3.org/2003/InkML">
  <inkml:definitions>
    <inkml:context xml:id="ctx0">
      <inkml:inkSource xml:id="inkSrc0">
        <inkml:traceFormat>
          <inkml:channel name="X" type="integer" max="27748" units="cm"/>
          <inkml:channel name="Y" type="integer" max="15652" units="cm"/>
          <inkml:channel name="F" type="integer" max="1023" units="dev"/>
          <inkml:channel name="T" type="integer" max="2.14748E9" units="dev"/>
        </inkml:traceFormat>
        <inkml:channelProperties>
          <inkml:channelProperty channel="X" name="resolution" value="1000.28839" units="1/cm"/>
          <inkml:channelProperty channel="Y" name="resolution" value="1000.12781" units="1/cm"/>
          <inkml:channelProperty channel="F" name="resolution" value="0" units="1/dev"/>
          <inkml:channelProperty channel="T" name="resolution" value="1" units="1/dev"/>
        </inkml:channelProperties>
      </inkml:inkSource>
      <inkml:timestamp xml:id="ts0" timeString="2017-04-30T23:43:37.8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11392 9492 161 0,'0'0'83'15,"7"-17"-13"-15,-7 17-9 16,6-17-10-16,-6 17-12 0,0-11-13 16,0 11-11-1,0 0 14-15,-7-13 7 16,7 13 3-16,0 0 3 15,0 0 9-15,7-15 10 0,10 14-1 16,9-4-2-16,10 5-19 16,10-4-10-16,15 3-6 15,11-1-4-15,14 2-9 16,13-1-12-16,15 1 0 16,14 1 1-16,7-1-1 15,9 1 2-15,8 0 0 16,3 0 0-16,0 2 0 15,-7-1 1-15,-6 2-1 16,-13 0 1-16,-11-1 2 16,-16 0-4-16,-12-1 4 15,-16 1-1-15,-17-1 0 16,-12 2 1-16,-9 0 0 0,-8 4-64 16,-14-1-62-16,-14-7-48 15,15 13-12-15,-15-13 0 16,0 0-9-16,6-23 94 15</inkml:trace>
</inkml:ink>
</file>

<file path=ppt/ink/ink20.xml><?xml version="1.0" encoding="utf-8"?>
<inkml:ink xmlns:inkml="http://www.w3.org/2003/InkML">
  <inkml:definitions>
    <inkml:context xml:id="ctx0">
      <inkml:inkSource xml:id="inkSrc0">
        <inkml:traceFormat>
          <inkml:channel name="X" type="integer" max="27748" units="cm"/>
          <inkml:channel name="Y" type="integer" max="15652" units="cm"/>
          <inkml:channel name="F" type="integer" max="1023" units="dev"/>
          <inkml:channel name="T" type="integer" max="2.14748E9" units="dev"/>
        </inkml:traceFormat>
        <inkml:channelProperties>
          <inkml:channelProperty channel="X" name="resolution" value="1000.28839" units="1/cm"/>
          <inkml:channelProperty channel="Y" name="resolution" value="1000.12781" units="1/cm"/>
          <inkml:channelProperty channel="F" name="resolution" value="0" units="1/dev"/>
          <inkml:channelProperty channel="T" name="resolution" value="1" units="1/dev"/>
        </inkml:channelProperties>
      </inkml:inkSource>
      <inkml:timestamp xml:id="ts0" timeString="2018-02-07T01:53:10.5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9084 13422 45 0,'18'-6'84'0,"0"-5"-8"15,14 3-42-15,11 0 2 16,9 1 3-16,8-2 10 16,11 0 10-16,8 0 7 15,5-3-1-15,8 0 3 16,3-3-7-16,4 3-10 16,6-4-10-16,-1 5-10 15,1-1-11-15,-7 2-8 16,0 3-4-16,-9 1-2 15,-7 2-3-15,-4 2-1 16,-10 3-30-16,-9-1-42 16,-2-1-29-16,-4 3-11 0,-8-3-25 15,1 2-16-15,-11-6-5 16,0 4 50-16</inkml:trace>
</inkml:ink>
</file>

<file path=ppt/ink/ink21.xml><?xml version="1.0" encoding="utf-8"?>
<inkml:ink xmlns:inkml="http://www.w3.org/2003/InkML">
  <inkml:definitions>
    <inkml:context xml:id="ctx0">
      <inkml:inkSource xml:id="inkSrc0">
        <inkml:traceFormat>
          <inkml:channel name="X" type="integer" max="27748" units="cm"/>
          <inkml:channel name="Y" type="integer" max="15652" units="cm"/>
          <inkml:channel name="F" type="integer" max="1023" units="dev"/>
          <inkml:channel name="T" type="integer" max="2.14748E9" units="dev"/>
        </inkml:traceFormat>
        <inkml:channelProperties>
          <inkml:channelProperty channel="X" name="resolution" value="1000.28839" units="1/cm"/>
          <inkml:channelProperty channel="Y" name="resolution" value="1000.12781" units="1/cm"/>
          <inkml:channelProperty channel="F" name="resolution" value="0" units="1/dev"/>
          <inkml:channelProperty channel="T" name="resolution" value="1" units="1/dev"/>
        </inkml:channelProperties>
      </inkml:inkSource>
      <inkml:timestamp xml:id="ts0" timeString="2018-02-07T01:53:11.0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9328 13702 50 0,'34'-4'88'0,"6"-7"-39"16,13 4-3-16,9-3 9 15,12 2 12-15,7-2 5 16,12-3 11-16,7 1 15 16,7-4-4-16,12 5-1 0,-1-6-16 15,10 6-11-15,-2-4-23 16,3 6-9-16,-3 2-43 16,-10 4-95-16,-6 2-43 15,-15 4-28-15,-19-3-3 16,-15 1-9-16,-27-4 1 15</inkml:trace>
</inkml:ink>
</file>

<file path=ppt/ink/ink22.xml><?xml version="1.0" encoding="utf-8"?>
<inkml:ink xmlns:inkml="http://www.w3.org/2003/InkML">
  <inkml:definitions>
    <inkml:context xml:id="ctx0">
      <inkml:inkSource xml:id="inkSrc0">
        <inkml:traceFormat>
          <inkml:channel name="X" type="integer" max="27748" units="cm"/>
          <inkml:channel name="Y" type="integer" max="15652" units="cm"/>
          <inkml:channel name="F" type="integer" max="1023" units="dev"/>
          <inkml:channel name="T" type="integer" max="2.14748E9" units="dev"/>
        </inkml:traceFormat>
        <inkml:channelProperties>
          <inkml:channelProperty channel="X" name="resolution" value="1000.28839" units="1/cm"/>
          <inkml:channelProperty channel="Y" name="resolution" value="1000.12781" units="1/cm"/>
          <inkml:channelProperty channel="F" name="resolution" value="0" units="1/dev"/>
          <inkml:channelProperty channel="T" name="resolution" value="1" units="1/dev"/>
        </inkml:channelProperties>
      </inkml:inkSource>
      <inkml:timestamp xml:id="ts0" timeString="2018-02-07T23:16:31.597"/>
    </inkml:context>
    <inkml:brush xml:id="br0">
      <inkml:brushProperty name="width" value="0.05292" units="cm"/>
      <inkml:brushProperty name="height" value="0.05292" units="cm"/>
      <inkml:brushProperty name="color" value="#00B050"/>
    </inkml:brush>
  </inkml:definitions>
  <inkml:trace contextRef="#ctx0" brushRef="#br0">4221 15803 184 0,'-13'6'97'0,"5"8"6"15,3 8 3-15,-3 5-7 16,3 12-13-16,-2 4-8 16,6 11-1-16,-7 5-14 15,6 10-11-15,-3-1-21 0,2 4-24 16,0-4-4-16,-5 2-3 16,4-2 4-1,-3-7-6-15,3-9 3 16,-1-6-3-16,2-5 3 0,0-9 2 15,0-4-4-15,3-8-2 16,0-7-21-16,0-13-23 16,3 15-32-16,-3-15-31 15,0 0-29-15,0 0-13 16,0 0-15-16,0 0-1 16,0 0 68-16</inkml:trace>
</inkml:ink>
</file>

<file path=ppt/ink/ink3.xml><?xml version="1.0" encoding="utf-8"?>
<inkml:ink xmlns:inkml="http://www.w3.org/2003/InkML">
  <inkml:definitions>
    <inkml:context xml:id="ctx0">
      <inkml:inkSource xml:id="inkSrc0">
        <inkml:traceFormat>
          <inkml:channel name="X" type="integer" max="27748" units="cm"/>
          <inkml:channel name="Y" type="integer" max="15652" units="cm"/>
          <inkml:channel name="F" type="integer" max="1023" units="dev"/>
          <inkml:channel name="T" type="integer" max="2.14748E9" units="dev"/>
        </inkml:traceFormat>
        <inkml:channelProperties>
          <inkml:channelProperty channel="X" name="resolution" value="1000.28839" units="1/cm"/>
          <inkml:channelProperty channel="Y" name="resolution" value="1000.12781" units="1/cm"/>
          <inkml:channelProperty channel="F" name="resolution" value="0" units="1/dev"/>
          <inkml:channelProperty channel="T" name="resolution" value="1" units="1/dev"/>
        </inkml:channelProperties>
      </inkml:inkSource>
      <inkml:timestamp xml:id="ts0" timeString="2017-04-30T23:43:38.8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1772 5342 81 0,'3'-12'105'15,"-5"-5"-4"-15,5 3-55 16,-3 14-6-16,0 0-15 16,18 5-15-16,-7 8-4 15,1 6 0-15,7 3 14 16,8 0 17-16,10 1 1 15,8-1 12-15,16-5 6 16,8 1 15-16,13-5 1 16,10 3 2-16,7-6-8 15,14 6-16-15,3-4 1 0,7 5-33 16,1-1-18-16,6 2 0 16,6-2 0-16,2-2 0 15,1 0 0-15,-5-3 0 16,-8-2 0-16,-8-1 0 15,-6 4-20-15,-13-5-86 16,-8 5-55-16,-11 1-15 16,-14-9-3-16,-7 1-2 15,-12-8 1-15</inkml:trace>
</inkml:ink>
</file>

<file path=ppt/ink/ink4.xml><?xml version="1.0" encoding="utf-8"?>
<inkml:ink xmlns:inkml="http://www.w3.org/2003/InkML">
  <inkml:definitions>
    <inkml:context xml:id="ctx0">
      <inkml:inkSource xml:id="inkSrc0">
        <inkml:traceFormat>
          <inkml:channel name="X" type="integer" max="27748" units="cm"/>
          <inkml:channel name="Y" type="integer" max="15652" units="cm"/>
          <inkml:channel name="F" type="integer" max="1023" units="dev"/>
          <inkml:channel name="T" type="integer" max="2.14748E9" units="dev"/>
        </inkml:traceFormat>
        <inkml:channelProperties>
          <inkml:channelProperty channel="X" name="resolution" value="1000.28839" units="1/cm"/>
          <inkml:channelProperty channel="Y" name="resolution" value="1000.12781" units="1/cm"/>
          <inkml:channelProperty channel="F" name="resolution" value="0" units="1/dev"/>
          <inkml:channelProperty channel="T" name="resolution" value="1" units="1/dev"/>
        </inkml:channelProperties>
      </inkml:inkSource>
      <inkml:timestamp xml:id="ts0" timeString="2017-04-30T23:43:44.8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4504 7475 37 0,'137'-19'32'16,"22"1"-17"-16,21-2-4 15,23 4-4-15,20 3-7 16,15 1 1-16,14 1 17 16,10 2-1-16,9 2 1 15,11 3 0-15,-1 2 0 0,1 2-2 16,-10 2-3-16,-13 3-4 15,-19 3-18-15,-26 1-20 16,-24 7-40-16,-40-7-9 16,-22 2 34-16,-40-10 44 15,-17 2 0-15</inkml:trace>
</inkml:ink>
</file>

<file path=ppt/ink/ink5.xml><?xml version="1.0" encoding="utf-8"?>
<inkml:ink xmlns:inkml="http://www.w3.org/2003/InkML">
  <inkml:definitions>
    <inkml:context xml:id="ctx0">
      <inkml:inkSource xml:id="inkSrc0">
        <inkml:traceFormat>
          <inkml:channel name="X" type="integer" max="27748" units="cm"/>
          <inkml:channel name="Y" type="integer" max="15652" units="cm"/>
          <inkml:channel name="F" type="integer" max="1023" units="dev"/>
          <inkml:channel name="T" type="integer" max="2.14748E9" units="dev"/>
        </inkml:traceFormat>
        <inkml:channelProperties>
          <inkml:channelProperty channel="X" name="resolution" value="1000.28839" units="1/cm"/>
          <inkml:channelProperty channel="Y" name="resolution" value="1000.12781" units="1/cm"/>
          <inkml:channelProperty channel="F" name="resolution" value="0" units="1/dev"/>
          <inkml:channelProperty channel="T" name="resolution" value="1" units="1/dev"/>
        </inkml:channelProperties>
      </inkml:inkSource>
      <inkml:timestamp xml:id="ts0" timeString="2017-04-30T23:43:45.90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4592 7518 63 0,'84'-6'25'0,"8"-5"8"16,19 4-5-16,17-1-4 16,22 5-4-16,13-1-5 15,23 5-2-15,11 0-2 0,13 3-2 16,11-1-11-1,4-1-3-15,4 0-5 16,-6 2 1-16,0 1-4 0,-13 0-34 16,-3 6-27-16,-17-6-6 15,-2 7 80-15,-23-9 0 16</inkml:trace>
</inkml:ink>
</file>

<file path=ppt/ink/ink6.xml><?xml version="1.0" encoding="utf-8"?>
<inkml:ink xmlns:inkml="http://www.w3.org/2003/InkML">
  <inkml:definitions>
    <inkml:context xml:id="ctx0">
      <inkml:inkSource xml:id="inkSrc0">
        <inkml:traceFormat>
          <inkml:channel name="X" type="integer" max="27748" units="cm"/>
          <inkml:channel name="Y" type="integer" max="15652" units="cm"/>
          <inkml:channel name="F" type="integer" max="1023" units="dev"/>
          <inkml:channel name="T" type="integer" max="2.14748E9" units="dev"/>
        </inkml:traceFormat>
        <inkml:channelProperties>
          <inkml:channelProperty channel="X" name="resolution" value="1000.28839" units="1/cm"/>
          <inkml:channelProperty channel="Y" name="resolution" value="1000.12781" units="1/cm"/>
          <inkml:channelProperty channel="F" name="resolution" value="0" units="1/dev"/>
          <inkml:channelProperty channel="T" name="resolution" value="1" units="1/dev"/>
        </inkml:channelProperties>
      </inkml:inkSource>
      <inkml:timestamp xml:id="ts0" timeString="2017-02-06T23:21:14.085"/>
    </inkml:context>
    <inkml:brush xml:id="br0">
      <inkml:brushProperty name="width" value="0.05292" units="cm"/>
      <inkml:brushProperty name="height" value="0.05292" units="cm"/>
      <inkml:brushProperty name="color" value="#00B050"/>
    </inkml:brush>
  </inkml:definitions>
  <inkml:trace contextRef="#ctx0" brushRef="#br0">4519 6508 1 0,'5'-12'43'0,"-5"1"0"15,5 0 19-15,0-1 29 16,-4-3 30-16,1 3 7 16,-2-3 4-16,0 15-5 15,-3-17-17-15,3 17-17 16,0 0-25-16,0 0-64 0,-10 17-4 15,12-1 0 1,3 5 0-16,-1 1 0 16,1 2 0-16,2 0 0 15,2 1 0-15,-2-3 0 0,1-2 0 16,-3-3 0-16,3-2 0 16,-5-3 0-16,-3-12 0 15,8 13 0-15,-8-13 0 16,0 0 0-16,-9-21 0 15,4 1 0-15,-2-2 0 16,-2-1 0-16,0-3 0 16,0 3 0-16,2 4 0 15,1 3 0-15,6 16 0 16,-8-13 0-16,8 13 0 16,0 11 0-16,3 1 0 15,-1 2 0-15,2 2 0 16,1 1 0-16,-3-1 0 0,3-1 0 15,-3-4 0-15,-2-11 0 16,3 13 0-16,-3-13 0 16,0 0 0-16,0 0 0 15,0 0 0-15,0 0 0 16,0 0 0-16,0 0 0 16,0 0 0-16,0 0 0 15,0 0 0-15,0 0 0 16,0 0 0-16,0 0 0 15,0 0 0-15,0 0 0 16,11-6 0-16,-11 6 0 16,21 5 0-16,-6-2 0 15,4 0 0-15,3-1 0 0,3-2 0 16,2 0 0-16,4-1 0 16,0-1 0-16,4-1 0 15,-1 1 0 1,0-1 0-16,3 2 0 0,-1 1 0 15,0 1 0-15,3 1 0 16,0-2 0-16,0 0 0 16,1-3 0-16,2 1 0 15,-6-3 0-15,3 0 0 16,-2-1 0-16,-5 0 0 16,2 1 0-16,-2 0 0 15,-1 1 0-15,1 1 0 16,2 2 0-16,-2 1 0 0,0-2 0 15,1 1 0-15,-4 2 0 16,0-1 0-16,-1 0 0 16,-1-1 0-16,0 0 0 15,1 0 0-15,1-1 0 16,1 0 0-16,3-2 0 16,-2 1 0-16,3 0 0 15,1 0 0-15,2 0 0 16,3 2 0-16,1-1 0 15,4-1 0-15,2-1 0 16,3 1 0-16,-3-2 0 16,3 0 0-16,0-1 0 0,-2 1 0 15,-2 0 0-15,-1 2 0 16,1 1 0-16,-2 1 0 16,1 1 0-16,-1 3 0 15,1 0 0-15,-4 1 0 16,-3-2 0-16,-1 1 0 15,-7-1 0-15,-5 1 0 16,-7-2 0-16,-2-1 0 16,-5 0 0-16,-11 0 0 15,12 0 0-15,-12 0 0 16,0 0 0-16,0 0 0 16,0 0 0-16,0 0 0 15,11 2 0-15,-11-2 0 0,0 0 0 16,0 0 0-16,0 0 0 15,5-17 0 1,-5 17 0-16,-3-14 0 16,3 14 0-16,3-20 0 0,-3 20 0 15,0-18 0-15,0 18 0 16,0 0 0-16,5-11 0 16,-5 11 0-16,0 0 0 15,0 0 0-15,0 0 0 16,0 11 0-16,0 1 0 15,-3 4 0-15,1 3 0 16,2 5 0-16,0 2 0 16,2 2 0-16,4-2 0 0,-1-3 0 15,0-5 0 1,1-2 0-16,-1-5 0 16,-5-11 0-16,0 0 0 15,0 0 0-15,0 0 0 0,0 0 0 16,3-18 0-16,-6-1 0 15,3-6 0-15,-2-4 0 16,2-5 0-16,0 0 0 16,0-2 0-16,0 5 0 15,0 1 0-15,0 9 0 16,-3 6 0-16,3 15 0 16,0 0 0-16,0 0 0 15,-3 13 0-15,5 7 0 0,-1 5 0 16,2 6 0-1,2 2 0-15,-3 1 0 16,3-1 0-16,1-5 0 16,-4-5 0-16,3-5 0 0,-2-5 0 15,-3-13 0-15,0 0 0 16,0 0 0-16,-8-22 0 16,4 0 0-16,0-2 0 15,-3-4 0-15,2-1 0 16,-1 2 0-16,-2 4 0 15,6 5 0-15,2 18 0 16,0 0 0-16,0 0-125 16,-9 27-50-16,15-7-8 15,-6-8-6-15,15 7-2 16</inkml:trace>
</inkml:ink>
</file>

<file path=ppt/ink/ink7.xml><?xml version="1.0" encoding="utf-8"?>
<inkml:ink xmlns:inkml="http://www.w3.org/2003/InkML">
  <inkml:definitions>
    <inkml:context xml:id="ctx0">
      <inkml:inkSource xml:id="inkSrc0">
        <inkml:traceFormat>
          <inkml:channel name="X" type="integer" max="27748" units="cm"/>
          <inkml:channel name="Y" type="integer" max="15652" units="cm"/>
          <inkml:channel name="F" type="integer" max="1023" units="dev"/>
          <inkml:channel name="T" type="integer" max="2.14748E9" units="dev"/>
        </inkml:traceFormat>
        <inkml:channelProperties>
          <inkml:channelProperty channel="X" name="resolution" value="1000.28839" units="1/cm"/>
          <inkml:channelProperty channel="Y" name="resolution" value="1000.12781" units="1/cm"/>
          <inkml:channelProperty channel="F" name="resolution" value="0" units="1/dev"/>
          <inkml:channelProperty channel="T" name="resolution" value="1" units="1/dev"/>
        </inkml:channelProperties>
      </inkml:inkSource>
      <inkml:timestamp xml:id="ts0" timeString="2018-02-07T01:12:41.190"/>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7030A0"/>
    </inkml:brush>
    <inkml:brush xml:id="br2">
      <inkml:brushProperty name="width" value="0.05292" units="cm"/>
      <inkml:brushProperty name="height" value="0.05292" units="cm"/>
      <inkml:brushProperty name="color" value="#0070C0"/>
    </inkml:brush>
  </inkml:definitions>
  <inkml:trace contextRef="#ctx0" brushRef="#br0">4324 6334 251 0,'-5'-27'111'16,"-3"-1"-6"-16,5 1-5 15,0 3-3-15,1-2-7 16,2 4-10-16,0-1-23 16,5 6-24-16,-3 3 0 15,-2 14-1-15,6-14-4 16,-6 14-22-16,5 17-6 16,-5 6 0-16,-2 7 0 15,2 6 0-15,-3 4 0 16,3 4 0-16,-2 2 0 15,-1-4 0-15,2-3 0 16,1-5 0-16,0-6 0 16,-2-8 0-16,2-5 0 0,0-3 0 15,0-12 0 1,0 0 0-16,0 0 0 16,6-24 0-16,-6-3 0 0,2-9 0 15,1-13 0-15,-3-9 0 16,2-8 0-16,-2-2 0 15,0 1 0-15,-2 5 0 16,-1 8 0-16,1 11 0 16,-1 12 0-16,2 13 0 15,1 18 0-15,0 0 0 16,-12 18 0-16,10 10 0 16,-2 8 0-16,1 9 0 15,-1 9 0-15,-1 7 0 0,2 3 0 16,0 0 0-16,0-2 0 15,1-3 0 1,-1-6 0-16,1-7 0 16,2-8 0-16,0-9 0 0,0-9 0 15,0-6 0-15,0-14 0 16,0 0 0-16,5-15 0 16,-3-8 0-16,4-11 0 15,-1-11 0-15,2-9 0 16,2-6 0-16,1-4 0 15,-2 0 0-15,0 7 0 16,-3 7 0-16,-2 11 0 16,2 11 0-16,-5 28 0 15,0 0 0-15,11 14 0 16,-8 17 0-16,1 9 0 16,1 10 0-16,-1 6 0 15,-2 6 0-15,-2-2 0 0,0-3 0 16,-2-2 0-16,-2-4 0 15,2-5 0-15,-3-6 0 16,3-3 0-16,-1-6 0 16,-1-5 0-16,4-8 0 15,-2-5 0-15,2-13 0 16,0 0 0-16,2-28 0 16,-2-7 0-16,2-11 0 15,-2-14 0-15,-2-4 0 16,0-4 0-16,-3 4 0 15,0 8 0-15,-3 9 0 16,0 15 0-16,0 18 0 0,8 14 0 16,-19 36 0-16,10 6 0 15,3 9 0-15,1 6 0 16,0 2 0-16,5 2 0 16,0-8 0-16,0-11 0 15,5-10 0-15,0-13 0 16,-2-8 0-16,-3-11 0 15,0 0-72-15,8-26-54 16,-6 4-31-16,3-12-16 16,3 1-5-16,-3-5-8 15,4 6 56-15</inkml:trace>
  <inkml:trace contextRef="#ctx0" brushRef="#br1" timeOffset="8111.863">4296 6288 270 0,'0'0'126'16,"0"0"0"-16,0 10-3 15,0-10-7-15,0 0-16 0,0 0-19 16,0 0-28 0,0 0-52-16,0 0-4 15,0 0 3-15,0 0-1 16,0 0 1-16,12 0-1 0,-12 0 2 15,11-1-1-15,-11 1 4 16,23-5-3-16,-10 3-1 16,3-2 0-16,3 1 0 15,-4-2 1-15,4 1 0 16,-1 0 1-16,-2 2-3 16,2 0 3-16,3 0-1 15,0 0-1-15,1 0 2 16,6 0-3-16,1-1 2 15,3-1 0-15,0 0-1 16,4 2 0-16,1 1 2 16,-1 1 0-16,3 0-2 15,-1 2 1-15,-1 2-2 0,2-1 0 16,0 1 2-16,1 0 0 16,2-2-1-16,3 1-1 15,-1 0 0-15,3-2 0 16,3 2 3-16,1 1-2 15,3-2 1-15,1 2-2 16,0-2 0-16,1 1 1 16,4-2 1-16,0-1 0 15,-1 0-2-15,3 0 1 16,-4 1-2-16,2 0 2 16,-1 4-1-16,-4 1 0 15,-3 1 0-15,1 3 1 0,-3 0 0 16,2-2-1-16,1 0 0 15,-1-2 4-15,3-3-4 16,4 1 1-16,1-3-1 16,-2-1-1-16,2-1 3 15,0 1 0-15,1-1-2 16,0 1-2-16,-1-1 3 16,-1-2 1-16,2 1 0 15,-1-1 0-15,1 0-2 16,3-3 0-16,0 0 2 15,2-2-1-15,3 1 0 16,-1-2 0-16,3 1-1 16,0-2 0-16,-1-1 4 0,-1 3-3 15,-1-2 1-15,-4 3 0 16,-3-1-2-16,-2 1 0 16,-4 2 1-16,0 2 1 15,-2-1-3-15,-3 3 2 16,0-1 0-16,-3 1-1 15,1 1 4-15,-3 0-2 16,-3 0-1-16,-1 0-1 16,-3 0 3-16,-3 0-2 15,-8 1 0-15,-2 1 2 16,-5-2-3-16,-4 1 0 16,-1-1 2-16,-4 0-1 15,-11 0-1-15,23-1 1 0,-10-1 0 16,3-1-3-16,3-1 4 15,-1 2-2-15,0-1 1 16,1 1 0-16,-1 1 1 16,1 1-1-16,0 1 0 15,-1 0 1-15,3 0-1 16,0 2 0-16,3-2-1 16,4-1 1-16,-1 1 0 15,-4-1-1-15,0 0 1 16,-4 1-1-16,-4-2 1 15,-15 1 1-15,16-2 1 16,-16 2-2-16,0 0 0 16,0 0 1-16,0 0 0 0,-16-14 0 15,16 14 0-15,-12-11-2 16,12 11 0 0,-13-14 0-16,13 14 0 15,-14-20 1-15,9 9-1 0,1-1-2 16,0 1 2-16,-1-1 0 15,3-1 1-15,2 0-2 16,-3 1 3-16,3 1-2 16,0 11 2-16,-2-18 0 15,2 18 1-15,0-13-1 16,0 13 2-16,0 0 0 16,-6 12-1-16,3 9-4 15,1 10 3-15,-3 13 3 0,1 10-2 16,-1 9 1-1,3 9-6-15,2 2 5 16,-3 0-4-16,3-4 7 16,3-7-7-16,-1-10-2 0,1-9 2 15,-1-11 0-15,-2-12 2 16,0-21-4-16,0 0 3 16,-17-21 2-16,11-17 0 15,-4-13 1-15,4-16-2 16,-1-11 2-16,2-9-1 15,7-1-1-15,1 0 2 16,4 6-5-16,2 7 6 0,-2 13-6 16,2 15 5-16,-5 10-2 15,4 16 3 1,-5 10-2-16,-3 11 0 16,8 14 0-16,-8 12-2 15,0 10-2-15,-5 14 3 0,2 10 1 16,2 9-3-16,-1 4 4 15,-1 3-4-15,6-3 4 16,-1-5-3-16,4-10 6 16,2-11-9-16,0-12 2 15,-1-12-1-15,-7-23 2 16,11 1 1-16,-6-23-2 16,-5-15 3-16,-2-16 0 0,-1-15 1 15,1-10-4 1,0-7 5-16,-5 2-5 15,3 6 4-15,-5 8-2 16,2 12 3-16,-1 16-4 0,2 19 5 16,6 22-3-16,-13 15 0 15,8 17 0-15,3 13-2 16,6 10 3-16,3 12-6 16,2 3 5-16,2 5-6 15,3-4 7-15,0-7-4 16,0-11 3-16,-3-9-3 15,0-12 3-15,-6-15-1 16,-5-17-1-16,-3-11 2 16,0-21-4-16,-2-14 3 15,2-10 0-15,-2-7 1 16,3 1-3-16,-2 2 5 16,-1 11-2-16,3 15 2 0,-5 18-2 15,7 16 0-15,-19 20-1 16,8 5 0-16,3 0-6 15,5-3-132-15,12-5-27 16,-9-17-8-16,25-3-7 16,-9-16 2-16</inkml:trace>
  <inkml:trace contextRef="#ctx0" brushRef="#br1" timeOffset="10221.742">8572 11138 3 0,'23'0'11'15,"1"0"-6"-15,0 0-3 16,2-2-3-16,1 1-1 16,1-1 2-16,-4 1 0 15,2-1-3-15,-6 2 1 16,-3 3 0-16,-2 0-3 15,-15-3 1-15,14 13 3 16,-14-13 1-16</inkml:trace>
  <inkml:trace contextRef="#ctx0" brushRef="#br1" timeOffset="10488.196">8837 11174 6 0,'0'0'5'16,"-11"3"-4"-16,11-3 2 15,0 0-2-15,0 0 1 16,0 0-2-16,0 0 1 16,0 0-1-16,0 0-3 15,-12-6 2-15,12 6 0 0,0 0 1 16,0 0-1-1,0 0-1-15,0 0-5 16,0 0 4-16,0 0 3 16,0 0 0-16,0 0 0 0</inkml:trace>
  <inkml:trace contextRef="#ctx0" brushRef="#br2" timeOffset="20256.582">4444 5415 16 0,'7'-16'56'0,"-7"5"-25"16,0-1-6-16,0 0 7 15,0-3-2-15,2 2 15 0,-4-2-2 16,2 3 1-16,-4-1-2 16,1 2 10-16,1-2 5 15,0 0 10-15,2 13 18 16,-8-22-3-16,8 22-3 15,-8-17 0-15,8 17-9 16,-5-12-6-16,5 12-40 16,0 0-24-16,0 0 0 15,0 0 0-15,-3 18 0 16,1-1 0-16,-2 5 0 16,4 7 0-16,-5 3 0 15,3 3 0-15,0 4 0 16,-2 1 0-16,-1-1 0 0,0-2 0 15,0-3 0-15,2-2 0 16,-5-3 0-16,3-2 0 16,-1-7 0-16,1-3 0 15,1-3 0-15,1-3 0 16,3-11 0-16,-4 13 0 16,4-13 0-16,0 0 0 15,0 0 0-15,0 0 0 16,0 0 0-16,0 0 0 15,0 0 0-15,0 0 0 16,-4-17 0-16,-1 2 0 16,2 0 0-16,0-2 0 0,-2-2 0 15,2 1 0-15,1 3 0 16,-1 2 0-16,3 2 0 16,0 11 0-16,0-16 0 15,0 16 0-15,0 0 0 16,0-11 0-16,0 11 0 15,0 0 0-15,0 0 0 16,0 0 0-16,0 0 0 16,0 0 0-16,0 0 0 15,0 0 0-15,0 0 0 16,0 0 0-16,10 5 0 16,-10-5 0-16,16 1 0 15,-5-1 0-15,2-1 0 0,6 1 0 16,-1-1 0-16,3-1 0 15,-1-2 0-15,1 1 0 16,-1 0 0-16,1 0 0 16,-3 1 0-16,-2-1 0 15,0 2 0-15,-1 0 0 16,0 1 0-16,1-1 0 16,0 0 0-16,0-1 0 15,2 2 0-15,0-2 0 16,4 2 0-16,-1-1 0 15,5 0 0-15,0-1 0 16,3 1 0-16,2-1 0 16,3-1 0-16,1 1 0 0,1-1 0 15,5 1 0-15,-5-1 0 16,3 3 0 0,-2 2 0-16,-1-1 0 15,1 0 0-15,-3 0 0 0,-2 2 0 16,2-3 0-16,0 1 0 15,0-2 0-15,-2 1 0 16,0 0 0-16,0 0 0 16,-3 0 0-16,1 1 0 15,0-1 0-15,-3 1 0 16,1-1 0-16,-1-1 0 16,1 0 0-16,-2 0 0 15,3-1 0-15,-3 0 0 0,4-1 0 16,-2 2 0-16,1-1 0 15,-2 1 0 1,3 1 0-16,0 0 0 16,-1-2 0-16,3 2 0 0,-1-1 0 15,4-1 0-15,-1-2 0 16,2 2 0-16,3-3 0 16,3 1 0-16,-3-1 0 15,-1 3 0-15,-2-1 0 16,-4 2 0-16,0 0 0 15,-4 1 0-15,-4 1 0 16,-3 0 0-16,0 1 0 16,-3-1 0-16,-2 0 0 15,2-1 0-15,-2 0 0 16,0 1 0-16,-2 1 0 16,-2-2 0-16,-12 0 0 15,18 1 0-15,-18-1 0 0,14 1 0 16,-14-1 0-16,10 0 0 15,-10 0 0-15,19-2 0 16,-9 2 0-16,3-3 0 16,0 2 0-16,3 0 0 15,0-2 0-15,2 2 0 16,3 1 0-16,0 0 0 16,1-1 0-16,-1 1 0 15,-3-1 0-15,3 1 0 16,-5 0 0-16,-3 0 0 15,-1 0 0-15,-12 0 0 16,14 0 0-16,-14 0 0 0,0 0 0 16,0 0 0-16,0 0 0 15,0 0 0-15,0 0 0 16,0 0 0-16,0 0 0 16,0 0 0-16,0 0 0 15,0 0 0-15,0 0 0 16,0 0 0-16,0 0 0 15,0 0 0-15,0 0 0 16,0 0 0-16,0 0 0 16,0 0 0-16,2 11 0 15,-2-11 0-15,0 0 0 16,0 0 0-16,0 0 0 16,0 0 0-16,0 0 0 0,0 0 0 15,0 0 0-15,0 0 0 16,0 0 0-16,0 0 0 15,0 0 0-15,0 0 0 16,11 1 0-16,-11-1 0 16,0 0 0-16,13 2 0 15,-13-2 0-15,0 0 0 16,14-1 0-16,-14 1 0 16,10 0 0-16,-10 0 0 15,0 0 0-15,11 0 0 16,-11 0 0-16,0 0 0 15,0 0 0-15,0 0 0 16,0 0 0-16,0 0 0 0,0 0 0 16,0 0 0-16,0 0 0 15,12 0 0-15,-12 0 0 16,0 0 0 0,0 0 0-16,0 0 0 0,0 0 0 15,0 0 0-15,0 0 0 16,0 0 0-16,0 0 0 15,1 12 0-15,-1-12 0 16,0 0 0-16,5 11 0 16,-5-11 0-16,2 12 0 15,-2-12 0-15,8 12 0 16,-8-12 0-16,6 14 0 16,-6-14 0-16,10 14 0 0,-10-14 0 15,8 14 0 1,-8-14 0-16,7 14 0 15,-7-14 0-15,7 13 0 16,-7-13 0-16,0 0 0 0,0 0 0 16,0 0 0-16,0 0 0 15,0 0 0-15,0 0 0 16,0 0 0-16,2-21 0 16,-4 4 0-16,2-4 0 15,0-6 0-15,0-5 0 16,0-6 0-16,2-5 0 15,-2-4 0-15,0-3 0 16,0 1 0-16,-2 7 0 0,-2 3 0 16,-1 7 0-1,0 9 0-15,0 7 0 16,5 16 0-16,-13 6 0 16,4 16 0-16,2 6 0 0,-2 10 0 15,5 7 0-15,-4 6 0 16,2 6 0-16,4 0 0 15,-1-1 0-15,3-6 0 16,3-2 0-16,2-8 0 16,-2-6 0-16,2-9 0 15,-2-6 0-15,1-7 0 16,-4-12 0-16,0 0 0 16,0 0 0-16,7-23 0 15,-7-2 0-15,0-6 0 16,0-9 0-16,0-9 0 15,2-3 0-15,0-3 0 16,-2 0 0-16,3 4 0 0,-1 7 0 16,1 9 0-16,-3 10 0 15,-3 14 0-15,3 11 0 16,-5 18 0-16,-2 8 0 16,1 13 0-16,-1 7 0 15,1 9 0-15,1 4 0 16,0 3 0-16,2-1 0 15,1-8 0-15,2-4 0 16,2-11 0-16,3-7 0 16,-2-11 0-16,-3-20 0 15,0 0 0-15,16-15 0 16,-8-14 0-16,-1-9 0 0,2-9 0 16,1-13 0-16,-2-3 0 15,-3-2 0-15,0 7 0 16,-5 8 0-16,0 10 0 15,0 8 0-15,-2 16 0 16,2 16 0-16,-8 22 0 16,2 12 0-16,1 11 0 15,0 6 0-15,2 8 0 16,0 3 0-16,3 0 0 16,0-4 0-16,0-6 0 15,3-10 0-15,0-7 0 16,0-7 0-16,-3-8 0 15,2-8 0-15,-2-12 0 0,0 0 0 16,0 0-160-16,-11-15-25 16,6-6-7-16,3-1-2 15,-3-10-6-15</inkml:trace>
  <inkml:trace contextRef="#ctx0" brushRef="#br2" timeOffset="21627.913">4332 5403 284 0,'0'0'133'16,"10"13"-9"-16,-4 7-47 16,1 1 9-16,2 11-15 15,-2 1 8-15,4 8-10 16,-3 1-5-16,0 4-28 15,-1-2-36-15,2-2 0 16,1-4 0-16,-2-5 0 16,-3-7 0-16,2-9 0 15,-2-6 0-15,-5-11 0 16,2-13 0-16,-4-6 0 16,-3-10 0-16,3-8 0 15,0-8 0-15,-3-2 0 16,2-3 0-16,0 5 0 0,0 6 0 15,1 3 0-15,2 12-98 16,-3 10-61-16,3 14-26 16,0 0-3-16,0 0 4 15,0 0-10-15</inkml:trace>
  <inkml:trace contextRef="#ctx0" brushRef="#br2" timeOffset="22063.589">7153 5718 150 0,'0'0'72'16,"-10"-1"-13"-16,10 1-47 16,0 0-49-16,-18 0-31 15,18 0-21-15,-14 0-9 16,14 0 98-16</inkml:trace>
  <inkml:trace contextRef="#ctx0" brushRef="#br2" timeOffset="24736.128">6970 5577 207 0,'-16'3'134'16,"16"-3"5"-16,-14-3-6 15,14 3-8-15,0 0-14 16,-13-16-18-16,13 16-27 0,0 0-51 16,0 0-15-16,-16-12 0 15,16 12 0-15,0 0 0 16,-16-4 0-16,16 4 0 15,-14 0 0-15,14 0 0 16,-11-1 0-16,11 1 0 16,0 0 0-16,0 0 0 15,0 0 0-15,0 0 0 16,0 0 0-16,0 0 0 16,0 0 0-16,0 0 0 15,0 0 0-15,0 0 0 16,13 1 0-16,-13-1 0 15,21 3 0-15,-8-3 0 0,6 1 0 16,1-1 0-16,3-1 0 16,4 1 0-16,3 1 0 15,4-1 0 1,2 2 0-16,3-1 0 0,1 2 0 16,5-2 0-16,5 0 0 15,5-2 0-15,7-1 0 16,6-2 0-16,3-1 0 15,3-2 0-15,2 1 0 16,1-2 0-16,-6 2 0 16,0 0 0-16,-8 4 0 15,-3-2 0-15,0 4 0 0,-4 0 0 16,-4 1 0-16,3 1 0 16,0-1 0-16,-2 0 0 15,-1 0 0-15,-2 2 0 16,-5-3 0-1,-6 1 0-15,-2 0 0 0,-3 0 0 16,-5 1 0-16,1-4 0 16,3 2 0-16,1-2 0 15,1-2 0-15,4 1 0 16,3-1 0-16,1-1 0 16,0 0 0-16,-3 0 0 15,-9 0 0-15,-4 3 0 16,-4 0 0-16,-7-1 0 0,-5 1 0 15,-11 2 0-15,12-6 0 16,-12 6 0-16,0 0 0 16,0 0 0-16,0 0 0 15,0 0 0-15,0 0 0 16,0 0 0-16,0 0 0 16,0 0 0-16,0 0 0 15,0 0 0-15,0 0 0 16,0 0 0-16,0 0 0 15,0 0 0-15,-12 2 0 16,12-2 0-16,0 0 0 16,0 0 0-16,0 0 0 15,-5-18 0-15,5 4 0 16,-1-3 0-16,1-5 0 0,-2-3 0 16,2-8 0-1,-3-1 0-15,1-4 0 16,2 3 0-16,-3 2 0 0,3 5 0 15,-2 5 0-15,2 7 0 16,0 16 0-16,0 0 0 16,-6 17 0-16,3 12 0 15,-2 13 0-15,1 8 0 16,0 8 0-16,1 7 0 16,1 3 0-16,0-1 0 15,2-4 0-15,2-6 0 16,0-7 0-16,1-9 0 15,3-8 0-15,-4-8 0 16,3-9 0-16,-5-16 0 16,0 0 0-16,11-11 0 15,-8-13 0-15,-1-8 0 0,-2-11 0 16,0-9 0-16,0-10 0 16,3-8 0-16,-3 0 0 15,2 3 0-15,-2 6 0 16,0 8 0-16,0 10 0 15,-2 12 0-15,-1 15 0 16,3 16 0-16,-5 19 0 16,-1 12 0-16,-1 8 0 15,2 10 0-15,-1 7 0 16,1 6 0-16,-2 0 0 16,3-4 0-16,-1-5 0 15,3-11 0-15,2-6 0 16,2-10 0-16,1-6 0 0,3-9-46 15,-6-11-134-15,0 0-12 16,16-9-2-16,-23-4-3 16,7 13-2-1</inkml:trace>
  <inkml:trace contextRef="#ctx0" brushRef="#br2" timeOffset="28140.129">5947 12044 177 0,'0'0'77'16,"0"0"15"-16,-10-13 7 0,10 13 5 15,0 0 5-15,-8-12-5 16,8 12-10-16,0 0-12 16,0 0-11-16,-13-9-57 15,13 9-14-15,0 0 0 16,0 0 0-16,0 0 0 15,-6 11 0-15,6-11 0 16,0 0 0-16,3 16 0 16,-3-16 0-16,6 12 0 0,-6-12 0 15,10 14 0-15,-10-14 0 16,11 8 0-16,-11-8 0 16,11 5 0-1,-11-5 0-15,12 0 0 0,-12 0 0 16,18-6 0-16,-18 6 0 15,18-6 0-15,-18 6 0 16,20-6 0-16,-20 6 0 16,21-1 0-16,-21 1 0 15,18 2 0-15,-5-1 0 16,2 0 0-16,5 1 0 16,3-4 0-16,6 2 0 0,4-2 0 15,1 0 0-15,4-1 0 16,1 1 0-1,3-1 0-15,3 1 0 16,0-2 0-16,4 1 0 0,1-2 0 16,6 1 0-16,4-1 0 15,3-1 0-15,3 1 0 16,-1 0 0-16,-4 0 0 16,2 1 0-16,-5 0 0 15,-6-1 0-15,-4 1 0 16,-9 2 0-16,-5 0 0 15,-5 2 0-15,-3 1 0 16,-10-2 0-16,-3 5-102 0,-13-4-73 16,0 0-3-1,0 0-8-15,0 0-4 16,-21 0-1-16</inkml:trace>
  <inkml:trace contextRef="#ctx0" brushRef="#br2" timeOffset="31164.135">7177 7430 101 0,'0'-12'52'16,"0"12"-6"-16,0 0-10 0,0-13-1 15,0 13-4-15,0 0-5 16,0 0-5-16,0 0-3 15,0 0-3-15,19 17 6 16,-7-5 0-16,1 4 4 16,3 2 1-16,5 3-4 15,1 1 6-15,6 1-5 16,-4-1 6-16,7 0-4 16,-4-7 5-16,4 0-8 15,1-4 1-15,0-6-4 16,4-5-3-16,1-5-4 15,0-6-4-15,-1-4-2 16,1-4-8-16,-5-3 5 0,-6-2-8 16,-2 2 7-16,-6 2-8 15,-7 5 9-15,-4 4-6 16,-7 11 5-16,0 0 2 16,14 0 1-16,-14 0 6 15,20 24-7-15,-4-9 8 16,5 2-8-16,3 1 7 15,5 0-8-15,2-3 5 16,6-2-6-16,-1-2-1 16,7-2 1-16,-1-3-2 15,0-3 0-15,2-1 0 16,-1-5-2-16,1-2 1 0,-4-2 1 16,-1-3 3-16,-4 0 3 15,-4-2-3-15,0 0 6 16,-4 0-4-16,-4-1 8 15,-2-1-8-15,-2 0 7 16,-3-4-10-16,-1-1 3 16,-7 0-5-16,-1-1-3 15,-3 3-48-15,-12 6-65 16,-11 5-26-16,-1 6-15 16,-7-2-4-16,6 8-8 15</inkml:trace>
  <inkml:trace contextRef="#ctx0" brushRef="#br2" timeOffset="32839.4">7595 8138 145 0,'23'-9'48'0,"-12"4"6"15,2 4-8-15,3-2-8 16,5 2-8-16,2-1-1 16,6-1-4-16,1 0-2 15,3-2-1-15,1 0-4 16,-5-1-4-16,-2 0 0 16,-4 1 7-16,-5 0 12 15,-18 5-1-15,16-6-4 16,-16 6-3-16,0 0 0 15,-23-6-2-15,7 3 0 16,-6 2-8-16,-6 0-9 16,-1 0 0-16,0 2 0 15,-4 0-1-15,6 0 4 0,0 1 11 16,4 1 15-16,2-1 0 16,3 1 0-16,2-2-2 15,5 3 1-15,-5-4 0 16,16 0-3-16,-21 6-28 15,21-6-3-15,-16 9 0 16,16-9 0-16,-9 13 0 16,9-13 0-16,-11 22 0 15,8-9 0-15,-2 3 0 16,2 2 0-16,-2 1 0 16,2-1 0-16,-2-2 0 15,2 0 0-15,0-3 0 16,1-2 0-16,2-11 0 0,-3 11 0 15,3-11 0-15,0 0 0 16,0 0 0-16,16 2 0 16,-5-5 0-1,4 0 0-15,4 0 0 0,2 0 0 16,7 2 0-16,2 1 0 16,1 2 0-16,-1 4 0 15,0 2 0-15,-3 4 0 16,-4 1 0-16,-5 4 0 15,-4 0 0-15,-6 0 0 16,-5 0 0-16,-9-1 0 16,-9-2 0-16,-7-3 0 15,-8-3 0-15,-8-2 0 0,-1-2 0 16,0-2 0-16,2 0 0 16,5-2 0-1,16 4-47-15,5-5-60 16,11 1-47-16,25 1-12 0,3-4-7 15,6-5-2-15,6-2 1 16</inkml:trace>
  <inkml:trace contextRef="#ctx0" brushRef="#br2" timeOffset="33156.592">8039 8185 136 0,'-21'2'88'0,"8"6"-15"16,-3 4-5-16,5 4 10 15,6 2 10-15,0-2 0 0,12 4-9 16,4-4-2-16,10 0-10 16,2-6-8-16,7-2-9 15,-5-6-9-15,7-2-10 16,-8-6-31-16,0-4 0 15,-11-4 0-15,-6-1 0 16,-7-5 0-16,-9 1 0 16,-5 0 0-16,-7 0-40 15,-1 8-121-15,-6 4-16 16,-1-4-12-16,3 7-4 16,0-2-4-16</inkml:trace>
  <inkml:trace contextRef="#ctx0" brushRef="#br2" timeOffset="34443.871">8112 12160 95 0,'0'0'29'16,"0"0"2"-16,11-9-3 16,-11 9-3-16,18 3-4 15,-5-1-5-15,6 2 1 16,7-2 0-16,5 1 0 16,9-2 2-16,5-1-2 15,7-1 1-15,8-3-1 16,8-1 0-16,6-2-5 15,5 1-1-15,10 0-5 16,4 2-1-16,6 3-2 0,3 1 0 16,3 4-1-16,9 2-1 15,4 2 1-15,0 1 0 16,8-3 2-16,6-2 2 16,5-3 12-16,7-6 2 15,2-4-1-15,-1-3-1 16,-8-2-4-16,-11-1-1 15,-14 4-5-15,-17 5-10 16,-22 6-65-16,-22 10-34 16,-31-4-11-16,-14 10-10 15,-22-9-1-15,-2 6 100 16,-9-7 23-16,4 4 0 16,-6-10 0-16,8-2 0 0,10 0 0 15,11 2 0-15,0 0 0 16,0 0 0-1</inkml:trace>
  <inkml:trace contextRef="#ctx0" brushRef="#br2" timeOffset="40156.901">8979 7267 1 0,'-10'0'13'0,"10"0"-6"15,-14 6-13-15,14-6-8 16,0 0 14-16,0 0 0 16,0 0 0-16</inkml:trace>
</inkml:ink>
</file>

<file path=ppt/ink/ink8.xml><?xml version="1.0" encoding="utf-8"?>
<inkml:ink xmlns:inkml="http://www.w3.org/2003/InkML">
  <inkml:definitions>
    <inkml:context xml:id="ctx0">
      <inkml:inkSource xml:id="inkSrc0">
        <inkml:traceFormat>
          <inkml:channel name="X" type="integer" max="27748" units="cm"/>
          <inkml:channel name="Y" type="integer" max="15652" units="cm"/>
          <inkml:channel name="F" type="integer" max="1023" units="dev"/>
          <inkml:channel name="T" type="integer" max="2.14748E9" units="dev"/>
        </inkml:traceFormat>
        <inkml:channelProperties>
          <inkml:channelProperty channel="X" name="resolution" value="1000.28839" units="1/cm"/>
          <inkml:channelProperty channel="Y" name="resolution" value="1000.12781" units="1/cm"/>
          <inkml:channelProperty channel="F" name="resolution" value="0" units="1/dev"/>
          <inkml:channelProperty channel="T" name="resolution" value="1" units="1/dev"/>
        </inkml:channelProperties>
      </inkml:inkSource>
      <inkml:timestamp xml:id="ts0" timeString="2018-02-07T01:13:48.897"/>
    </inkml:context>
    <inkml:brush xml:id="br0">
      <inkml:brushProperty name="width" value="0.05292" units="cm"/>
      <inkml:brushProperty name="height" value="0.05292" units="cm"/>
      <inkml:brushProperty name="color" value="#7030A0"/>
    </inkml:brush>
    <inkml:brush xml:id="br1">
      <inkml:brushProperty name="width" value="0.05292" units="cm"/>
      <inkml:brushProperty name="height" value="0.05292" units="cm"/>
      <inkml:brushProperty name="color" value="#0070C0"/>
    </inkml:brush>
    <inkml:brush xml:id="br2">
      <inkml:brushProperty name="width" value="0.05292" units="cm"/>
      <inkml:brushProperty name="height" value="0.05292" units="cm"/>
      <inkml:brushProperty name="color" value="#FFC000"/>
    </inkml:brush>
  </inkml:definitions>
  <inkml:trace contextRef="#ctx0" brushRef="#br0">4524 5391 292 0,'0'0'107'0,"0"0"-4"16,0 0-5-16,0 0-3 16,0 0 8-16,-11 8-16 15,11 3-9-15,-3 0-18 16,3 12-60-16,-4 4 0 15,4 14 0-15,-3 7 0 16,1 11 0-16,2 7 0 16,2 2 0-16,-2 0 0 15,3-4 0-15,1-7 0 16,-1-11 0-16,2-9 0 16,-2-13 0-16,2-12 0 0,-5-12 0 15,8-14-148-15,-5-5-49 16,-3-9 0-16,0-2-5 15,-3-7 2-15</inkml:trace>
  <inkml:trace contextRef="#ctx0" brushRef="#br0" timeOffset="2880.514">4510 5858 107 0,'0'0'55'0,"-11"4"-7"15,11-4 1-15,0 0-2 16,0 0 4-16,0 0 0 0,0 0 11 16,0 0 22-1,0 0 27-15,14 2 1 0,-14-2-5 16,0 0-4 0,13 1-67-16,-13-1-36 0,14 3 0 15,-1-2 0-15,-1-2 0 16,4-2 0-16,2 1 0 15,1-2 0-15,3 0 0 16,1 1 0-16,0-1 0 16,-1 2 0-16,4-1 0 15,-1 1 0-15,2 1 0 16,0-1 0-16,1 2 0 16,1-2 0-16,3 1 0 0,0-3 0 15,-2 0 0-15,0 1 0 16,-3-2 0-1,1 1 0-15,-2 1 0 16,0 0 0-16,-4 1 0 0,1 2 0 16,0 1 0-16,-1-1 0 15,2 0 0-15,1 0 0 16,0 0 0-16,-2 0 0 16,4-1 0-16,-2-2 0 15,2 1 0-15,-1-1 0 16,1 2 0-16,1 0 0 15,-4 0 0-15,2 2 0 0,-2-1 0 16,2 0 0-16,-2 1 0 16,-1 0 0-1,1 1 0-15,0-2 0 16,-3-2 0-16,2 1 0 0,1-1 0 16,2-1 0-16,3 0 0 15,1-1 0-15,0-1 0 16,4 3 0-16,0-3 0 15,3 2 0-15,3 0 0 16,-3 2 0-16,2-2 0 16,0 4 0-16,1-1 0 15,2 0 0-15,1 0 0 16,-2 0 0-16,2 2 0 0,-2-1 0 16,4-1 0-1,-3 0 0-15,-1 0 0 16,2-3 0-16,-4 6 0 15,4-3 0-15,-2 0 0 0,5-1 0 16,0-1 0-16,2 2 0 16,2-1 0-16,5 2 0 15,-1-1 0-15,5-2 0 16,1 1 0-16,-2 0 0 16,2 2 0-16,1-1 0 15,-1 1 0-15,-3-2 0 16,2 1 0-16,-2 3 0 15,1-3 0-15,-5 3 0 16,0-3 0-16,-1-1 0 16,1 1 0-16,-3-2 0 15,-1 2 0-15,1-2 0 16,-3 2 0-16,6-2 0 0,-1 2 0 16,3 0 0-16,4-2 0 15,1 1 0-15,3-3 0 16,1 2 0-16,4-3 0 15,-3 1 0-15,3 0 0 16,-5-2 0-16,1 1 0 16,1 1 0-16,-2 0 0 15,1 1 0-15,0-2 0 16,-3 1 0-16,5-1 0 16,0 2 0-16,-1 0 0 15,-4 2 0-15,0 2 0 16,-1 0 0-16,-3 2 0 15,2 1 0-15,-7 0 0 0,0-1 0 16,-1-1 0-16,1-1 0 16,3-1 0-16,-3-1 0 15,3-1 0 1,0-1 0-16,-2 2 0 0,0 0 0 16,0 1 0-16,-4 0 0 15,-4 2 0-15,-4 2 0 16,0-2 0-16,-7 3 0 15,-2-2 0-15,1 2 0 16,-7-3 0-16,4 1 0 16,-5-1 0-16,2 0 0 15,-4 2 0-15,-2 0 0 16,-3-1 0-16,1 0 0 0,0 0 0 16,0 2 0-1,-4-1 0-15,0 1 0 0,1-2 0 16,0 1 0-16,0 2 0 15,-3-1 0-15,-13-5 0 16,18 11 0-16,-18-11 0 16,16 9 0-16,-16-9 0 15,11 7 0-15,-11-7 0 16,0 0 0-16,12 4 0 16,-12-4 0-16,0 0 0 15,0 0 0-15,0 0 0 16,0 0 0-16,0 0 0 15,14 6 0-15,-14-6 0 16,0 0 0-16,11 6 0 0,-11-6 0 16,10 7 0-1,-10-7 0-15,13 8 0 16,-13-8 0-16,11 9 0 0,-11-9 0 16,0 0 0-16,12 10 0 15,-12-10 0-15,0 0 0 16,0 0 0-16,11 6 0 15,-11-6 0-15,0 0 0 16,0 0 0-16,0 0 0 16,14 1 0-16,-14-1 0 15,0 0 0-15,0 0 0 0,0 0 0 16,0 0 0 0,0 0 0-16,0 0 0 15,0 0 0-15,0 0 0 16,7 11 0-16,-7-11 0 0,0 0 0 15,11 5 0-15,-11-5 0 16,0 0 0-16,0 0 0 16,0 0 0-16,0 0 0 15,0 0 0-15,0 0 0 16,0 0 0-16,0 0 0 16,0 0 0-16,0 0 0 15,0 0 0-15,0 0 0 16,2-21 0-16,-4 7 0 15,-4-6 0-15,-1-5 0 16,-3-7 0-16,1-6 0 16,2-6 0-16,-2-1 0 15,4 2 0-15,1 1 0 0,0 3 0 16,2 8 0-16,-1 6 0 16,1 8 0-16,2 17 0 15,0 0 0-15,0 26 0 16,0 5 0-16,5 12 0 15,-3 9 0-15,2 9 0 16,0 5 0-16,1 1 0 16,0-3 0-16,1-5 0 15,-1-7 0-15,-2-9 0 16,2-10 0-16,-5-10 0 16,3-9 0-16,-3-14 0 15,0 0 0-15,0 0 0 16,-18-22 0-16,9-7 0 0,0-10 0 15,0-11 0-15,2-11 0 16,3-8 0-16,-1-3 0 16,5-1 0-16,0 3 0 15,0 6 0-15,3 11 0 16,-3 11 0-16,0 13 0 16,0 13 0-16,0 16 0 15,-5 15 0-15,0 13 0 16,2 12 0-16,0 9 0 15,0 9 0-15,3 8 0 16,0 2 0-16,3-5 0 16,0-5 0-16,5-10 0 15,-3-11 0-15,1-9 0 0,-1-16 0 16,-5-12 0-16,7-22 0 16,-5-10 0-1,-2-10 0-15,2-8 0 0,-4-4 0 16,0 2 0-16,0 3 0 15,-3 12 0-15,0 17 0 16,5 20 0-16,-22 27 0 16,7 18 0-16,4 12 0 15,0 9 0-15,6 2 0 16,3 4 0-16,2-10 0 16,5-16 0-16,6-18 0 15,5-13 0-15,-2-18-70 16,-3-10-129-16,-2-5-2 0,-9-12-1 15,0 0-7 1</inkml:trace>
  <inkml:trace contextRef="#ctx0" brushRef="#br0" timeOffset="4748.437">5782 11382 211 0,'-5'-24'148'16,"2"9"-5"-16,0 4-14 15,-2-3-9-15,5 14-6 16,-5-21-14-16,5 21-42 16,-6-12-58-16,6 12 0 15,0 0 0-15,0 0 0 0,0 0 0 16,0 0 0-16,0 0 0 15,0 0 0 1,0 0 0-16,11-6 0 16,-11 6 0-16,16-3 0 0,-6 3 0 15,6 0 0-15,0 0 0 16,2-1 0-16,3 1 0 16,1 0 0-16,3-1 0 15,2 0 0-15,2 0 0 16,2-2 0-16,1 2 0 15,2 0 0-15,-2-2 0 16,-1 2 0-16,1 1 0 0,-1 1 0 16,-2 0 0-16,-5 1 0 15,2-1 0-15,0 1 0 16,-4 0 0-16,1-1 0 16,0 0 0-1,-1-1 0-15,1 0 0 0,1 0 0 16,5-1 0-16,-3 1 0 15,5 0 0-15,1 0 0 16,-1 0 0-16,4 0 0 16,4 0 0-16,-2 1 0 15,0 1 0-15,5 0 0 16,-1 0 0-16,2 2 0 16,1 1 0-16,-2-1 0 0,0 3 0 15,1-3 0 1,1 1 0-16,-4-1 0 15,1-2 0-15,-2 0 0 16,2-2 0-16,-2 0 0 0,0-3 0 16,1 1 0-16,-1-2 0 15,0 3 0-15,4 0 0 16,-4 1 0-16,5 1 0 16,-1 1 0-16,-4 3 0 15,1 0 0-15,1 1 0 16,1 0 0-16,-2-2 0 15,2-1 0-15,-3 0 0 16,1-3 0-16,-1 0 0 16,0 0 0-16,1-1 0 15,-3-1 0-15,0 1 0 16,-1 0 0-16,1 0 0 16,0-2 0-16,-1 1 0 0,1-2 0 15,-2 1 0-15,4-1 0 16,0 0 0-16,3-1 0 15,0 2 0-15,0 0 0 16,1 1 0-16,1 0 0 16,-2 0 0-16,2 0 0 15,-1-1 0-15,-2 0 0 16,2-2 0-16,1 1 0 16,-1 1 0-16,-2-1 0 15,2 2 0-15,-1-1 0 16,-1 1 0-16,-1 2 0 15,2 1 0-15,-2-1 0 16,-1 1 0-16,0-1 0 0,-2 3 0 16,-3-2 0-16,3 1 0 15,-3-1 0-15,-5 3 0 16,0 0 0-16,-3-1 0 16,-2 2 0-16,2 4 0 15,-10-1-142-15,-3-2-39 16,-13-6-8-16,0 0-4 15,0 0-7-15</inkml:trace>
  <inkml:trace contextRef="#ctx0" brushRef="#br1" timeOffset="15180.446">4508 4459 139 0,'0'0'84'16,"0"-17"23"-16,0 17 25 15,0 0-6-15,0 0-9 0,0 0-8 16,-11 6-14-16,9 13-14 16,-6 3-48-16,0 12-33 15,-2 10 0 1,-1 9 0-16,0 4 0 0,-4 5 0 16,4 0 0-16,3-4 0 15,0-6 0-15,4-8 0 16,1-11 0-16,2-11 0 15,1-7 0-15,0-15 0 16,0 0-42-16,4-20-79 16,-2-1-33-16,-2-5-10 15,-2-2-11-15,-1-1 0 16,-1-1-5-16</inkml:trace>
  <inkml:trace contextRef="#ctx0" brushRef="#br1" timeOffset="16932.126">4513 4707 181 0,'-14'8'139'16,"2"-7"4"-16,12-1-44 15,-13 11 2-15,13-11-8 0,0 0-15 16,-14 4-18-16,14-4-15 16,0 0-8-1,9 11 0-15,-9-11-27 16,16 6-10-16,-16-6 0 0,21 12 0 16,-8-5 0-16,3-1 0 15,2-1 0-15,-1 0 0 16,0-1 0-16,4 2 0 15,2-4 0-15,0 0 0 16,4 0 0-16,0-1 0 16,4 0 0-16,3 1 0 15,0-1 0-15,5-1 0 16,-1 1 0-16,3 0 0 16,2-1 0-16,3 2 0 15,0-2 0-15,1-3 0 16,3 2 0-16,-1-2 0 15,4 0 0-15,-1-1 0 0,2-1 0 16,-2-2 0-16,3 1 0 16,-2 0 0-16,4 1 0 15,-2-1 0-15,1 1 0 16,1 1 0-16,1 3 0 16,0 0 0-16,2-2 0 15,1 3 0-15,1-1 0 16,-1 0 0-16,2 0 0 15,-2-2 0-15,0-1 0 16,-4 1 0-16,3-1 0 16,-4 2 0-16,-3 0 0 15,-1 0 0-15,-2 2 0 0,0 0 0 16,-1 2 0-16,-4 0 0 16,0 0 0-16,-3 2 0 15,2 1 0-15,-6-3 0 16,1 2 0-16,-3-3 0 15,1 2 0-15,-5-3 0 16,-3 2 0-16,-1-3 0 16,-4 1 0-16,0 0 0 15,-4 1 0-15,-1 0 0 16,-4-1 0-16,4 0 0 16,-1 2 0-16,-2-2 0 15,2 0 0-15,-2 0 0 16,-2 0 0-16,-1 0 0 0,-13 0 0 15,16-2 0-15,-16 2 0 16,0 0 0-16,0 0 0 16,0 0 0-16,0 0 0 15,0 0 0-15,0 0 0 16,0 0 0-16,0 0 0 16,0 0 0-16,0 0 0 15,0 0 0-15,0 0 0 16,0 0 0-16,0 0 0 15,0 0 0-15,0 0 0 16,0 0 0-16,0 0 0 16,0 0 0-16,0 0 0 15,-5 12 0-15,5-12 0 0,-11 5 0 16,11-5 0-16,-16 9 0 16,16-9 0-1,-18 12 0-15,7-6 0 0,11-6 0 16,-21 16 0-16,21-16 0 15,-21 17 0-15,21-17 0 16,-16 12 0-16,16-12 0 16,-11 9 0-16,11-9 0 15,0 0 0-15,0 0 0 16,0 0 0-16,0 0 0 16,0 0 0-16,-7-12 0 15,10-1 0-15,-1-4 0 16,4-5 0-16,-3-2 0 0,1-4 0 15,1-1 0-15,1-2 0 16,-1 5 0 0,-2 1 0-16,2 8 0 15,-3 5 0-15,-2 12 0 0,0 0 0 16,6 21 0-16,-6 12 0 16,0 8 0-16,0 8 0 15,0 7 0-15,0 7 0 16,0-2 0-16,3-3 0 15,-6-7 0-15,3-10 0 16,3-11 0-16,-3-9 0 16,0-21 0-16,0 0 0 15,0 0 0-15,2-36 0 0,-2-3 0 16,0-14 0 0,2-10 0-16,1-14 0 15,-1-3 0-15,0 0 0 16,-2 7 0-16,2 9 0 0,-2 10 0 15,0 14 0-15,0 16 0 16,0 24 0-16,0 21 0 16,-2 15 0-16,2 12 0 15,0 9 0-15,0 7 0 16,2 7 0-16,-2-2 0 16,0-8 0-16,0-10 0 15,2-12 0-15,-2-12 0 16,3-15 0-16,-3-12 0 0,2-22 0 15,3-12 0 1,1-13 0-16,4-15 0 16,1-14 0-16,0-8 0 15,4-1 0-15,-4 8 0 0,0 10 0 16,-2 13 0-16,-5 19 0 16,-4 35 0-16,-1 11 0 15,-4 33 0-15,-2 18 0 16,1 11 0-16,-2 9 0 15,3 6 0-15,5-3 0 16,0-10 0-16,3-12 0 16,-1-9-58-16,1-16-118 15,-3-9-9-15,-14-13-8 16,-2 3-4-16</inkml:trace>
  <inkml:trace contextRef="#ctx0" brushRef="#br1" timeOffset="19304.601">7261 4770 212 0,'-15'3'121'16,"-7"-4"-21"-16,9 4-36 15,2-2 3-15,11-1 23 16,0 0-11-16,-11 2-15 15,11-2 3-15,0 0-5 16,0 0 5-16,0 0-37 16,9 12-30-16,-9-12 0 15,0 0 0-15,13 13 0 16,-13-13 0-16,24 9 0 16,-6-1 0-16,3-2 0 15,5 0 0-15,9-2 0 16,1-2 0-16,8-2 0 15,4-1 0-15,2 0 0 0,2-1 0 16,3 1 0-16,-2 1 0 16,3 1 0-16,-1 3 0 15,2 1 0-15,2 1 0 16,1-1 0-16,5-3 0 16,9-1 0-16,3 1 0 15,3-5 0-15,2 0 0 16,7-1 0-16,0 0 0 0,1-1 0 15,2 3 0 1,-1 0 0-16,2-1 0 16,1-1 0-16,1 2 0 15,4-2 0-15,-1 1 0 0,2-2 0 16,-4 0 0-16,2 0 0 16,-6 1 0-16,-2 3 0 15,-7 4 0-15,-4-1 0 16,-6 2 0-16,-2 1 0 15,-2-1 0-15,-3 0 0 16,-5-1 0-16,-2-2 0 16,-4-4 0-16,-7 1 0 15,-3-2 0-15,-6 1 0 16,-5-1 0-16,-4 0 0 16,-7 2 0-16,-2-1 0 15,-3 2 0-15,0 0 0 16,0 0 0-16,-2 0 0 0,0-2 0 15,2 1 0-15,1-1 0 16,-3 1 0-16,0-2 0 16,-1 1 0-16,-4 1 0 15,2 0 0-15,-13 2 0 16,18-3 0-16,-18 3 0 16,0 0 0-16,13-4 0 15,-13 4 0-15,0 0 0 16,0 0 0-16,0 0 0 15,0 0 0-15,0 0 0 16,0 0 0-16,0 0 0 16,0 0 0-16,0 0 0 15,0 0 0-15,0 0 0 0,-5-15 0 16,5 15 0-16,-2-16 0 16,0 5 0-1,-1-6 0-15,-1-2 0 16,2-7 0-16,-3-1 0 0,3 1 0 15,-3-2 0-15,1 3 0 16,2 3 0-16,-1 4 0 16,1 5 0-16,2 13 0 15,0 0 0-15,0 0 0 16,-5 30 0-16,7 1 0 16,1 6 0-16,-1 7 0 15,1 2 0-15,2 2 0 16,1-4 0-16,-1-9 0 0,-3-8 0 15,3-7 0-15,-4-7 0 16,-1-13 0 0,0 0 0-16,0 0 0 0,5-26 0 15,-5-2 0-15,0-11 0 16,2-11 0-16,1-12 0 16,2-4 0-16,-4-1 0 15,4 7 0-15,-3 8 0 16,1 9 0-16,-1 15 0 15,-2 28 0-15,-5 13 0 16,3 24 0-16,-3 11 0 16,1 12 0-16,2 6 0 15,-1 3 0-15,3-1 0 16,-2-9 0-16,2-14 0 16,2-11 0-16,1-11 0 15,-3-12 0-15,0-11 0 16,5-22 0-16,-2-9 0 0,2-12 0 15,3-13 0-15,-2-14 0 16,-1-6 0-16,2-5 0 16,-3 7 0-16,-2 9 0 15,-2 11 0-15,0 14 0 16,-2 24 0-16,-9 33 0 16,-3 28 0-16,-4 27 0 15,0 16 0-15,-3 15 0 0,2 10 0 16,-1 5 0-1,1-6 0-15,8-17 0 16,7-18 0-16,8-24 0 16,7-20-30-16,10-23-153 15,7-14-2-15,-1-22-6 0,5 0-4 16</inkml:trace>
  <inkml:trace contextRef="#ctx0" brushRef="#br1" timeOffset="28753.047">5005 4496 80 0,'-16'-9'95'15,"5"8"-33"-15,-1 2-4 0,1-1 13 16,11 0 27-16,-16-3 11 15,5-6 3-15,11 9-6 16,-16-18-3 0,13 6-7-16,-4-10-63 0,7 4-33 15,-2-7 0-15,7 0 0 16,2-4 0-16,4-2 0 16,7 1 0-16,3 0 0 15,6 3 0-15,1 1 0 16,6 5 0-16,-2 3 0 15,2 7 0-15,-5 4 0 16,-2 6 0-16,-1 3 0 16,-3 5 0-16,-5 5 0 0,-2 3 0 15,-2 3 0-15,-1 5 0 16,-3 3 0 0,-2 4 0-16,2 3 0 15,-4 3 0-15,1-1 0 0,0 0 0 16,-3-1 0-16,1-5 0 15,1-2 0-15,2-7 0 16,-3-4 0-16,-5-16 0 16,18 13 0-16,-7-19 0 15,7-6 0-15,3-9 0 16,3-6 0-16,7-3 0 16,-2-9 0-16,10 1 0 0,-5-7-107 15,7 1-64 1,-7 0-20-16,-2 2-9 15,-7 3-2-15,-4 0 51 16</inkml:trace>
  <inkml:trace contextRef="#ctx0" brushRef="#br1" timeOffset="29540.833">5641 3808 148 0,'-14'-5'106'0,"14"5"-9"16,0 0-60-16,5-14-7 15,-5 14-17-15,18-20-1 16,-7 11 11-16,2-2 11 16,-2 2-1-16,-3-2 2 15,-8 11 1-15,16-13-1 16,-16 13 10-16,0 0 25 16,10-9-6-16,-10 9-7 15,0 0-2-15,0 0-4 16,0 0-9-16,-21 3-42 15,21-3 0-15,-23 9 0 16,7-2 0-16,-2 1 0 0,-1 1 0 16,1 2 0-16,2-1 0 15,-2 5 0-15,2 3 0 16,5 2 0-16,-2-1 0 16,5 3 0-16,5 1 0 15,0 0 0-15,3 2 0 16,4-2 0-16,3-2 0 15,2-2 0-15,0-2 0 16,0-2 0-16,-2-3 0 16,-7-12 0-16,16 14 0 15,-16-14 0-15,0 0 0 16,11 3 0-16,-11-3 0 16,7-11 0-16,-7 11 0 0,21-21 0 15,-7 9 0-15,6-2 0 16,1-1 0-16,6 2 0 15,5 0 0-15,-1 6 0 16,2 3 0-16,-3 4 0 16,-1 4 0-16,-3 5 0 15,-4 2 0-15,-7 3 0 16,-2 7 0-16,-11 2 0 16,-2 1 0-16,-7 2 0 15,-4-1 0-15,-4-1 0 16,-3-3 0-16,2-4 0 15,0-9 0-15,16-8-28 16,-19 3-127-16,19-3-25 0,-8-24-15 16,11 0-3-16,-1-5-1 15</inkml:trace>
  <inkml:trace contextRef="#ctx0" brushRef="#br1" timeOffset="29917.646">6021 3533 257 0,'0'0'154'16,"0"0"-42"-16,0 31-8 16,0-8 6-16,5 12-20 0,-2-2-11 15,8 7-5-15,-2-3-31 16,7 2-43-16,-5-11 0 15,5-4 0 1,0-9 0-16,-4-13 0 0,-1-12 0 16,-2-7 0-16,-7-7 0 15,-2-7 0-15,-2-3 0 16,-7-2 0-16,-2-1 0 16,-1 3 0-16,-4 7 0 15,3 7 0-15,-3 3 0 16,0 5 0-16,4 7 0 15,-2-3-71-15,14 8-61 16,-11 2-26-16,11-2-25 0,0 0-5 16,0 0-11-1,14-9 108-15</inkml:trace>
  <inkml:trace contextRef="#ctx0" brushRef="#br1" timeOffset="30244.841">6252 3393 332 0,'5'22'160'0,"-8"-5"-3"15,3-1-77-15,11 6-7 16,-1-5-8-16,12 2-11 16,-3-5-13-16,6-2-3 15,0-7-15-15,0-4-23 16,-7-8 0-16,3-3 0 15,-7-8 0-15,-1-3 0 0,-6-4 0 16,-4-3 0-16,-6 0 0 16,-1 1 0-1,-7 4 0-15,-2 3 0 0,-5 4 0 16,-4 7 0-16,-1 5 0 16,0 2 0-16,2 11-8 15,-1-3-174-15,4 0-12 16,-3 7-6-16,3-5-1 15,7 4-10-15</inkml:trace>
  <inkml:trace contextRef="#ctx0" brushRef="#br1" timeOffset="32025.017">6291 12173 70 0,'-12'-2'77'0,"-10"-5"0"15,1 4-29-15,-2 1 5 0,-1 2 16 16,3 1 27 0,-2-2 11-16,9 3 5 15,1-3-6-15,13 1-3 16,0 0-11-16,0 0-79 16,6-16-13-16,10 9 0 0,5-4 0 15,4 0 0-15,9 0 0 16,3-1 0-1,6 2 0-15,1 3 0 0,-2 1 0 16,2 2 0-16,-7 3 0 16,-5 0 0-16,-8 1 0 15,-3 0 0-15,-10 0 0 16,-11 0 0-16,0 0 0 16,-30-2 0-16,4 4 0 15,-13 0 0-15,-3 1 0 16,-10 0 0-16,-5 0 0 15,2-1 0-15,1-1 0 0,6 0 0 16,4-2 0-16,10 0 0 16,5-1 0-16,10-1 0 15,19 3 0-15,0 0 0 16,0 0 0-16,27-5 0 16,10 7 0-16,9-1 0 15,13 0 0-15,9 1 0 16,5 3 0-16,7-1 0 15,-2 1 0-15,-5 1 0 16,-10-1 0-16,-8 0 0 16,-14-2 0-16,-11 1 0 15,-16-3 0-15,-14-1 0 16,-16 1 0-16,-14-2 0 0,-9-3 0 16,-8 1 0-16,-11-4 0 15,-5-1 0-15,-4 1 0 16,6-3 0-16,3 2 0 15,11 0 0-15,10 1 0 16,13 0 0-16,24 7 0 16,0-14 0-16,27 7 0 15,14 1 0-15,12 1 0 16,8-1 0-16,9 0 0 16,6 0 0-16,-1 1 0 15,-5 1 0-15,-4 2 0 16,-6 2 0-16,-7 5 0 15,-14 3-108-15,-10 0-74 0,-11 3-10 16,-18-11-6-16,6 14-5 16</inkml:trace>
  <inkml:trace contextRef="#ctx0" brushRef="#br1" timeOffset="33318.096">7366 4882 31 0,'0'0'41'15,"16"-14"-48"-15,-1 11-46 16,3-8 42-16,11 5 11 16</inkml:trace>
  <inkml:trace contextRef="#ctx0" brushRef="#br1" timeOffset="33630.704">10460 4686 20 0,'-13'3'48'15,"1"-3"-46"-15,-2-1-17 16,14 1-17-16,-20-3 10 0,20 3 22 15,-25-9 0-15</inkml:trace>
  <inkml:trace contextRef="#ctx0" brushRef="#br1" timeOffset="33916.943">7043 4752 42 0,'0'0'49'0,"32"-2"-62"16,7 5-44-16,6-12 37 15,15 6 20-15</inkml:trace>
  <inkml:trace contextRef="#ctx0" brushRef="#br1" timeOffset="34219.618">10305 4675 165 0,'0'0'100'16,"19"-4"-8"-16,-19 4-65 0,0 0-26 15,0 0-1-15,-10-11-19 16,10 11-33-16,-11-3-28 16,11 3-14-16,-16-5 0 15,16 5 49-15</inkml:trace>
  <inkml:trace contextRef="#ctx0" brushRef="#br1" timeOffset="34558.737">7054 4933 144 0,'0'0'90'0,"-16"6"-28"16,16-6-61-16,12-1-27 16,4-8-41-16,16 6-16 0,-5-10-3 15,14 7 52-15,-2-9 34 16</inkml:trace>
  <inkml:trace contextRef="#ctx0" brushRef="#br1" timeOffset="34834.112">10479 4769 354 0,'2'11'104'0,"-14"-11"-32"15,-4 0-133-15,3 7-45 16,-14-10-11-16,4 6-3 16,-16-13-2-16,-2 4 119 15</inkml:trace>
  <inkml:trace contextRef="#ctx0" brushRef="#br1" timeOffset="35121.643">7182 4892 112 0,'-13'9'66'0,"13"-9"-47"15,24 8-73-15,-6-11-20 16,14 8 6-16,-4-11 68 15,15 5 0-15</inkml:trace>
  <inkml:trace contextRef="#ctx0" brushRef="#br1" timeOffset="48453.027">11609 11437 76 0,'-4'-17'51'15,"4"17"-4"-15,-2-18-3 16,-1 7 10-16,3 11 10 15,-2-18 10-15,-1 7 15 16,3 11-4-16,-7-14-6 16,7 14-4-16,0 0-10 15,-4-11-8-15,4 11-16 16,0 0-16-16,0 0-23 16,0 0 0-16,0 0-1 15,0 0 1-15,0 0 0 0,0 0-1 16,0 0 1-16,11 3-1 15,-11-3-1-15,0 0 0 16,5 13 0-16,-5-13 0 16,6 16 0-16,-6-16 0 15,5 18 0-15,-5-18 1 16,8 21 0-16,-8-21 0 16,8 18-1-16,-8-18 1 15,14 17-2-15,-14-17 2 16,14 15-1-16,-14-15 0 15,14 12 0-15,-14-12 1 16,0 0 0-16,13 16 0 16,-13-16 0-16,7 11 0 0,-7-11 0 15,7 12-1-15,-7-12 1 16,12 13-1-16,-12-13 0 16,13 12 1-1,-13-12-1-15,11 14 0 0,-11-14 2 16,5 14-2-16,-5-3 2 15,-2 0-2-15,-1 1 2 16,-2 3-3-16,2 0 4 16,0-1-4-16,-2 2 1 15,0 1 0-15,-1-2 0 16,1 1 0-16,1-1 0 16,0 0 0-16,-1 1-1 15,0-2 1-15,3 1 1 0,-1-2-1 16,1 1 1-16,1-2 0 15,1 1-2-15,0 1 3 16,-3-2-1 0,3 1 0-16,0 1 0 0,0 0-1 15,0 0 0-15,-2-1 2 16,-1 1-2-16,1-1-1 16,-3-1 1-16,1 0 0 15,-1-1-1-15,5-11 0 16,-5 20 0-16,5-20 0 15,-4 14 1-15,4-14 1 16,0 14-1-16,0-14 0 0,2 11 0 16,-2-11 1-16,0 0 0 15,7 13 0-15,-7-13-2 16,0 0 1 0,0 0-1-16,11 9 2 15,-11-9-1-15,0 0 0 0,13-5 0 16,-13 5 0-16,0 0 0 15,13-9 0-15,-13 9 0 16,11-7-1-16,-11 7 1 16,0 0 1-16,11-7-2 15,-11 7 1-15,0 0-1 16,0 0 1-16,12-10 1 16,-12 10-1-16,0 0 0 15,0 0 0-15,0 0-1 0,11-9 1 16,-11 9 1-16,0 0-2 15,0 0 0 1,5-11 2-16,-5 11-2 0,0 0 0 16,5-14 1-16,-5 14-1 15,6-15 0-15,-6 15 1 16,10-18 0-16,-10 18-1 16,8-23 3-16,-5 9-3 15,2-3 0-15,1 0 0 16,-1-2 1-16,2-3-1 15,-1-2 1-15,4-3-1 16,-2-1 0-16,2-1 1 16,-1-1 1-16,-4-1-4 15,-1 1 2-15,-1 1 2 16,-6 4-2-16,-1 0 2 16,-1 3-3-16,-4 3 2 0,-1 2-2 15,2 1 5-15,0 2-4 16,0 0 0-16,1 0 1 15,-1 0-1-15,2 1 1 16,-1-2 0-16,-2 2 0 16,2 1-2-16,1 1 2 15,-1 0-1-15,7 11 2 16,-16-19-3-16,16 19 2 16,-11-13-1-16,11 13 1 15,-10-11 0-15,10 11 0 16,0 0 0-16,-9-12 0 15,9 12 0-15,0 0 0 16,0 0 0-16,0 0 0 0,0 0-1 16,-7 11 2-16,7-11-1 15,5 21 0-15,-3-8 1 16,2 0-1-16,1 2 0 16,2-2 0-16,2 1 1 15,1-1-1-15,-2 0 1 16,2 2-1-16,-2 1 0 15,2 0 0-15,-4 1 2 16,2 2 1-16,0 2-3 16,-3 0 2-16,-2 1-2 15,-1-1 4-15,0 4-4 16,-2-3 3-16,0 2-5 16,-2-3 3-16,0 1 1 0,-1-2-4 15,1 2 4-15,-1 1-3 16,1-1 1-16,-1 4 1 15,2-1 0 1,-4 3-2-16,3 0 1 0,-3 0 1 16,-1 0 0-16,-2 0-2 15,0-1 2-15,1-4-2 16,-1 0 2-16,0-4-2 16,0-2 1-16,0-3-1 15,3 0 2-15,0-2 0 16,4-1 0-16,1-11-1 15,-3 18 2-15,3-18-1 16,0 16 0-16,0-16 0 0,0 13-1 16,0-13 0-16,0 0 1 15,0 12-1-15,0-12 0 16,0 0-1 0,0 0 1-16,0 0 0 0,11 2 1 15,-11-2-2-15,0 0 1 16,16-11-2-16,-16 11 2 15,14-12 0-15,-14 12-1 16,13-15 2-16,-13 15-1 16,15-16 1-16,-15 16-1 15,8-13 1-15,-8 13-1 16,10-15-2-16,-10 15 3 0,6-17-2 16,-6 17 0-16,3-19 1 15,-1 6-1-15,1 2 0 16,-3-1 1-1,-3 0 2-15,1-1-4 0,-1-1 2 16,-2-3 0-16,2-3-2 16,-5-2 1-16,3-6 2 15,-1-3-3-15,-1-3 2 16,1-2-1-16,1-1 3 16,-5 1-5-16,4 0 5 15,-4 4-5-15,2 0 1 16,-2 5 3-16,2 3-3 15,0 4 3-15,0 3-3 0,-2 3 6 16,1 3-5-16,9 11 6 16,-11-14-3-1,11 14-51-15,0 0-75 16,-14 10-23-16,14-10-11 0,-9 12-7 16,-1-12-2-16</inkml:trace>
  <inkml:trace contextRef="#ctx0" brushRef="#br2" timeOffset="61624.232">4513 2878 129 0,'-5'-15'51'0,"5"15"11"15,-2-17 6-15,2 17 18 16,-3-14 13-16,3 14 14 15,0 0-5-15,0 0-3 16,0 0-12-16,-6 18-13 16,6 8-51-16,-2 1-29 0,2 8 0 15,-3 4 0-15,1 4 0 16,2 0 0-16,-3-1 0 16,3-3 0-16,3-8 0 15,-3-6 0-15,2-5 0 16,1-5 0-16,-3-15 0 15,4 12 0-15,-4-12 0 16,4-14 0-16,-1-5 0 16,-3-5 0-16,0-9 0 15,-3-7 0-15,1-5 0 16,-2-1 0-16,2-1 0 16,-3 5 0-16,0 3 0 15,1 5 0-15,2 6 0 0,2 7 0 16,-3 4 0-16,6 6 0 15,-3 11 0-15,2-12 0 16,-2 12 0-16,0 0 0 16,0 0 0-16,6 16 0 15,-3-3 0-15,-1 4 0 16,1 3 0-16,1 0 0 16,0 5 0-16,1-2 0 15,0-2 0-15,-3-3 0 16,2-2 0-16,-2-3 0 15,1-2 0-15,-3-11 0 16,2 15 0-16,-2-15 0 16,5 13 0-16,-5-13 0 0,3 11 0 15,-3-11 0-15,0 0 0 16,11 13 0-16,-11-13 0 16,11 10 0-16,-11-10 0 15,14 6 0-15,-14-6 0 16,16 10 0-16,-16-10 0 15,22 8 0-15,-12-3 0 16,1-1 0-16,0 1 0 16,1 0 0-16,1-3 0 15,3 2 0-15,0-1 0 16,0-1 0-16,5-2 0 16,-1 1 0-16,5-1 0 15,1-1 0-15,0-2 0 0,2 0 0 16,2 0 0-16,-3-1 0 15,1 1 0-15,1-3 0 16,-3 1 0 0,0 1 0-16,1 1 0 0,1-2 0 15,-3 1 0-15,0-1 0 16,-1 3 0-16,-2-2 0 16,1 0 0-16,-2 2 0 15,-1-3 0-15,2 1 0 16,-3 0 0-16,-1-1 0 15,3 1 0-15,-1 2 0 16,1-2 0-16,-1 2 0 16,3 0 0-16,0-1 0 15,4-1 0-15,2 3 0 0,2-4 0 16,-2 0 0-16,0 3 0 16,3-3 0-1,-2 2 0-15,2 1 0 0,-2 1 0 16,4-3 0-16,2 0 0 15,1 1 0-15,4-5 0 16,5 0 0-16,4-2 0 16,0 0 0-16,2-1 0 15,-2 3 0-15,0-1 0 16,-1 2 0-16,-4 5 0 16,0-1 0-16,-3 2 0 15,1 1 0-15,-2 0 0 0,1 0 0 16,-2 0 0-16,1-1 0 15,2-2 0 1,-4 5 0-16,0-2 0 16,-2 1 0-16,-1 1 0 0,0 2 0 15,3-2 0-15,0 1 0 16,4-2 0-16,1-1 0 16,1-1 0-16,5 0 0 15,0-3 0-15,1 0 0 16,-1 1 0-16,3-1 0 15,-3 0 0-15,2 2 0 16,1-2 0-16,-3 1 0 16,0 1 0-16,0-1 0 15,-3-1 0-15,1 0 0 16,-4 1 0-16,1 0 0 16,-4 1 0-16,-1 2 0 0,0 0 0 15,-4 2 0-15,1 2 0 16,0 1 0-16,-1 1 0 15,1-1 0-15,-2 1 0 16,2 1 0-16,2-1 0 16,-2-1 0-16,2 0 0 15,-3 0 0-15,-2 0 0 16,1 0 0-16,-4-1 0 16,-1 0 0-16,-1 1 0 15,-1 1 0-15,1 0 0 16,3 0 0-16,0-1 0 15,1 0 0-15,-2 0 0 16,1-3 0-16,2 1 0 0,-2-2 0 16,-3-1 0-16,-1 0 0 15,-1 0 0-15,-4 0 0 16,-1 0 0-16,-1 1 0 16,0 2 0-16,-3-1 0 15,1-1 0-15,-4 3 0 16,1-2 0-16,-5 0 0 15,1 0 0-15,-1-1 0 16,-11-1 0-16,14 3 0 16,-14-3 0-16,0 0 0 15,15 1 0-15,-15-1 0 16,0 0 0-16,0 0 0 16,11 5 0-16,-11-5 0 0,0 0 0 15,11 5 0-15,-11-5 0 16,0 0 0-16,0 0 0 15,12 2 0 1,-12-2 0-16,0 0 0 0,0 0 0 16,0 0 0-16,0 0 0 15,0 0 0-15,0 0 0 16,0 0 0-16,0 0 0 16,0 0 0-16,3-17 0 15,-5 6 0-15,1-4 0 16,1 0 0-16,-3-5 0 15,1-1 0-15,-1 1 0 16,3 3 0-16,-2 2 0 0,2 4 0 16,0 11 0-16,-2-13 0 15,2 13 0 1,0 12 0-16,2 7 0 0,0 11 0 16,3 7 0-16,-1 10 0 15,1 5 0-15,2 3 0 16,-1 2 0-16,-1-5 0 15,-2-2 0-15,1-10 0 16,-4-8 0-16,3-8 0 16,-2-5 0-16,-1-9 0 15,0-10 0-15,0 0 0 16,-8-12 0-16,0-10 0 16,2-9 0-16,-4-13 0 15,2-12 0-15,1-9 0 0,-2-3 0 16,7-2 0-1,-1-2 0-15,3 5 0 16,0 10 0-16,0 14 0 0,0 12 0 16,0 9 0-16,0 9 0 15,0 13 0-15,0 16 0 16,3 9 0-16,-1 9 0 16,2 7 0-16,1 8 0 15,-1 12 0-15,1 2 0 16,-2-2 0-16,-2-3 0 15,1-3 0-15,-2-6 0 0,0-9 0 16,0-7 0 0,-2-11 0-16,2-5 0 15,0-6 0-15,0-11 0 16,0 0 0-16,-1-28 0 0,2-11 0 16,1-17 0-16,6-11 0 15,-1-14 0-15,-1-1 0 16,-1 0 0-16,1 9 0 15,1 11 0-15,-2 16 0 16,-2 19 0-16,-3 27 0 16,0 19 0-16,0 19 0 15,3 12 0-15,0 11 0 16,2 7 0-16,0 7 0 16,3 2 0-16,2-7 0 15,-2-11 0-15,3-3-124 16,-1-7-67-16,-7-10-6 15,-3 1-2-15,-14-6-5 0</inkml:trace>
  <inkml:trace contextRef="#ctx0" brushRef="#br2" timeOffset="63379.609">6452 2061 94 0,'-6'-11'32'16,"-1"-2"1"-16,7 13 20 16,-16-19 22-16,5 9 41 15,11 10 13-15,-31-12 2 16,16 13 5-16,-7-3-13 16,3 13-22-16,-4-1-101 15,5 11 0-15,-1 4 0 16,4 8 0-16,6 8 0 15,7 4 0-15,4 3 0 16,7-2 0-16,9 1 0 0,5-7 0 16,6-6 0-16,3-9 0 15,5-8 0-15,-3-9 0 16,-2-9 0-16,-1-10 0 16,-7-13 0-16,-4-7 0 15,-4-5 0-15,-7-4 0 16,-9-11 0-16,-4-8 0 15,-8-3 0-15,-4 5 0 16,-8 2 0-16,-4 6 0 16,-4 8 0-16,-5 13 0 15,-3 20 0-15,-2 22 0 16,1 15 0-16,1 14 0 16,8 17 0-16,1-1-82 0,11-3-121 15,9-7-7-15,6-19-1 16,17-10-7-16</inkml:trace>
  <inkml:trace contextRef="#ctx0" brushRef="#br2" timeOffset="69968.995">9086 3067 22 0,'0'0'64'16,"-12"0"-21"-16,12 0 24 0,0 0 18 16,0 0 17-16,0 0 8 15,0 0 7-15,0 0-1 16,0 0-11-16,0 0-11 15,0 0-21-15,13 7-48 16,0-5-25-16,0-5 0 16,3 0 0-16,0-1 0 15,2-1 0-15,3 1 0 16,2 1 0-16,-1-1 0 16,1 2 0-16,-2 2 0 15,0 1 0-15,1 1 0 16,1-2 0-16,-3 3 0 15,1-2 0-15,1 1 0 0,1 0 0 16,4-1 0 0,-1-4 0-16,3 2 0 15,3-1 0-15,2-2 0 16,5-1 0-16,0-1 0 0,0 1 0 16,4-3 0-16,2 0 0 15,-3 1 0-15,2 2 0 16,-7 2 0-16,2-1 0 15,-4 3 0-15,-4 2 0 16,-1 1 0-16,-5 3 0 16,-2-1 0-16,-1 0 0 15,-1-1 0-15,0 2 0 16,-3-1 0-16,1-1 0 16,1 0 0-16,-1-2 0 15,3 0 0-15,-2 0 0 16,1 1 0-16,0-2 0 15,3-2 0-15,-1 1 0 0,1-1 0 16,-5 2 0-16,-1-1 0 16,1-1 0-16,-3 0 0 15,-4-1 0-15,-1 2 0 16,-11 1 0-16,16 0 0 16,-16 0 0-16,12-2 0 15,-12 2 0-15,0 0 0 16,13-1 0-16,-13 1 0 15,0 0 0-15,0 0 0 16,0 0 0-16,0 0 0 16,0 0 0-16,0 0 0 15,0 0 0-15,0 0 0 16,0 0 0-16,0 0 0 0,0 0 0 16,0 0 0-16,0 0 0 15,0 0 0-15,0 0 0 16,11 2 0-1,-11-2 0-15,0 0 0 0,0 0 0 16,0 0 0-16,11 1 0 16,-11-1 0-16,0 0 0 15,0 0 0-15,12 0 0 16,-12 0 0-16,0 0 0 16,0 0 0-16,0 0 0 15,0 0 0-15,0 0 0 16,0 0 0-16,0 0 0 0,0 0 0 15,0 0 0-15,0 0 0 16,0 0 0-16,0 0 0 16,0 0 0-16,0 0 0 15,0 0 0-15,0 0 0 16,0 0 0-16,0 0 0 16,0 0 0-16,0 0 0 15,0 0 0-15,0 0 0 16,0 0 0-16,0 0 0 15,0 0 0-15,0 0 0 16,0 0 0-16,0 0 0 16,0 0 0-16,0 0 0 15,0 0 0-15,0 0 0 0,0 0 0 16,0 0 0-16,11 4 0 16,-11-4 0-16,0 0 0 15,14 4 0 1,-14-4 0-16,0 0 0 0,13 8 0 15,-13-8 0-15,0 0 0 16,15 15 0-16,-15-15 0 16,8 14 0-16,-8-14 0 15,16 19 0-15,-3-10 0 16,-13-9 0-16,18 17 0 16,-18-17 0-16,16 14 0 15,-16-14 0-15,0 0 0 16,11 2 0-16,-11-2 0 0,2-11 0 15,-4-2 0-15,2-4 0 16,-3-5 0 0,3-9 0-16,0-6 0 15,0-7 0-15,3-7 0 0,-1 0 0 16,1 2 0-16,0 2 0 16,0 3 0-16,-1 10 0 15,-2 8 0-15,0 9 0 16,0 17 0-16,0 0 0 15,-6 30 0-15,4 9 0 16,-1 9 0-16,1 9 0 16,2 9 0-16,2 6 0 15,1-2 0-15,0-5 0 16,2-8 0-16,0-11 0 16,0-8 0-16,-4-10 0 15,4-9 0-15,-5-19 0 16,0 14 0-16,0-14 0 0,-9-16 0 15,2-6 0-15,-1-11 0 16,0-11 0-16,0-10 0 16,0-9 0-16,1-5 0 15,1 0 0-15,4 5 0 16,-1 7 0-16,1 12 0 16,-1 17 0-16,3 27 0 15,0 0 0-15,-16 40 0 16,8 14 0-16,-2 12 0 15,-1 7 0-15,0 6 0 16,1 4 0-16,2-5 0 16,0-12 0-16,6-10 0 15,0-15 0-15,2-11 0 0,2-10 0 16,-2-20 0-16,0 0 0 16,5-18 0-16,-5-10 0 15,2-10 0-15,-2-11 0 16,3-7 0-16,-3-1 0 15,0 3 0-15,0 9 0 16,-3 6 0-16,3 17 0 16,0 22 0-16,0 14 0 15,3 15 0-15,5 11 0 16,2 1 0-16,6 4-149 16,8 2-39-16,0-17-7 15,7-12-4-15,-1-21-3 16</inkml:trace>
</inkml:ink>
</file>

<file path=ppt/ink/ink9.xml><?xml version="1.0" encoding="utf-8"?>
<inkml:ink xmlns:inkml="http://www.w3.org/2003/InkML">
  <inkml:definitions>
    <inkml:context xml:id="ctx0">
      <inkml:inkSource xml:id="inkSrc0">
        <inkml:traceFormat>
          <inkml:channel name="X" type="integer" max="27748" units="cm"/>
          <inkml:channel name="Y" type="integer" max="15652" units="cm"/>
          <inkml:channel name="F" type="integer" max="1023" units="dev"/>
          <inkml:channel name="T" type="integer" max="2.14748E9" units="dev"/>
        </inkml:traceFormat>
        <inkml:channelProperties>
          <inkml:channelProperty channel="X" name="resolution" value="1000.28839" units="1/cm"/>
          <inkml:channelProperty channel="Y" name="resolution" value="1000.12781" units="1/cm"/>
          <inkml:channelProperty channel="F" name="resolution" value="0" units="1/dev"/>
          <inkml:channelProperty channel="T" name="resolution" value="1" units="1/dev"/>
        </inkml:channelProperties>
      </inkml:inkSource>
      <inkml:timestamp xml:id="ts0" timeString="2018-02-07T01:15:09.031"/>
    </inkml:context>
    <inkml:brush xml:id="br0">
      <inkml:brushProperty name="width" value="0.05292" units="cm"/>
      <inkml:brushProperty name="height" value="0.05292" units="cm"/>
      <inkml:brushProperty name="color" value="#FFC000"/>
    </inkml:brush>
    <inkml:brush xml:id="br1">
      <inkml:brushProperty name="width" value="0.05292" units="cm"/>
      <inkml:brushProperty name="height" value="0.05292" units="cm"/>
      <inkml:brushProperty name="color" value="#0070C0"/>
    </inkml:brush>
  </inkml:definitions>
  <inkml:trace contextRef="#ctx0" brushRef="#br0">6329 12229 30 0,'0'0'18'15,"0"0"-5"-15,0 0 6 16,0 0 3-16,0 0 8 16,0 0-2-16,0 0-2 15,0 0-1-15,0 0-1 16,0 0-2-16,0-11-5 16,0 11-8-16,0 0-10 15,0 0-19-15,0 0-9 16,0 0-8-16,-11 13-5 15,11-13-13-15,0 0-4 16,0 0 20-16</inkml:trace>
  <inkml:trace contextRef="#ctx0" brushRef="#br0" timeOffset="1186.938">10565 12086 44 0,'0'0'14'0,"0"0"-3"15,9-11-2-15,-9 11-5 16,0 0-2-16,0 0-2 15,0 0 0-15,0 0 0 16,0 0 0-16,0 0-4 16,0 0-5-16,0 0 1 15,0 0-3-15,0 0-1 16,0 0 0-16,0 0-3 0,0 0 3 16</inkml:trace>
  <inkml:trace contextRef="#ctx0" brushRef="#br1" timeOffset="7038.357">4463 5343 51 0,'0'0'84'15,"-5"-16"-19"-15,5 16-8 16,0-12 20-16,0 12 26 15,0 0 1-15,0 0-3 16,0 0-3-16,-5 15-9 16,5 8 4-16,-9 4-14 15,7 9-57-15,-3 7-22 16,3 4 0-16,2 5 0 16,0 0 0-16,7-2 0 15,-2-7 0-15,3-4 0 16,2-8 0-16,-1-7 0 15,-2-9-9-15,-7-15-78 16,14 8-35-16,-14-8-21 0,11-21-12 16,-9 3-6-16,0 2-2 15,-2-6-2-15</inkml:trace>
  <inkml:trace contextRef="#ctx0" brushRef="#br1" timeOffset="7885.65">4453 5630 263 0,'0'0'92'0,"0"0"-3"16,0 0 15-16,0 0-9 15,7 11-16-15,7-6-15 16,-14-5 4-16,25 6-5 16,-9-7-10-16,6 2-18 0,-1-3-26 15,5-3-8-15,3-2-2 16,3-2 1-16,2 2-1 15,2 1 3-15,6 0-2 16,-2 1 1-16,4 1 0 16,-1 2-1-16,-2 0 0 15,2 4 0-15,3-2 0 16,2-2 0-16,0 1 1 16,2-2 0-16,2-1-2 15,6-1 0-15,0 0 0 16,4-1 0-16,-1 0 0 15,2 2 0-15,0 2 0 16,1 1 1-16,-5 1 0 0,5-2-1 16,-4 2 2-16,3-1-1 15,3-2 1-15,5-2-3 16,0-1 3 0,2-2 4-16,4 1-5 0,1 2 6 15,-1 2-6-15,-4-1-1 16,3 4 0-16,-3-1 3 15,1-1-5-15,2 0 2 16,1-3-4-16,1 0 3 16,4-3-4-16,2 0 12 15,-2 0-11-15,-2 1 5 16,0 1 1-16,-5 2 2 16,-1 3-1-16,-6 1-2 0,0 1 2 15,-2 0-2 1,0 0 1-16,0-1 0 15,0 0-1-15,2-2-2 16,1-2 2-16,-1-1 2 0,3-1-2 16,-5-2 0-16,-2 2 0 15,-5 0 1-15,-2 2-1 16,-7-1 0-16,-2 3 1 16,-9 0-2-16,-5 2 1 15,-6 0 1-15,-6-1 0 16,-4 1-1-16,-4-1 3 15,-14 1-3-15,15 0 0 0,-15 0 0 16,0 0 0 0,0 0 0-16,0 0 0 15,0 0 0-15,0 0 0 16,0 0 0-16,0 0 0 0,0 0 0 16,0 0 0-16,0 0 0 15,0 0 0-15,-13-1-54 16,13 1-53-16,0 0-30 15,0 0-16-15,0 0-13 16,-13-11 5-16,13 11-11 16</inkml:trace>
  <inkml:trace contextRef="#ctx0" brushRef="#br1" timeOffset="9343.73">6877 5339 108 0,'-10'-18'90'16,"4"0"34"-16,-4 0-8 0,2-1 1 16,3 2-2-16,-5 2-13 15,6 4-12-15,-3 0-20 16,7 11-27-16,0 0-37 15,-2 15 0-15,4 12-2 16,1 11 6-16,1 9-5 16,3 8-4-16,0 10 1 15,1 2-2-15,0-2 1 0,-3-4-4 16,1-8 3-16,-1-8-9 16,-3-10 7-1,1-10 2-15,-1-9 1 16,-2-16 0-16,0 0 1 0,0 0 1 15,-2-20-1-15,-3-7 0 16,0-10 0-16,1-7 5 16,-1-7-12-16,-2-7 8 15,1-2-8-15,-2 1 2 16,4 5 0-16,-5 8 2 16,-1 9 1-16,2 13-5 15,8 24 7-15,-21-4-5 16,12 25 5-16,0 11 0 0,3 8 2 15,1 6-3 1,0 5 1-16,2 2-3 16,6-4 2-16,-1-2-3 15,6-11 3-15,0-8-2 0,3-7 1 16,-1-13 0-16,3-12-1 16,-2-14 1-16,-1-11 1 15,-1-7 3-15,-7-8-6 16,0-7 7-16,-4-2-9 15,-3 5 4-15,-1 8-2 16,-4 8 5-16,-1 11-5 16,-2 15-1-16,-1 14 10 15,0 13-11-15,0 11 7 16,1 3-43-16,8 6-69 16,3-1-35-16,9-10-15 15,14-7-4-15,10-15-10 16,17-7 4-16</inkml:trace>
  <inkml:trace contextRef="#ctx0" brushRef="#br1" timeOffset="10998.909">7111 5596 301 0,'-23'14'109'0,"1"-7"-45"16,10-1-40-16,12-6-5 16,0 0 21-16,0 0 17 15,0 0-2-15,23 5 2 16,-7-8 3-16,7 3-1 15,2-3 2-15,5 0-4 16,4-3-33-16,4 0-22 16,11-2-2-16,3-2 0 15,5 0 2-15,5 0-3 0,-1 1 3 16,1 3-1 0,4 0 0-16,-5 2-3 15,1 3 5-15,-3 1-3 16,-2 1-1-16,1 0 3 0,3-2-3 15,2-2 0-15,2 0 0 16,1-2 12-16,0-1-12 16,-3-1 8-16,-1 0-8 15,-1 1 7-15,-8 3-5 16,-3 1 6-16,-6 1-7 16,1 1 0-16,-2 1 0 15,1 1 0-15,3-4 0 0,6 1 0 16,2-1 0-1,2-3 0-15,6 1 0 16,1-1 0-16,1 1 0 16,-2-1 0-16,-2 2 0 0,1 0 0 15,-3 0-1-15,1 2 1 16,-5-1 0-16,1 2 0 16,-1-2 0-16,0 2-2 15,0-1 0-15,-1 1 2 16,-1-1 0-16,-3 0-1 15,0-2 3-15,0 1-3 16,-2-1 3-16,2 2-1 16,-4 0 0-16,2 0-2 15,-1 2 0-15,-2-1 0 16,-3 2 1-16,-3 1 1 16,-2-1-2-16,-6-1 0 15,-1 2 1-15,-5-1 2 0,-3 1 1 16,-1-2-3-16,-3 1-2 15,3 0 0-15,0-1 3 16,-3-1-1-16,2 0-1 16,-2 1 0-16,0-1 0 15,1 0 0-15,-4 0 2 16,-2 0 0-16,-2 1-2 16,-11-1-1-16,15 3 5 15,-15-3-3-15,0 0 3 16,0 0-1-16,11 3-2 15,-11-3 0-15,0 0 0 16,0 0 0-16,0 0 0 16,0 0 0-16,5-13 0 0,0 0 0 15,4-4 0-15,-2-4 0 16,0-6 0-16,2-5 0 16,-2-2 0-16,-1-1-3 15,-1-1 4-15,-5 3-8 16,-2 6 7-16,-3 4-1 15,1 7 0-15,4 16 0 16,-14 0-1-16,8 19 2 16,1 14-2-16,2 12 9 15,1 8-7-15,2 9-1 16,2 5 0-16,1 3 0 16,-1-3 2-16,5-5-2 15,-3-11 1-15,1-8-4 0,0-8 5 16,-3-13 1-1,-2-22 0-15,0 0 0 16,0 0 1-16,3-35-2 0,-8-4 3 16,2-11-3-16,1-13-1 15,-1-8 0-15,1-3 0 16,2-3 0-16,0 8 0 16,0 8 0-16,2 11 0 15,-2 16-2-15,3 21 1 16,-3 13 1-16,0 34-3 15,0 8 3-15,-3 14 0 16,1 9-2-16,2 5 3 16,0 1-1-16,0-3 0 0,0-8 0 15,0-13 1-15,0-9-2 16,-2-12 2 0,0-8 1-16,2-18-3 15,-9 11-1-15,9-11-126 0,0-17-34 16,-3-4-9-16,11-1-2 15,-4-9-8-15,10 0 4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smtClean="0">
                <a:latin typeface="Arial" charset="0"/>
              </a:defRPr>
            </a:lvl1pPr>
          </a:lstStyle>
          <a:p>
            <a:pPr>
              <a:defRPr/>
            </a:pPr>
            <a:endParaRPr lang="en-US" altLang="en-US"/>
          </a:p>
        </p:txBody>
      </p:sp>
      <p:sp>
        <p:nvSpPr>
          <p:cNvPr id="4099" name="Rectangle 3"/>
          <p:cNvSpPr>
            <a:spLocks noGrp="1" noChangeArrowheads="1"/>
          </p:cNvSpPr>
          <p:nvPr>
            <p:ph type="dt"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smtClean="0">
                <a:latin typeface="Arial" charset="0"/>
              </a:defRPr>
            </a:lvl1pPr>
          </a:lstStyle>
          <a:p>
            <a:pPr>
              <a:defRPr/>
            </a:pPr>
            <a:endParaRPr lang="en-US" altLang="en-US"/>
          </a:p>
        </p:txBody>
      </p:sp>
      <p:sp>
        <p:nvSpPr>
          <p:cNvPr id="4096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701040" y="4415790"/>
            <a:ext cx="5608320"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102" name="Rectangle 6"/>
          <p:cNvSpPr>
            <a:spLocks noGrp="1" noChangeArrowheads="1"/>
          </p:cNvSpPr>
          <p:nvPr>
            <p:ph type="ftr" sz="quarter" idx="4"/>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smtClean="0">
                <a:latin typeface="Arial" charset="0"/>
              </a:defRPr>
            </a:lvl1pPr>
          </a:lstStyle>
          <a:p>
            <a:pPr>
              <a:defRPr/>
            </a:pPr>
            <a:endParaRPr lang="en-US" altLang="en-US"/>
          </a:p>
        </p:txBody>
      </p:sp>
      <p:sp>
        <p:nvSpPr>
          <p:cNvPr id="4103" name="Rectangle 7"/>
          <p:cNvSpPr>
            <a:spLocks noGrp="1" noChangeArrowheads="1"/>
          </p:cNvSpPr>
          <p:nvPr>
            <p:ph type="sldNum" sz="quarter" idx="5"/>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smtClean="0">
                <a:latin typeface="Arial" charset="0"/>
              </a:defRPr>
            </a:lvl1pPr>
          </a:lstStyle>
          <a:p>
            <a:pPr>
              <a:defRPr/>
            </a:pPr>
            <a:fld id="{C8F3DF93-E66D-4C60-AD6A-8AB439BB5312}" type="slidenum">
              <a:rPr lang="en-US" altLang="en-US"/>
              <a:pPr>
                <a:defRPr/>
              </a:pPr>
              <a:t>‹#›</a:t>
            </a:fld>
            <a:endParaRPr lang="en-US" altLang="en-US"/>
          </a:p>
        </p:txBody>
      </p:sp>
    </p:spTree>
    <p:extLst>
      <p:ext uri="{BB962C8B-B14F-4D97-AF65-F5344CB8AC3E}">
        <p14:creationId xmlns:p14="http://schemas.microsoft.com/office/powerpoint/2010/main" val="20787667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C7B4CF-0296-4500-9755-2D86F43845FB}" type="slidenum">
              <a:rPr lang="en-US" altLang="en-US"/>
              <a:pPr/>
              <a:t>1</a:t>
            </a:fld>
            <a:endParaRPr lang="en-US" altLang="en-US"/>
          </a:p>
        </p:txBody>
      </p:sp>
      <p:sp>
        <p:nvSpPr>
          <p:cNvPr id="1068034" name="Rectangle 2"/>
          <p:cNvSpPr>
            <a:spLocks noGrp="1" noRot="1" noChangeAspect="1" noChangeArrowheads="1" noTextEdit="1"/>
          </p:cNvSpPr>
          <p:nvPr>
            <p:ph type="sldImg"/>
          </p:nvPr>
        </p:nvSpPr>
        <p:spPr>
          <a:ln/>
        </p:spPr>
      </p:sp>
      <p:sp>
        <p:nvSpPr>
          <p:cNvPr id="10680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19126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C3BFF2-4B15-4EA7-B1FA-A13DD02AEF0C}" type="slidenum">
              <a:rPr lang="en-US" altLang="en-US"/>
              <a:pPr/>
              <a:t>2</a:t>
            </a:fld>
            <a:endParaRPr lang="en-US" altLang="en-US"/>
          </a:p>
        </p:txBody>
      </p:sp>
      <p:sp>
        <p:nvSpPr>
          <p:cNvPr id="1076226" name="Rectangle 2"/>
          <p:cNvSpPr>
            <a:spLocks noGrp="1" noRot="1" noChangeAspect="1" noChangeArrowheads="1" noTextEdit="1"/>
          </p:cNvSpPr>
          <p:nvPr>
            <p:ph type="sldImg"/>
          </p:nvPr>
        </p:nvSpPr>
        <p:spPr>
          <a:ln/>
        </p:spPr>
      </p:sp>
      <p:sp>
        <p:nvSpPr>
          <p:cNvPr id="10762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93663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Design &amp; Analysis of Algorithms</a:t>
            </a:r>
          </a:p>
        </p:txBody>
      </p:sp>
      <p:sp>
        <p:nvSpPr>
          <p:cNvPr id="5" name="Rectangle 6"/>
          <p:cNvSpPr>
            <a:spLocks noGrp="1" noChangeArrowheads="1"/>
          </p:cNvSpPr>
          <p:nvPr>
            <p:ph type="ftr" sz="quarter" idx="4"/>
          </p:nvPr>
        </p:nvSpPr>
        <p:spPr>
          <a:ln/>
        </p:spPr>
        <p:txBody>
          <a:bodyPr/>
          <a:lstStyle/>
          <a:p>
            <a:r>
              <a:rPr lang="en-US" altLang="en-US"/>
              <a:t>Suzan Köknar-Tezel</a:t>
            </a:r>
          </a:p>
        </p:txBody>
      </p:sp>
      <p:sp>
        <p:nvSpPr>
          <p:cNvPr id="6" name="Rectangle 7"/>
          <p:cNvSpPr>
            <a:spLocks noGrp="1" noChangeArrowheads="1"/>
          </p:cNvSpPr>
          <p:nvPr>
            <p:ph type="sldNum" sz="quarter" idx="5"/>
          </p:nvPr>
        </p:nvSpPr>
        <p:spPr>
          <a:ln/>
        </p:spPr>
        <p:txBody>
          <a:bodyPr/>
          <a:lstStyle/>
          <a:p>
            <a:fld id="{D9F78A05-37FC-46F5-ADA2-D1C130205BE2}" type="slidenum">
              <a:rPr lang="en-US" altLang="en-US"/>
              <a:pPr/>
              <a:t>22</a:t>
            </a:fld>
            <a:endParaRPr lang="en-US" alt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05076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Design &amp; Analysis of Algorithms</a:t>
            </a:r>
          </a:p>
        </p:txBody>
      </p:sp>
      <p:sp>
        <p:nvSpPr>
          <p:cNvPr id="5" name="Rectangle 6"/>
          <p:cNvSpPr>
            <a:spLocks noGrp="1" noChangeArrowheads="1"/>
          </p:cNvSpPr>
          <p:nvPr>
            <p:ph type="ftr" sz="quarter" idx="4"/>
          </p:nvPr>
        </p:nvSpPr>
        <p:spPr>
          <a:ln/>
        </p:spPr>
        <p:txBody>
          <a:bodyPr/>
          <a:lstStyle/>
          <a:p>
            <a:r>
              <a:rPr lang="en-US" altLang="en-US"/>
              <a:t>Suzan Köknar-Tezel</a:t>
            </a:r>
          </a:p>
        </p:txBody>
      </p:sp>
      <p:sp>
        <p:nvSpPr>
          <p:cNvPr id="6" name="Rectangle 7"/>
          <p:cNvSpPr>
            <a:spLocks noGrp="1" noChangeArrowheads="1"/>
          </p:cNvSpPr>
          <p:nvPr>
            <p:ph type="sldNum" sz="quarter" idx="5"/>
          </p:nvPr>
        </p:nvSpPr>
        <p:spPr>
          <a:ln/>
        </p:spPr>
        <p:txBody>
          <a:bodyPr/>
          <a:lstStyle/>
          <a:p>
            <a:fld id="{D9F78A05-37FC-46F5-ADA2-D1C130205BE2}" type="slidenum">
              <a:rPr lang="en-US" altLang="en-US"/>
              <a:pPr/>
              <a:t>23</a:t>
            </a:fld>
            <a:endParaRPr lang="en-US" alt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4223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Design &amp; Analysis of Algorithms</a:t>
            </a:r>
          </a:p>
        </p:txBody>
      </p:sp>
      <p:sp>
        <p:nvSpPr>
          <p:cNvPr id="5" name="Rectangle 6"/>
          <p:cNvSpPr>
            <a:spLocks noGrp="1" noChangeArrowheads="1"/>
          </p:cNvSpPr>
          <p:nvPr>
            <p:ph type="ftr" sz="quarter" idx="4"/>
          </p:nvPr>
        </p:nvSpPr>
        <p:spPr>
          <a:ln/>
        </p:spPr>
        <p:txBody>
          <a:bodyPr/>
          <a:lstStyle/>
          <a:p>
            <a:r>
              <a:rPr lang="en-US" altLang="en-US"/>
              <a:t>Suzan Köknar-Tezel</a:t>
            </a:r>
          </a:p>
        </p:txBody>
      </p:sp>
      <p:sp>
        <p:nvSpPr>
          <p:cNvPr id="6" name="Rectangle 7"/>
          <p:cNvSpPr>
            <a:spLocks noGrp="1" noChangeArrowheads="1"/>
          </p:cNvSpPr>
          <p:nvPr>
            <p:ph type="sldNum" sz="quarter" idx="5"/>
          </p:nvPr>
        </p:nvSpPr>
        <p:spPr>
          <a:ln/>
        </p:spPr>
        <p:txBody>
          <a:bodyPr/>
          <a:lstStyle/>
          <a:p>
            <a:fld id="{AA00E581-3B26-45C0-93D9-B51A4AF56B52}" type="slidenum">
              <a:rPr lang="en-US" altLang="en-US"/>
              <a:pPr/>
              <a:t>24</a:t>
            </a:fld>
            <a:endParaRPr lang="en-US" altLang="en-US"/>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38362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defTabSz="934987" eaLnBrk="0" hangingPunct="0">
              <a:defRPr>
                <a:solidFill>
                  <a:schemeClr val="tx1"/>
                </a:solidFill>
                <a:latin typeface="Arial" pitchFamily="34" charset="0"/>
              </a:defRPr>
            </a:lvl1pPr>
            <a:lvl2pPr marL="742909" indent="-285734" defTabSz="934987" eaLnBrk="0" hangingPunct="0">
              <a:defRPr>
                <a:solidFill>
                  <a:schemeClr val="tx1"/>
                </a:solidFill>
                <a:latin typeface="Arial" pitchFamily="34" charset="0"/>
              </a:defRPr>
            </a:lvl2pPr>
            <a:lvl3pPr marL="1142937" indent="-228587" defTabSz="934987" eaLnBrk="0" hangingPunct="0">
              <a:defRPr>
                <a:solidFill>
                  <a:schemeClr val="tx1"/>
                </a:solidFill>
                <a:latin typeface="Arial" pitchFamily="34" charset="0"/>
              </a:defRPr>
            </a:lvl3pPr>
            <a:lvl4pPr marL="1600111" indent="-228587" defTabSz="934987" eaLnBrk="0" hangingPunct="0">
              <a:defRPr>
                <a:solidFill>
                  <a:schemeClr val="tx1"/>
                </a:solidFill>
                <a:latin typeface="Arial" pitchFamily="34" charset="0"/>
              </a:defRPr>
            </a:lvl4pPr>
            <a:lvl5pPr marL="2057287" indent="-228587" defTabSz="934987" eaLnBrk="0" hangingPunct="0">
              <a:defRPr>
                <a:solidFill>
                  <a:schemeClr val="tx1"/>
                </a:solidFill>
                <a:latin typeface="Arial" pitchFamily="34" charset="0"/>
              </a:defRPr>
            </a:lvl5pPr>
            <a:lvl6pPr marL="2514461" indent="-228587" defTabSz="934987" eaLnBrk="0" fontAlgn="base" hangingPunct="0">
              <a:spcBef>
                <a:spcPct val="0"/>
              </a:spcBef>
              <a:spcAft>
                <a:spcPct val="0"/>
              </a:spcAft>
              <a:defRPr>
                <a:solidFill>
                  <a:schemeClr val="tx1"/>
                </a:solidFill>
                <a:latin typeface="Arial" pitchFamily="34" charset="0"/>
              </a:defRPr>
            </a:lvl6pPr>
            <a:lvl7pPr marL="2971635" indent="-228587" defTabSz="934987" eaLnBrk="0" fontAlgn="base" hangingPunct="0">
              <a:spcBef>
                <a:spcPct val="0"/>
              </a:spcBef>
              <a:spcAft>
                <a:spcPct val="0"/>
              </a:spcAft>
              <a:defRPr>
                <a:solidFill>
                  <a:schemeClr val="tx1"/>
                </a:solidFill>
                <a:latin typeface="Arial" pitchFamily="34" charset="0"/>
              </a:defRPr>
            </a:lvl7pPr>
            <a:lvl8pPr marL="3428811" indent="-228587" defTabSz="934987" eaLnBrk="0" fontAlgn="base" hangingPunct="0">
              <a:spcBef>
                <a:spcPct val="0"/>
              </a:spcBef>
              <a:spcAft>
                <a:spcPct val="0"/>
              </a:spcAft>
              <a:defRPr>
                <a:solidFill>
                  <a:schemeClr val="tx1"/>
                </a:solidFill>
                <a:latin typeface="Arial" pitchFamily="34" charset="0"/>
              </a:defRPr>
            </a:lvl8pPr>
            <a:lvl9pPr marL="3885985" indent="-228587" defTabSz="934987" eaLnBrk="0" fontAlgn="base" hangingPunct="0">
              <a:spcBef>
                <a:spcPct val="0"/>
              </a:spcBef>
              <a:spcAft>
                <a:spcPct val="0"/>
              </a:spcAft>
              <a:defRPr>
                <a:solidFill>
                  <a:schemeClr val="tx1"/>
                </a:solidFill>
                <a:latin typeface="Arial" pitchFamily="34" charset="0"/>
              </a:defRPr>
            </a:lvl9pPr>
          </a:lstStyle>
          <a:p>
            <a:pPr eaLnBrk="1" hangingPunct="1"/>
            <a:fld id="{91606096-1DED-49B5-832B-D7CF8F5D425B}" type="slidenum">
              <a:rPr lang="en-US" altLang="en-US"/>
              <a:pPr eaLnBrk="1" hangingPunct="1"/>
              <a:t>38</a:t>
            </a:fld>
            <a:endParaRPr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en-US" altLang="en-US">
              <a:latin typeface="Arial" pitchFamily="34" charset="0"/>
            </a:endParaRPr>
          </a:p>
        </p:txBody>
      </p:sp>
      <p:sp>
        <p:nvSpPr>
          <p:cNvPr id="2" name="Header Placeholder 1"/>
          <p:cNvSpPr>
            <a:spLocks noGrp="1"/>
          </p:cNvSpPr>
          <p:nvPr>
            <p:ph type="hdr" sz="quarter" idx="10"/>
          </p:nvPr>
        </p:nvSpPr>
        <p:spPr/>
        <p:txBody>
          <a:bodyPr/>
          <a:lstStyle/>
          <a:p>
            <a:pPr>
              <a:defRPr/>
            </a:pPr>
            <a:r>
              <a:rPr lang="en-US" altLang="en-US"/>
              <a:t>Midterm Review P2</a:t>
            </a:r>
          </a:p>
        </p:txBody>
      </p:sp>
    </p:spTree>
    <p:extLst>
      <p:ext uri="{BB962C8B-B14F-4D97-AF65-F5344CB8AC3E}">
        <p14:creationId xmlns:p14="http://schemas.microsoft.com/office/powerpoint/2010/main" val="3222180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defTabSz="934987" eaLnBrk="0" hangingPunct="0">
              <a:defRPr>
                <a:solidFill>
                  <a:schemeClr val="tx1"/>
                </a:solidFill>
                <a:latin typeface="Arial" pitchFamily="34" charset="0"/>
              </a:defRPr>
            </a:lvl1pPr>
            <a:lvl2pPr marL="742909" indent="-285734" defTabSz="934987" eaLnBrk="0" hangingPunct="0">
              <a:defRPr>
                <a:solidFill>
                  <a:schemeClr val="tx1"/>
                </a:solidFill>
                <a:latin typeface="Arial" pitchFamily="34" charset="0"/>
              </a:defRPr>
            </a:lvl2pPr>
            <a:lvl3pPr marL="1142937" indent="-228587" defTabSz="934987" eaLnBrk="0" hangingPunct="0">
              <a:defRPr>
                <a:solidFill>
                  <a:schemeClr val="tx1"/>
                </a:solidFill>
                <a:latin typeface="Arial" pitchFamily="34" charset="0"/>
              </a:defRPr>
            </a:lvl3pPr>
            <a:lvl4pPr marL="1600111" indent="-228587" defTabSz="934987" eaLnBrk="0" hangingPunct="0">
              <a:defRPr>
                <a:solidFill>
                  <a:schemeClr val="tx1"/>
                </a:solidFill>
                <a:latin typeface="Arial" pitchFamily="34" charset="0"/>
              </a:defRPr>
            </a:lvl4pPr>
            <a:lvl5pPr marL="2057287" indent="-228587" defTabSz="934987" eaLnBrk="0" hangingPunct="0">
              <a:defRPr>
                <a:solidFill>
                  <a:schemeClr val="tx1"/>
                </a:solidFill>
                <a:latin typeface="Arial" pitchFamily="34" charset="0"/>
              </a:defRPr>
            </a:lvl5pPr>
            <a:lvl6pPr marL="2514461" indent="-228587" defTabSz="934987" eaLnBrk="0" fontAlgn="base" hangingPunct="0">
              <a:spcBef>
                <a:spcPct val="0"/>
              </a:spcBef>
              <a:spcAft>
                <a:spcPct val="0"/>
              </a:spcAft>
              <a:defRPr>
                <a:solidFill>
                  <a:schemeClr val="tx1"/>
                </a:solidFill>
                <a:latin typeface="Arial" pitchFamily="34" charset="0"/>
              </a:defRPr>
            </a:lvl6pPr>
            <a:lvl7pPr marL="2971635" indent="-228587" defTabSz="934987" eaLnBrk="0" fontAlgn="base" hangingPunct="0">
              <a:spcBef>
                <a:spcPct val="0"/>
              </a:spcBef>
              <a:spcAft>
                <a:spcPct val="0"/>
              </a:spcAft>
              <a:defRPr>
                <a:solidFill>
                  <a:schemeClr val="tx1"/>
                </a:solidFill>
                <a:latin typeface="Arial" pitchFamily="34" charset="0"/>
              </a:defRPr>
            </a:lvl7pPr>
            <a:lvl8pPr marL="3428811" indent="-228587" defTabSz="934987" eaLnBrk="0" fontAlgn="base" hangingPunct="0">
              <a:spcBef>
                <a:spcPct val="0"/>
              </a:spcBef>
              <a:spcAft>
                <a:spcPct val="0"/>
              </a:spcAft>
              <a:defRPr>
                <a:solidFill>
                  <a:schemeClr val="tx1"/>
                </a:solidFill>
                <a:latin typeface="Arial" pitchFamily="34" charset="0"/>
              </a:defRPr>
            </a:lvl8pPr>
            <a:lvl9pPr marL="3885985" indent="-228587" defTabSz="934987" eaLnBrk="0" fontAlgn="base" hangingPunct="0">
              <a:spcBef>
                <a:spcPct val="0"/>
              </a:spcBef>
              <a:spcAft>
                <a:spcPct val="0"/>
              </a:spcAft>
              <a:defRPr>
                <a:solidFill>
                  <a:schemeClr val="tx1"/>
                </a:solidFill>
                <a:latin typeface="Arial" pitchFamily="34" charset="0"/>
              </a:defRPr>
            </a:lvl9pPr>
          </a:lstStyle>
          <a:p>
            <a:pPr eaLnBrk="1" hangingPunct="1"/>
            <a:fld id="{1DF9C88C-A1E5-4283-84AC-6EEDAA4BEFDE}" type="slidenum">
              <a:rPr lang="en-US" altLang="en-US"/>
              <a:pPr eaLnBrk="1" hangingPunct="1"/>
              <a:t>39</a:t>
            </a:fld>
            <a:endParaRPr lang="en-US" alt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pPr eaLnBrk="1" hangingPunct="1"/>
            <a:endParaRPr lang="en-US" altLang="en-US">
              <a:latin typeface="Arial" pitchFamily="34" charset="0"/>
            </a:endParaRPr>
          </a:p>
        </p:txBody>
      </p:sp>
      <p:sp>
        <p:nvSpPr>
          <p:cNvPr id="2" name="Header Placeholder 1"/>
          <p:cNvSpPr>
            <a:spLocks noGrp="1"/>
          </p:cNvSpPr>
          <p:nvPr>
            <p:ph type="hdr" sz="quarter" idx="10"/>
          </p:nvPr>
        </p:nvSpPr>
        <p:spPr/>
        <p:txBody>
          <a:bodyPr/>
          <a:lstStyle/>
          <a:p>
            <a:pPr>
              <a:defRPr/>
            </a:pPr>
            <a:r>
              <a:rPr lang="en-US" altLang="en-US"/>
              <a:t>Midterm Review P2</a:t>
            </a:r>
          </a:p>
        </p:txBody>
      </p:sp>
    </p:spTree>
    <p:extLst>
      <p:ext uri="{BB962C8B-B14F-4D97-AF65-F5344CB8AC3E}">
        <p14:creationId xmlns:p14="http://schemas.microsoft.com/office/powerpoint/2010/main" val="170819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4540317" y="0"/>
            <a:ext cx="3472312" cy="48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498" tIns="49249" rIns="98498" bIns="49249" anchor="ct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endParaRPr lang="en-US" altLang="en-US"/>
          </a:p>
        </p:txBody>
      </p:sp>
      <p:sp>
        <p:nvSpPr>
          <p:cNvPr id="23555" name="Rectangle 3"/>
          <p:cNvSpPr>
            <a:spLocks noChangeArrowheads="1"/>
          </p:cNvSpPr>
          <p:nvPr/>
        </p:nvSpPr>
        <p:spPr bwMode="auto">
          <a:xfrm>
            <a:off x="4540317" y="9273159"/>
            <a:ext cx="3472312" cy="48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472" tIns="47881" rIns="97472" bIns="47881" anchor="b"/>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lgn="r"/>
            <a:r>
              <a:rPr lang="en-US" altLang="en-US" sz="1300">
                <a:latin typeface="Times New Roman" pitchFamily="18" charset="0"/>
              </a:rPr>
              <a:t>2</a:t>
            </a:r>
          </a:p>
        </p:txBody>
      </p:sp>
      <p:sp>
        <p:nvSpPr>
          <p:cNvPr id="23556" name="Rectangle 4"/>
          <p:cNvSpPr>
            <a:spLocks noChangeArrowheads="1"/>
          </p:cNvSpPr>
          <p:nvPr/>
        </p:nvSpPr>
        <p:spPr bwMode="auto">
          <a:xfrm>
            <a:off x="1" y="9273159"/>
            <a:ext cx="3472312" cy="48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498" tIns="49249" rIns="98498" bIns="49249" anchor="ct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endParaRPr lang="en-US" altLang="en-US"/>
          </a:p>
        </p:txBody>
      </p:sp>
      <p:sp>
        <p:nvSpPr>
          <p:cNvPr id="23557" name="Rectangle 5"/>
          <p:cNvSpPr>
            <a:spLocks noChangeArrowheads="1"/>
          </p:cNvSpPr>
          <p:nvPr/>
        </p:nvSpPr>
        <p:spPr bwMode="auto">
          <a:xfrm>
            <a:off x="1" y="0"/>
            <a:ext cx="3472312" cy="48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498" tIns="49249" rIns="98498" bIns="49249" anchor="ct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endParaRPr lang="en-US" altLang="en-US"/>
          </a:p>
        </p:txBody>
      </p:sp>
      <p:sp>
        <p:nvSpPr>
          <p:cNvPr id="23558" name="Rectangle 6"/>
          <p:cNvSpPr>
            <a:spLocks noGrp="1" noRot="1" noChangeAspect="1" noChangeArrowheads="1" noTextEdit="1"/>
          </p:cNvSpPr>
          <p:nvPr>
            <p:ph type="sldImg"/>
          </p:nvPr>
        </p:nvSpPr>
        <p:spPr>
          <a:xfrm>
            <a:off x="1309688" y="739775"/>
            <a:ext cx="4859337" cy="3644900"/>
          </a:xfrm>
          <a:ln cap="flat"/>
        </p:spPr>
      </p:sp>
      <p:sp>
        <p:nvSpPr>
          <p:cNvPr id="23559" name="Rectangle 7"/>
          <p:cNvSpPr>
            <a:spLocks noGrp="1" noChangeArrowheads="1"/>
          </p:cNvSpPr>
          <p:nvPr>
            <p:ph type="body" idx="1"/>
          </p:nvPr>
        </p:nvSpPr>
        <p:spPr>
          <a:noFill/>
        </p:spPr>
        <p:txBody>
          <a:bodyPr/>
          <a:lstStyle/>
          <a:p>
            <a:endParaRPr lang="en-US" altLang="en-US"/>
          </a:p>
        </p:txBody>
      </p:sp>
      <p:sp>
        <p:nvSpPr>
          <p:cNvPr id="2" name="Header Placeholder 1"/>
          <p:cNvSpPr>
            <a:spLocks noGrp="1"/>
          </p:cNvSpPr>
          <p:nvPr>
            <p:ph type="hdr" sz="quarter" idx="10"/>
          </p:nvPr>
        </p:nvSpPr>
        <p:spPr/>
        <p:txBody>
          <a:bodyPr/>
          <a:lstStyle/>
          <a:p>
            <a:pPr>
              <a:defRPr/>
            </a:pPr>
            <a:r>
              <a:rPr lang="en-US" altLang="en-US"/>
              <a:t>Midterm Review P2</a:t>
            </a:r>
          </a:p>
        </p:txBody>
      </p:sp>
    </p:spTree>
    <p:extLst>
      <p:ext uri="{BB962C8B-B14F-4D97-AF65-F5344CB8AC3E}">
        <p14:creationId xmlns:p14="http://schemas.microsoft.com/office/powerpoint/2010/main" val="1251289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63E40-1FB3-4574-ACBA-32CF396E2A71}" type="slidenum">
              <a:rPr lang="en-US" altLang="en-US"/>
              <a:pPr/>
              <a:t>63</a:t>
            </a:fld>
            <a:endParaRPr lang="en-US" alt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US" altLang="en-US"/>
          </a:p>
        </p:txBody>
      </p:sp>
      <p:sp>
        <p:nvSpPr>
          <p:cNvPr id="2" name="Header Placeholder 1"/>
          <p:cNvSpPr>
            <a:spLocks noGrp="1"/>
          </p:cNvSpPr>
          <p:nvPr>
            <p:ph type="hdr" sz="quarter" idx="10"/>
          </p:nvPr>
        </p:nvSpPr>
        <p:spPr/>
        <p:txBody>
          <a:bodyPr/>
          <a:lstStyle/>
          <a:p>
            <a:pPr>
              <a:defRPr/>
            </a:pPr>
            <a:r>
              <a:rPr lang="en-US" altLang="en-US"/>
              <a:t>Midterm Review P2</a:t>
            </a:r>
          </a:p>
        </p:txBody>
      </p:sp>
    </p:spTree>
    <p:extLst>
      <p:ext uri="{BB962C8B-B14F-4D97-AF65-F5344CB8AC3E}">
        <p14:creationId xmlns:p14="http://schemas.microsoft.com/office/powerpoint/2010/main" val="133667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17F2679-8FC5-4358-AA26-9DEC64CFA413}" type="datetimeFigureOut">
              <a:rPr lang="en-US" smtClean="0">
                <a:solidFill>
                  <a:prstClr val="black">
                    <a:tint val="75000"/>
                  </a:prstClr>
                </a:solidFill>
              </a:rPr>
              <a:pPr/>
              <a:t>10/26/18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C4A2691-24BA-45F2-A6AB-0DCFDF833BE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93324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7F2679-8FC5-4358-AA26-9DEC64CFA413}" type="datetimeFigureOut">
              <a:rPr lang="en-US" smtClean="0">
                <a:solidFill>
                  <a:prstClr val="black">
                    <a:tint val="75000"/>
                  </a:prstClr>
                </a:solidFill>
              </a:rPr>
              <a:pPr/>
              <a:t>10/26/18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C4A2691-24BA-45F2-A6AB-0DCFDF833BE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55249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7F2679-8FC5-4358-AA26-9DEC64CFA413}" type="datetimeFigureOut">
              <a:rPr lang="en-US" smtClean="0">
                <a:solidFill>
                  <a:prstClr val="black">
                    <a:tint val="75000"/>
                  </a:prstClr>
                </a:solidFill>
              </a:rPr>
              <a:pPr/>
              <a:t>10/26/18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C4A2691-24BA-45F2-A6AB-0DCFDF833BE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55683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a:t>Click to edit Master title style</a:t>
            </a:r>
          </a:p>
        </p:txBody>
      </p:sp>
      <p:sp>
        <p:nvSpPr>
          <p:cNvPr id="3" name="Text Placeholder 2"/>
          <p:cNvSpPr>
            <a:spLocks noGrp="1"/>
          </p:cNvSpPr>
          <p:nvPr>
            <p:ph type="body" sz="half" idx="1"/>
          </p:nvPr>
        </p:nvSpPr>
        <p:spPr>
          <a:xfrm>
            <a:off x="350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41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CF69A4BE-992F-4859-804E-A650BBB68DC2}" type="slidenum">
              <a:rPr lang="en-US" altLang="en-US"/>
              <a:pPr>
                <a:defRPr/>
              </a:pPr>
              <a:t>‹#›</a:t>
            </a:fld>
            <a:endParaRPr lang="en-US" altLang="en-US"/>
          </a:p>
        </p:txBody>
      </p:sp>
    </p:spTree>
    <p:extLst>
      <p:ext uri="{BB962C8B-B14F-4D97-AF65-F5344CB8AC3E}">
        <p14:creationId xmlns:p14="http://schemas.microsoft.com/office/powerpoint/2010/main" val="16937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7F2679-8FC5-4358-AA26-9DEC64CFA413}" type="datetimeFigureOut">
              <a:rPr lang="en-US" smtClean="0">
                <a:solidFill>
                  <a:prstClr val="black">
                    <a:tint val="75000"/>
                  </a:prstClr>
                </a:solidFill>
              </a:rPr>
              <a:pPr/>
              <a:t>10/26/18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C4A2691-24BA-45F2-A6AB-0DCFDF833BE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15208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7F2679-8FC5-4358-AA26-9DEC64CFA413}" type="datetimeFigureOut">
              <a:rPr lang="en-US" smtClean="0">
                <a:solidFill>
                  <a:prstClr val="black">
                    <a:tint val="75000"/>
                  </a:prstClr>
                </a:solidFill>
              </a:rPr>
              <a:pPr/>
              <a:t>10/26/18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C4A2691-24BA-45F2-A6AB-0DCFDF833BE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72969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17F2679-8FC5-4358-AA26-9DEC64CFA413}" type="datetimeFigureOut">
              <a:rPr lang="en-US" smtClean="0">
                <a:solidFill>
                  <a:prstClr val="black">
                    <a:tint val="75000"/>
                  </a:prstClr>
                </a:solidFill>
              </a:rPr>
              <a:pPr/>
              <a:t>10/26/18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C4A2691-24BA-45F2-A6AB-0DCFDF833BE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9292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7F2679-8FC5-4358-AA26-9DEC64CFA413}" type="datetimeFigureOut">
              <a:rPr lang="en-US" smtClean="0">
                <a:solidFill>
                  <a:prstClr val="black">
                    <a:tint val="75000"/>
                  </a:prstClr>
                </a:solidFill>
              </a:rPr>
              <a:pPr/>
              <a:t>10/26/18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C4A2691-24BA-45F2-A6AB-0DCFDF833BE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7780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7F2679-8FC5-4358-AA26-9DEC64CFA413}" type="datetimeFigureOut">
              <a:rPr lang="en-US" smtClean="0">
                <a:solidFill>
                  <a:prstClr val="black">
                    <a:tint val="75000"/>
                  </a:prstClr>
                </a:solidFill>
              </a:rPr>
              <a:pPr/>
              <a:t>10/26/18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C4A2691-24BA-45F2-A6AB-0DCFDF833BE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3750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7F2679-8FC5-4358-AA26-9DEC64CFA413}" type="datetimeFigureOut">
              <a:rPr lang="en-US" smtClean="0">
                <a:solidFill>
                  <a:prstClr val="black">
                    <a:tint val="75000"/>
                  </a:prstClr>
                </a:solidFill>
              </a:rPr>
              <a:pPr/>
              <a:t>10/26/18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C4A2691-24BA-45F2-A6AB-0DCFDF833BE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84418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17F2679-8FC5-4358-AA26-9DEC64CFA413}" type="datetimeFigureOut">
              <a:rPr lang="en-US" smtClean="0">
                <a:solidFill>
                  <a:prstClr val="black">
                    <a:tint val="75000"/>
                  </a:prstClr>
                </a:solidFill>
              </a:rPr>
              <a:pPr/>
              <a:t>10/26/18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C4A2691-24BA-45F2-A6AB-0DCFDF833BE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23810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17F2679-8FC5-4358-AA26-9DEC64CFA413}" type="datetimeFigureOut">
              <a:rPr lang="en-US" smtClean="0">
                <a:solidFill>
                  <a:prstClr val="black">
                    <a:tint val="75000"/>
                  </a:prstClr>
                </a:solidFill>
              </a:rPr>
              <a:pPr/>
              <a:t>10/26/18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C4A2691-24BA-45F2-A6AB-0DCFDF833BE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0361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spcBef>
                <a:spcPts val="0"/>
              </a:spcBef>
              <a:spcAft>
                <a:spcPts val="0"/>
              </a:spcAft>
            </a:pPr>
            <a:fld id="{617F2679-8FC5-4358-AA26-9DEC64CFA413}" type="datetimeFigureOut">
              <a:rPr lang="en-US" smtClean="0">
                <a:solidFill>
                  <a:prstClr val="black">
                    <a:tint val="75000"/>
                  </a:prstClr>
                </a:solidFill>
                <a:latin typeface="Calibri" panose="020F0502020204030204"/>
              </a:rPr>
              <a:pPr fontAlgn="auto">
                <a:spcBef>
                  <a:spcPts val="0"/>
                </a:spcBef>
                <a:spcAft>
                  <a:spcPts val="0"/>
                </a:spcAft>
              </a:pPr>
              <a:t>10/26/18</a:t>
            </a:fld>
            <a:endParaRPr lang="en-US">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spcBef>
                <a:spcPts val="0"/>
              </a:spcBef>
              <a:spcAft>
                <a:spcPts val="0"/>
              </a:spcAft>
            </a:pPr>
            <a:fld id="{EC4A2691-24BA-45F2-A6AB-0DCFDF833BEA}" type="slidenum">
              <a:rPr lang="en-US" smtClean="0">
                <a:solidFill>
                  <a:prstClr val="black">
                    <a:tint val="75000"/>
                  </a:prstClr>
                </a:solidFill>
                <a:latin typeface="Calibri" panose="020F0502020204030204"/>
              </a:rPr>
              <a:pPr fontAlgn="auto">
                <a:spcBef>
                  <a:spcPts val="0"/>
                </a:spcBef>
                <a:spcAft>
                  <a:spcPts val="0"/>
                </a:spcAft>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34563591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0.emf"/><Relationship Id="rId7" Type="http://schemas.openxmlformats.org/officeDocument/2006/relationships/image" Target="../media/image22.emf"/><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24.emf"/><Relationship Id="rId5" Type="http://schemas.openxmlformats.org/officeDocument/2006/relationships/image" Target="../media/image21.emf"/><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23.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4.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11" Type="http://schemas.openxmlformats.org/officeDocument/2006/relationships/image" Target="../media/image7.wmf"/><Relationship Id="rId5" Type="http://schemas.openxmlformats.org/officeDocument/2006/relationships/image" Target="../media/image8.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0.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11.wmf"/><Relationship Id="rId4" Type="http://schemas.openxmlformats.org/officeDocument/2006/relationships/oleObject" Target="../embeddings/oleObject11.bin"/></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30.emf"/><Relationship Id="rId2" Type="http://schemas.openxmlformats.org/officeDocument/2006/relationships/customXml" Target="../ink/ink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customXml" Target="../ink/ink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customXml" Target="../ink/ink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customXml" Target="../ink/ink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customXml" Target="../ink/ink1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40.emf"/><Relationship Id="rId2" Type="http://schemas.openxmlformats.org/officeDocument/2006/relationships/customXml" Target="../ink/ink1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customXml" Target="../ink/ink1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8" Type="http://schemas.openxmlformats.org/officeDocument/2006/relationships/image" Target="../media/image49.emf"/><Relationship Id="rId13" Type="http://schemas.openxmlformats.org/officeDocument/2006/relationships/customXml" Target="../ink/ink18.xml"/><Relationship Id="rId18" Type="http://schemas.openxmlformats.org/officeDocument/2006/relationships/image" Target="../media/image54.emf"/><Relationship Id="rId3" Type="http://schemas.openxmlformats.org/officeDocument/2006/relationships/customXml" Target="../ink/ink13.xml"/><Relationship Id="rId7" Type="http://schemas.openxmlformats.org/officeDocument/2006/relationships/customXml" Target="../ink/ink15.xml"/><Relationship Id="rId12" Type="http://schemas.openxmlformats.org/officeDocument/2006/relationships/image" Target="../media/image51.emf"/><Relationship Id="rId17" Type="http://schemas.openxmlformats.org/officeDocument/2006/relationships/customXml" Target="../ink/ink20.xml"/><Relationship Id="rId2" Type="http://schemas.openxmlformats.org/officeDocument/2006/relationships/image" Target="../media/image26.png"/><Relationship Id="rId16" Type="http://schemas.openxmlformats.org/officeDocument/2006/relationships/image" Target="../media/image53.emf"/><Relationship Id="rId20" Type="http://schemas.openxmlformats.org/officeDocument/2006/relationships/image" Target="../media/image55.emf"/><Relationship Id="rId1" Type="http://schemas.openxmlformats.org/officeDocument/2006/relationships/slideLayout" Target="../slideLayouts/slideLayout7.xml"/><Relationship Id="rId6" Type="http://schemas.openxmlformats.org/officeDocument/2006/relationships/image" Target="../media/image48.emf"/><Relationship Id="rId11" Type="http://schemas.openxmlformats.org/officeDocument/2006/relationships/customXml" Target="../ink/ink17.xml"/><Relationship Id="rId5" Type="http://schemas.openxmlformats.org/officeDocument/2006/relationships/customXml" Target="../ink/ink14.xml"/><Relationship Id="rId15" Type="http://schemas.openxmlformats.org/officeDocument/2006/relationships/customXml" Target="../ink/ink19.xml"/><Relationship Id="rId10" Type="http://schemas.openxmlformats.org/officeDocument/2006/relationships/image" Target="../media/image50.emf"/><Relationship Id="rId19" Type="http://schemas.openxmlformats.org/officeDocument/2006/relationships/customXml" Target="../ink/ink21.xml"/><Relationship Id="rId4" Type="http://schemas.openxmlformats.org/officeDocument/2006/relationships/image" Target="../media/image47.emf"/><Relationship Id="rId9" Type="http://schemas.openxmlformats.org/officeDocument/2006/relationships/customXml" Target="../ink/ink16.xml"/><Relationship Id="rId14" Type="http://schemas.openxmlformats.org/officeDocument/2006/relationships/image" Target="../media/image52.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oleObject" Target="../embeddings/oleObject4.bin"/><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Rectangle 2"/>
          <p:cNvSpPr>
            <a:spLocks noGrp="1" noChangeArrowheads="1"/>
          </p:cNvSpPr>
          <p:nvPr>
            <p:ph type="title"/>
          </p:nvPr>
        </p:nvSpPr>
        <p:spPr/>
        <p:txBody>
          <a:bodyPr/>
          <a:lstStyle/>
          <a:p>
            <a:r>
              <a:rPr lang="en-US" altLang="en-US" dirty="0"/>
              <a:t>Midterm Exam</a:t>
            </a:r>
          </a:p>
        </p:txBody>
      </p:sp>
      <p:sp>
        <p:nvSpPr>
          <p:cNvPr id="1067011" name="Rectangle 3"/>
          <p:cNvSpPr>
            <a:spLocks noGrp="1" noChangeArrowheads="1"/>
          </p:cNvSpPr>
          <p:nvPr>
            <p:ph idx="1"/>
          </p:nvPr>
        </p:nvSpPr>
        <p:spPr/>
        <p:txBody>
          <a:bodyPr/>
          <a:lstStyle/>
          <a:p>
            <a:r>
              <a:rPr lang="en-US" altLang="en-US" dirty="0"/>
              <a:t>Closed book exam</a:t>
            </a:r>
          </a:p>
          <a:p>
            <a:r>
              <a:rPr lang="en-US" altLang="en-US" dirty="0"/>
              <a:t>Cheat sheet: you are allowed </a:t>
            </a:r>
            <a:r>
              <a:rPr lang="en-US" altLang="en-US" i="1" dirty="0">
                <a:solidFill>
                  <a:srgbClr val="FF3300"/>
                </a:solidFill>
              </a:rPr>
              <a:t>8.5x11 </a:t>
            </a:r>
            <a:r>
              <a:rPr lang="en-US" altLang="en-US" dirty="0"/>
              <a:t>sheet, both sides</a:t>
            </a:r>
          </a:p>
          <a:p>
            <a:r>
              <a:rPr lang="en-US" altLang="en-US" dirty="0"/>
              <a:t>Calculator allowed</a:t>
            </a:r>
          </a:p>
        </p:txBody>
      </p:sp>
      <p:sp>
        <p:nvSpPr>
          <p:cNvPr id="4" name="Date Placeholder 3"/>
          <p:cNvSpPr>
            <a:spLocks noGrp="1"/>
          </p:cNvSpPr>
          <p:nvPr>
            <p:ph type="dt" sz="half" idx="10"/>
          </p:nvPr>
        </p:nvSpPr>
        <p:spPr/>
        <p:txBody>
          <a:bodyPr/>
          <a:lstStyle/>
          <a:p>
            <a:fld id="{1DC54E52-6F46-4C68-AA7A-692EE701E2A1}" type="datetime1">
              <a:rPr lang="en-US" altLang="en-US"/>
              <a:pPr/>
              <a:t>10/26/18</a:t>
            </a:fld>
            <a:endParaRPr lang="en-US" altLang="en-US"/>
          </a:p>
        </p:txBody>
      </p:sp>
      <p:sp>
        <p:nvSpPr>
          <p:cNvPr id="5" name="Slide Number Placeholder 4"/>
          <p:cNvSpPr>
            <a:spLocks noGrp="1"/>
          </p:cNvSpPr>
          <p:nvPr>
            <p:ph type="sldNum" sz="quarter" idx="12"/>
          </p:nvPr>
        </p:nvSpPr>
        <p:spPr>
          <a:xfrm>
            <a:off x="7010400" y="6553200"/>
            <a:ext cx="2133600" cy="304800"/>
          </a:xfrm>
          <a:prstGeom prst="rect">
            <a:avLst/>
          </a:prstGeom>
        </p:spPr>
        <p:txBody>
          <a:bodyPr/>
          <a:lstStyle/>
          <a:p>
            <a:fld id="{76EFCEC5-F418-44ED-A83B-85E10959D6FB}" type="slidenum">
              <a:rPr lang="en-US" altLang="en-US"/>
              <a:pPr/>
              <a:t>1</a:t>
            </a:fld>
            <a:endParaRPr lang="en-US" altLang="en-US"/>
          </a:p>
        </p:txBody>
      </p:sp>
    </p:spTree>
    <p:extLst>
      <p:ext uri="{BB962C8B-B14F-4D97-AF65-F5344CB8AC3E}">
        <p14:creationId xmlns:p14="http://schemas.microsoft.com/office/powerpoint/2010/main" val="4214721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a:t>Limit Method: The Process</a:t>
            </a:r>
          </a:p>
        </p:txBody>
      </p:sp>
      <p:sp>
        <p:nvSpPr>
          <p:cNvPr id="39939" name="Content Placeholder 2"/>
          <p:cNvSpPr>
            <a:spLocks noGrp="1"/>
          </p:cNvSpPr>
          <p:nvPr>
            <p:ph idx="1"/>
          </p:nvPr>
        </p:nvSpPr>
        <p:spPr>
          <a:xfrm>
            <a:off x="457200" y="1570038"/>
            <a:ext cx="8229600" cy="4525962"/>
          </a:xfrm>
        </p:spPr>
        <p:txBody>
          <a:bodyPr/>
          <a:lstStyle/>
          <a:p>
            <a:r>
              <a:rPr lang="en-US" altLang="en-US" sz="2400" dirty="0"/>
              <a:t>Say we have functions f(n) and g(n).  We set up a limit quotient between f and g as follows</a:t>
            </a:r>
          </a:p>
          <a:p>
            <a:endParaRPr lang="en-US" altLang="en-US" sz="2400" dirty="0"/>
          </a:p>
          <a:p>
            <a:endParaRPr lang="en-US" altLang="en-US" sz="2400" dirty="0"/>
          </a:p>
          <a:p>
            <a:endParaRPr lang="en-US" altLang="en-US" sz="2400" dirty="0"/>
          </a:p>
          <a:p>
            <a:endParaRPr lang="en-US" altLang="en-US" sz="2400" dirty="0"/>
          </a:p>
          <a:p>
            <a:r>
              <a:rPr lang="en-US" altLang="en-US" sz="2400" dirty="0"/>
              <a:t>The above can be proven using calculus, but for our purposes, the limit method is sufficient for showing asymptotic inclusions</a:t>
            </a:r>
          </a:p>
          <a:p>
            <a:r>
              <a:rPr lang="en-US" altLang="en-US" sz="2400" dirty="0"/>
              <a:t>Always try to look for algebraic simplifications first</a:t>
            </a:r>
          </a:p>
          <a:p>
            <a:r>
              <a:rPr lang="en-US" altLang="en-US" sz="2400" dirty="0"/>
              <a:t>If f and g both diverge or converge on zero or infinity, then you need to apply the </a:t>
            </a:r>
            <a:r>
              <a:rPr lang="en-US" altLang="en-US" sz="2400" dirty="0" err="1"/>
              <a:t>l’Hôpital</a:t>
            </a:r>
            <a:r>
              <a:rPr lang="en-US" altLang="en-US" sz="2400" dirty="0"/>
              <a:t> Rule</a:t>
            </a:r>
          </a:p>
        </p:txBody>
      </p:sp>
      <p:graphicFrame>
        <p:nvGraphicFramePr>
          <p:cNvPr id="4" name="Table 3"/>
          <p:cNvGraphicFramePr>
            <a:graphicFrameLocks noGrp="1"/>
          </p:cNvGraphicFramePr>
          <p:nvPr/>
        </p:nvGraphicFramePr>
        <p:xfrm>
          <a:off x="1274763" y="2362200"/>
          <a:ext cx="6726237" cy="1371600"/>
        </p:xfrm>
        <a:graphic>
          <a:graphicData uri="http://schemas.openxmlformats.org/drawingml/2006/table">
            <a:tbl>
              <a:tblPr/>
              <a:tblGrid>
                <a:gridCol w="3144837">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371475">
                <a:tc>
                  <a:txBody>
                    <a:bodyPr/>
                    <a:lstStyle>
                      <a:lvl1pPr eaLnBrk="0" hangingPunct="0">
                        <a:spcBef>
                          <a:spcPct val="20000"/>
                        </a:spcBef>
                        <a:buFont typeface="Arial" pitchFamily="34" charset="0"/>
                        <a:defRPr sz="2800">
                          <a:solidFill>
                            <a:schemeClr val="tx1"/>
                          </a:solidFill>
                          <a:latin typeface="Calibri" pitchFamily="34" charset="0"/>
                          <a:ea typeface="MS PGothic"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MS PGothic" pitchFamily="34" charset="-128"/>
                        </a:defRPr>
                      </a:lvl2pPr>
                      <a:lvl3pPr eaLnBrk="0" hangingPunct="0">
                        <a:spcBef>
                          <a:spcPct val="20000"/>
                        </a:spcBef>
                        <a:defRPr sz="2000">
                          <a:solidFill>
                            <a:schemeClr val="tx1"/>
                          </a:solidFill>
                          <a:latin typeface="Calibri" pitchFamily="34" charset="0"/>
                          <a:ea typeface="MS PGothic" pitchFamily="34" charset="-128"/>
                        </a:defRPr>
                      </a:lvl3pPr>
                      <a:lvl4pPr eaLnBrk="0" hangingPunct="0">
                        <a:spcBef>
                          <a:spcPct val="20000"/>
                        </a:spcBef>
                        <a:defRPr>
                          <a:solidFill>
                            <a:schemeClr val="tx1"/>
                          </a:solidFill>
                          <a:latin typeface="Calibri" pitchFamily="34" charset="0"/>
                          <a:ea typeface="MS PGothic" pitchFamily="34" charset="-128"/>
                        </a:defRPr>
                      </a:lvl4pPr>
                      <a:lvl5pPr eaLnBrk="0" hangingPunct="0">
                        <a:spcBef>
                          <a:spcPct val="20000"/>
                        </a:spcBef>
                        <a:defRPr>
                          <a:solidFill>
                            <a:schemeClr val="tx1"/>
                          </a:solidFill>
                          <a:latin typeface="Calibri" pitchFamily="34" charset="0"/>
                          <a:ea typeface="MS PGothic" pitchFamily="34" charset="-128"/>
                        </a:defRPr>
                      </a:lvl5pPr>
                      <a:lvl6pPr marL="457200" eaLnBrk="0" fontAlgn="base" hangingPunct="0">
                        <a:spcBef>
                          <a:spcPct val="20000"/>
                        </a:spcBef>
                        <a:spcAft>
                          <a:spcPct val="0"/>
                        </a:spcAft>
                        <a:defRPr>
                          <a:solidFill>
                            <a:schemeClr val="tx1"/>
                          </a:solidFill>
                          <a:latin typeface="Calibri" pitchFamily="34" charset="0"/>
                          <a:ea typeface="MS PGothic" pitchFamily="34" charset="-128"/>
                        </a:defRPr>
                      </a:lvl6pPr>
                      <a:lvl7pPr marL="914400" eaLnBrk="0" fontAlgn="base" hangingPunct="0">
                        <a:spcBef>
                          <a:spcPct val="20000"/>
                        </a:spcBef>
                        <a:spcAft>
                          <a:spcPct val="0"/>
                        </a:spcAft>
                        <a:defRPr>
                          <a:solidFill>
                            <a:schemeClr val="tx1"/>
                          </a:solidFill>
                          <a:latin typeface="Calibri" pitchFamily="34" charset="0"/>
                          <a:ea typeface="MS PGothic" pitchFamily="34" charset="-128"/>
                        </a:defRPr>
                      </a:lvl7pPr>
                      <a:lvl8pPr marL="1371600" eaLnBrk="0" fontAlgn="base" hangingPunct="0">
                        <a:spcBef>
                          <a:spcPct val="20000"/>
                        </a:spcBef>
                        <a:spcAft>
                          <a:spcPct val="0"/>
                        </a:spcAft>
                        <a:defRPr>
                          <a:solidFill>
                            <a:schemeClr val="tx1"/>
                          </a:solidFill>
                          <a:latin typeface="Calibri" pitchFamily="34" charset="0"/>
                          <a:ea typeface="MS PGothic" pitchFamily="34" charset="-128"/>
                        </a:defRPr>
                      </a:lvl8pPr>
                      <a:lvl9pPr marL="1828800" eaLnBrk="0" fontAlgn="base" hangingPunct="0">
                        <a:spcBef>
                          <a:spcPct val="20000"/>
                        </a:spcBef>
                        <a:spcAft>
                          <a:spcPct val="0"/>
                        </a:spcAft>
                        <a:defRPr>
                          <a:solidFill>
                            <a:schemeClr val="tx1"/>
                          </a:solidFill>
                          <a:latin typeface="Calibri" pitchFamily="34" charset="0"/>
                          <a:ea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FFFFFF"/>
                        </a:solidFill>
                        <a:effectLst/>
                        <a:latin typeface="Calibri"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sz="2800">
                          <a:solidFill>
                            <a:schemeClr val="tx1"/>
                          </a:solidFill>
                          <a:latin typeface="Calibri" pitchFamily="34" charset="0"/>
                          <a:ea typeface="MS PGothic"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MS PGothic" pitchFamily="34" charset="-128"/>
                        </a:defRPr>
                      </a:lvl2pPr>
                      <a:lvl3pPr eaLnBrk="0" hangingPunct="0">
                        <a:spcBef>
                          <a:spcPct val="20000"/>
                        </a:spcBef>
                        <a:defRPr sz="2000">
                          <a:solidFill>
                            <a:schemeClr val="tx1"/>
                          </a:solidFill>
                          <a:latin typeface="Calibri" pitchFamily="34" charset="0"/>
                          <a:ea typeface="MS PGothic" pitchFamily="34" charset="-128"/>
                        </a:defRPr>
                      </a:lvl3pPr>
                      <a:lvl4pPr eaLnBrk="0" hangingPunct="0">
                        <a:spcBef>
                          <a:spcPct val="20000"/>
                        </a:spcBef>
                        <a:defRPr>
                          <a:solidFill>
                            <a:schemeClr val="tx1"/>
                          </a:solidFill>
                          <a:latin typeface="Calibri" pitchFamily="34" charset="0"/>
                          <a:ea typeface="MS PGothic" pitchFamily="34" charset="-128"/>
                        </a:defRPr>
                      </a:lvl4pPr>
                      <a:lvl5pPr eaLnBrk="0" hangingPunct="0">
                        <a:spcBef>
                          <a:spcPct val="20000"/>
                        </a:spcBef>
                        <a:defRPr>
                          <a:solidFill>
                            <a:schemeClr val="tx1"/>
                          </a:solidFill>
                          <a:latin typeface="Calibri" pitchFamily="34" charset="0"/>
                          <a:ea typeface="MS PGothic" pitchFamily="34" charset="-128"/>
                        </a:defRPr>
                      </a:lvl5pPr>
                      <a:lvl6pPr marL="457200" eaLnBrk="0" fontAlgn="base" hangingPunct="0">
                        <a:spcBef>
                          <a:spcPct val="20000"/>
                        </a:spcBef>
                        <a:spcAft>
                          <a:spcPct val="0"/>
                        </a:spcAft>
                        <a:defRPr>
                          <a:solidFill>
                            <a:schemeClr val="tx1"/>
                          </a:solidFill>
                          <a:latin typeface="Calibri" pitchFamily="34" charset="0"/>
                          <a:ea typeface="MS PGothic" pitchFamily="34" charset="-128"/>
                        </a:defRPr>
                      </a:lvl6pPr>
                      <a:lvl7pPr marL="914400" eaLnBrk="0" fontAlgn="base" hangingPunct="0">
                        <a:spcBef>
                          <a:spcPct val="20000"/>
                        </a:spcBef>
                        <a:spcAft>
                          <a:spcPct val="0"/>
                        </a:spcAft>
                        <a:defRPr>
                          <a:solidFill>
                            <a:schemeClr val="tx1"/>
                          </a:solidFill>
                          <a:latin typeface="Calibri" pitchFamily="34" charset="0"/>
                          <a:ea typeface="MS PGothic" pitchFamily="34" charset="-128"/>
                        </a:defRPr>
                      </a:lvl7pPr>
                      <a:lvl8pPr marL="1371600" eaLnBrk="0" fontAlgn="base" hangingPunct="0">
                        <a:spcBef>
                          <a:spcPct val="20000"/>
                        </a:spcBef>
                        <a:spcAft>
                          <a:spcPct val="0"/>
                        </a:spcAft>
                        <a:defRPr>
                          <a:solidFill>
                            <a:schemeClr val="tx1"/>
                          </a:solidFill>
                          <a:latin typeface="Calibri" pitchFamily="34" charset="0"/>
                          <a:ea typeface="MS PGothic" pitchFamily="34" charset="-128"/>
                        </a:defRPr>
                      </a:lvl8pPr>
                      <a:lvl9pPr marL="1828800" eaLnBrk="0" fontAlgn="base" hangingPunct="0">
                        <a:spcBef>
                          <a:spcPct val="20000"/>
                        </a:spcBef>
                        <a:spcAft>
                          <a:spcPct val="0"/>
                        </a:spcAft>
                        <a:defRPr>
                          <a:solidFill>
                            <a:schemeClr val="tx1"/>
                          </a:solidFill>
                          <a:latin typeface="Calibri" pitchFamily="34" charset="0"/>
                          <a:ea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Calibri" pitchFamily="34" charset="0"/>
                          <a:cs typeface="Arial"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sz="2800">
                          <a:solidFill>
                            <a:schemeClr val="tx1"/>
                          </a:solidFill>
                          <a:latin typeface="Calibri" pitchFamily="34" charset="0"/>
                          <a:ea typeface="MS PGothic"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MS PGothic" pitchFamily="34" charset="-128"/>
                        </a:defRPr>
                      </a:lvl2pPr>
                      <a:lvl3pPr eaLnBrk="0" hangingPunct="0">
                        <a:spcBef>
                          <a:spcPct val="20000"/>
                        </a:spcBef>
                        <a:defRPr sz="2000">
                          <a:solidFill>
                            <a:schemeClr val="tx1"/>
                          </a:solidFill>
                          <a:latin typeface="Calibri" pitchFamily="34" charset="0"/>
                          <a:ea typeface="MS PGothic" pitchFamily="34" charset="-128"/>
                        </a:defRPr>
                      </a:lvl3pPr>
                      <a:lvl4pPr eaLnBrk="0" hangingPunct="0">
                        <a:spcBef>
                          <a:spcPct val="20000"/>
                        </a:spcBef>
                        <a:defRPr>
                          <a:solidFill>
                            <a:schemeClr val="tx1"/>
                          </a:solidFill>
                          <a:latin typeface="Calibri" pitchFamily="34" charset="0"/>
                          <a:ea typeface="MS PGothic" pitchFamily="34" charset="-128"/>
                        </a:defRPr>
                      </a:lvl4pPr>
                      <a:lvl5pPr eaLnBrk="0" hangingPunct="0">
                        <a:spcBef>
                          <a:spcPct val="20000"/>
                        </a:spcBef>
                        <a:defRPr>
                          <a:solidFill>
                            <a:schemeClr val="tx1"/>
                          </a:solidFill>
                          <a:latin typeface="Calibri" pitchFamily="34" charset="0"/>
                          <a:ea typeface="MS PGothic" pitchFamily="34" charset="-128"/>
                        </a:defRPr>
                      </a:lvl5pPr>
                      <a:lvl6pPr marL="457200" eaLnBrk="0" fontAlgn="base" hangingPunct="0">
                        <a:spcBef>
                          <a:spcPct val="20000"/>
                        </a:spcBef>
                        <a:spcAft>
                          <a:spcPct val="0"/>
                        </a:spcAft>
                        <a:defRPr>
                          <a:solidFill>
                            <a:schemeClr val="tx1"/>
                          </a:solidFill>
                          <a:latin typeface="Calibri" pitchFamily="34" charset="0"/>
                          <a:ea typeface="MS PGothic" pitchFamily="34" charset="-128"/>
                        </a:defRPr>
                      </a:lvl6pPr>
                      <a:lvl7pPr marL="914400" eaLnBrk="0" fontAlgn="base" hangingPunct="0">
                        <a:spcBef>
                          <a:spcPct val="20000"/>
                        </a:spcBef>
                        <a:spcAft>
                          <a:spcPct val="0"/>
                        </a:spcAft>
                        <a:defRPr>
                          <a:solidFill>
                            <a:schemeClr val="tx1"/>
                          </a:solidFill>
                          <a:latin typeface="Calibri" pitchFamily="34" charset="0"/>
                          <a:ea typeface="MS PGothic" pitchFamily="34" charset="-128"/>
                        </a:defRPr>
                      </a:lvl7pPr>
                      <a:lvl8pPr marL="1371600" eaLnBrk="0" fontAlgn="base" hangingPunct="0">
                        <a:spcBef>
                          <a:spcPct val="20000"/>
                        </a:spcBef>
                        <a:spcAft>
                          <a:spcPct val="0"/>
                        </a:spcAft>
                        <a:defRPr>
                          <a:solidFill>
                            <a:schemeClr val="tx1"/>
                          </a:solidFill>
                          <a:latin typeface="Calibri" pitchFamily="34" charset="0"/>
                          <a:ea typeface="MS PGothic" pitchFamily="34" charset="-128"/>
                        </a:defRPr>
                      </a:lvl8pPr>
                      <a:lvl9pPr marL="1828800" eaLnBrk="0" fontAlgn="base" hangingPunct="0">
                        <a:spcBef>
                          <a:spcPct val="20000"/>
                        </a:spcBef>
                        <a:spcAft>
                          <a:spcPct val="0"/>
                        </a:spcAft>
                        <a:defRPr>
                          <a:solidFill>
                            <a:schemeClr val="tx1"/>
                          </a:solidFill>
                          <a:latin typeface="Calibri" pitchFamily="34" charset="0"/>
                          <a:ea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Calibri" pitchFamily="34" charset="0"/>
                          <a:cs typeface="Arial" pitchFamily="34" charset="0"/>
                        </a:rPr>
                        <a:t>Then f(n)</a:t>
                      </a:r>
                      <a:r>
                        <a:rPr kumimoji="0" lang="en-US" altLang="en-US" sz="2400" b="0" i="0" u="none" strike="noStrike" cap="none" normalizeH="0" baseline="0">
                          <a:ln>
                            <a:noFill/>
                          </a:ln>
                          <a:solidFill>
                            <a:schemeClr val="tx1"/>
                          </a:solidFill>
                          <a:effectLst/>
                          <a:latin typeface="Calibri" pitchFamily="34" charset="0"/>
                          <a:cs typeface="Arial" pitchFamily="34" charset="0"/>
                          <a:sym typeface="Symbol" pitchFamily="18" charset="2"/>
                        </a:rPr>
                        <a:t>O(g(n))</a:t>
                      </a:r>
                      <a:endParaRPr kumimoji="0" lang="en-US" altLang="en-US" sz="2400" b="0" i="0" u="none" strike="noStrike" cap="none" normalizeH="0" baseline="0">
                        <a:ln>
                          <a:noFill/>
                        </a:ln>
                        <a:solidFill>
                          <a:schemeClr val="tx1"/>
                        </a:solidFill>
                        <a:effectLst/>
                        <a:latin typeface="Calibri"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1638">
                <a:tc>
                  <a:txBody>
                    <a:bodyPr/>
                    <a:lstStyle>
                      <a:lvl1pPr eaLnBrk="0" hangingPunct="0">
                        <a:spcBef>
                          <a:spcPct val="20000"/>
                        </a:spcBef>
                        <a:buFont typeface="Arial" pitchFamily="34" charset="0"/>
                        <a:defRPr sz="2800">
                          <a:solidFill>
                            <a:schemeClr val="tx1"/>
                          </a:solidFill>
                          <a:latin typeface="Calibri" pitchFamily="34" charset="0"/>
                          <a:ea typeface="MS PGothic"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MS PGothic" pitchFamily="34" charset="-128"/>
                        </a:defRPr>
                      </a:lvl2pPr>
                      <a:lvl3pPr eaLnBrk="0" hangingPunct="0">
                        <a:spcBef>
                          <a:spcPct val="20000"/>
                        </a:spcBef>
                        <a:defRPr sz="2000">
                          <a:solidFill>
                            <a:schemeClr val="tx1"/>
                          </a:solidFill>
                          <a:latin typeface="Calibri" pitchFamily="34" charset="0"/>
                          <a:ea typeface="MS PGothic" pitchFamily="34" charset="-128"/>
                        </a:defRPr>
                      </a:lvl3pPr>
                      <a:lvl4pPr eaLnBrk="0" hangingPunct="0">
                        <a:spcBef>
                          <a:spcPct val="20000"/>
                        </a:spcBef>
                        <a:defRPr>
                          <a:solidFill>
                            <a:schemeClr val="tx1"/>
                          </a:solidFill>
                          <a:latin typeface="Calibri" pitchFamily="34" charset="0"/>
                          <a:ea typeface="MS PGothic" pitchFamily="34" charset="-128"/>
                        </a:defRPr>
                      </a:lvl4pPr>
                      <a:lvl5pPr eaLnBrk="0" hangingPunct="0">
                        <a:spcBef>
                          <a:spcPct val="20000"/>
                        </a:spcBef>
                        <a:defRPr>
                          <a:solidFill>
                            <a:schemeClr val="tx1"/>
                          </a:solidFill>
                          <a:latin typeface="Calibri" pitchFamily="34" charset="0"/>
                          <a:ea typeface="MS PGothic" pitchFamily="34" charset="-128"/>
                        </a:defRPr>
                      </a:lvl5pPr>
                      <a:lvl6pPr marL="457200" eaLnBrk="0" fontAlgn="base" hangingPunct="0">
                        <a:spcBef>
                          <a:spcPct val="20000"/>
                        </a:spcBef>
                        <a:spcAft>
                          <a:spcPct val="0"/>
                        </a:spcAft>
                        <a:defRPr>
                          <a:solidFill>
                            <a:schemeClr val="tx1"/>
                          </a:solidFill>
                          <a:latin typeface="Calibri" pitchFamily="34" charset="0"/>
                          <a:ea typeface="MS PGothic" pitchFamily="34" charset="-128"/>
                        </a:defRPr>
                      </a:lvl6pPr>
                      <a:lvl7pPr marL="914400" eaLnBrk="0" fontAlgn="base" hangingPunct="0">
                        <a:spcBef>
                          <a:spcPct val="20000"/>
                        </a:spcBef>
                        <a:spcAft>
                          <a:spcPct val="0"/>
                        </a:spcAft>
                        <a:defRPr>
                          <a:solidFill>
                            <a:schemeClr val="tx1"/>
                          </a:solidFill>
                          <a:latin typeface="Calibri" pitchFamily="34" charset="0"/>
                          <a:ea typeface="MS PGothic" pitchFamily="34" charset="-128"/>
                        </a:defRPr>
                      </a:lvl7pPr>
                      <a:lvl8pPr marL="1371600" eaLnBrk="0" fontAlgn="base" hangingPunct="0">
                        <a:spcBef>
                          <a:spcPct val="20000"/>
                        </a:spcBef>
                        <a:spcAft>
                          <a:spcPct val="0"/>
                        </a:spcAft>
                        <a:defRPr>
                          <a:solidFill>
                            <a:schemeClr val="tx1"/>
                          </a:solidFill>
                          <a:latin typeface="Calibri" pitchFamily="34" charset="0"/>
                          <a:ea typeface="MS PGothic" pitchFamily="34" charset="-128"/>
                        </a:defRPr>
                      </a:lvl8pPr>
                      <a:lvl9pPr marL="1828800" eaLnBrk="0" fontAlgn="base" hangingPunct="0">
                        <a:spcBef>
                          <a:spcPct val="20000"/>
                        </a:spcBef>
                        <a:spcAft>
                          <a:spcPct val="0"/>
                        </a:spcAft>
                        <a:defRPr>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itchFamily="34" charset="0"/>
                          <a:cs typeface="Arial" pitchFamily="34" charset="0"/>
                        </a:rPr>
                        <a:t>lim</a:t>
                      </a:r>
                      <a:r>
                        <a:rPr kumimoji="0" lang="en-US" altLang="en-US" sz="2400" b="0" i="0" u="none" strike="noStrike" cap="none" normalizeH="0" baseline="-25000">
                          <a:ln>
                            <a:noFill/>
                          </a:ln>
                          <a:solidFill>
                            <a:srgbClr val="000000"/>
                          </a:solidFill>
                          <a:effectLst/>
                          <a:latin typeface="Calibri" pitchFamily="34" charset="0"/>
                          <a:cs typeface="Arial" pitchFamily="34" charset="0"/>
                        </a:rPr>
                        <a:t>n</a:t>
                      </a:r>
                      <a:r>
                        <a:rPr kumimoji="0" lang="en-US" altLang="en-US" sz="2400" b="0" i="0" u="none" strike="noStrike" cap="none" normalizeH="0" baseline="-25000">
                          <a:ln>
                            <a:noFill/>
                          </a:ln>
                          <a:solidFill>
                            <a:srgbClr val="000000"/>
                          </a:solidFill>
                          <a:effectLst/>
                          <a:latin typeface="Calibri" pitchFamily="34" charset="0"/>
                          <a:cs typeface="Arial" pitchFamily="34" charset="0"/>
                          <a:sym typeface="Symbol" pitchFamily="18" charset="2"/>
                        </a:rPr>
                        <a:t></a:t>
                      </a:r>
                      <a:r>
                        <a:rPr kumimoji="0" lang="en-US" altLang="en-US" sz="2400" b="0" i="0" u="none" strike="noStrike" cap="none" normalizeH="0" baseline="0">
                          <a:ln>
                            <a:noFill/>
                          </a:ln>
                          <a:solidFill>
                            <a:srgbClr val="000000"/>
                          </a:solidFill>
                          <a:effectLst/>
                          <a:latin typeface="Calibri" pitchFamily="34" charset="0"/>
                          <a:cs typeface="Arial" pitchFamily="34" charset="0"/>
                        </a:rPr>
                        <a:t> f(n)/g(n)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sz="2800">
                          <a:solidFill>
                            <a:schemeClr val="tx1"/>
                          </a:solidFill>
                          <a:latin typeface="Calibri" pitchFamily="34" charset="0"/>
                          <a:ea typeface="MS PGothic"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MS PGothic" pitchFamily="34" charset="-128"/>
                        </a:defRPr>
                      </a:lvl2pPr>
                      <a:lvl3pPr eaLnBrk="0" hangingPunct="0">
                        <a:spcBef>
                          <a:spcPct val="20000"/>
                        </a:spcBef>
                        <a:defRPr sz="2000">
                          <a:solidFill>
                            <a:schemeClr val="tx1"/>
                          </a:solidFill>
                          <a:latin typeface="Calibri" pitchFamily="34" charset="0"/>
                          <a:ea typeface="MS PGothic" pitchFamily="34" charset="-128"/>
                        </a:defRPr>
                      </a:lvl3pPr>
                      <a:lvl4pPr eaLnBrk="0" hangingPunct="0">
                        <a:spcBef>
                          <a:spcPct val="20000"/>
                        </a:spcBef>
                        <a:defRPr>
                          <a:solidFill>
                            <a:schemeClr val="tx1"/>
                          </a:solidFill>
                          <a:latin typeface="Calibri" pitchFamily="34" charset="0"/>
                          <a:ea typeface="MS PGothic" pitchFamily="34" charset="-128"/>
                        </a:defRPr>
                      </a:lvl4pPr>
                      <a:lvl5pPr eaLnBrk="0" hangingPunct="0">
                        <a:spcBef>
                          <a:spcPct val="20000"/>
                        </a:spcBef>
                        <a:defRPr>
                          <a:solidFill>
                            <a:schemeClr val="tx1"/>
                          </a:solidFill>
                          <a:latin typeface="Calibri" pitchFamily="34" charset="0"/>
                          <a:ea typeface="MS PGothic" pitchFamily="34" charset="-128"/>
                        </a:defRPr>
                      </a:lvl5pPr>
                      <a:lvl6pPr marL="457200" eaLnBrk="0" fontAlgn="base" hangingPunct="0">
                        <a:spcBef>
                          <a:spcPct val="20000"/>
                        </a:spcBef>
                        <a:spcAft>
                          <a:spcPct val="0"/>
                        </a:spcAft>
                        <a:defRPr>
                          <a:solidFill>
                            <a:schemeClr val="tx1"/>
                          </a:solidFill>
                          <a:latin typeface="Calibri" pitchFamily="34" charset="0"/>
                          <a:ea typeface="MS PGothic" pitchFamily="34" charset="-128"/>
                        </a:defRPr>
                      </a:lvl6pPr>
                      <a:lvl7pPr marL="914400" eaLnBrk="0" fontAlgn="base" hangingPunct="0">
                        <a:spcBef>
                          <a:spcPct val="20000"/>
                        </a:spcBef>
                        <a:spcAft>
                          <a:spcPct val="0"/>
                        </a:spcAft>
                        <a:defRPr>
                          <a:solidFill>
                            <a:schemeClr val="tx1"/>
                          </a:solidFill>
                          <a:latin typeface="Calibri" pitchFamily="34" charset="0"/>
                          <a:ea typeface="MS PGothic" pitchFamily="34" charset="-128"/>
                        </a:defRPr>
                      </a:lvl7pPr>
                      <a:lvl8pPr marL="1371600" eaLnBrk="0" fontAlgn="base" hangingPunct="0">
                        <a:spcBef>
                          <a:spcPct val="20000"/>
                        </a:spcBef>
                        <a:spcAft>
                          <a:spcPct val="0"/>
                        </a:spcAft>
                        <a:defRPr>
                          <a:solidFill>
                            <a:schemeClr val="tx1"/>
                          </a:solidFill>
                          <a:latin typeface="Calibri" pitchFamily="34" charset="0"/>
                          <a:ea typeface="MS PGothic" pitchFamily="34" charset="-128"/>
                        </a:defRPr>
                      </a:lvl8pPr>
                      <a:lvl9pPr marL="1828800" eaLnBrk="0" fontAlgn="base" hangingPunct="0">
                        <a:spcBef>
                          <a:spcPct val="20000"/>
                        </a:spcBef>
                        <a:spcAft>
                          <a:spcPct val="0"/>
                        </a:spcAft>
                        <a:defRPr>
                          <a:solidFill>
                            <a:schemeClr val="tx1"/>
                          </a:solidFill>
                          <a:latin typeface="Calibri" pitchFamily="34" charset="0"/>
                          <a:ea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Calibri" pitchFamily="34" charset="0"/>
                          <a:cs typeface="Arial" pitchFamily="34" charset="0"/>
                        </a:rPr>
                        <a:t>c&gt;0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sz="2800">
                          <a:solidFill>
                            <a:schemeClr val="tx1"/>
                          </a:solidFill>
                          <a:latin typeface="Calibri" pitchFamily="34" charset="0"/>
                          <a:ea typeface="MS PGothic"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MS PGothic" pitchFamily="34" charset="-128"/>
                        </a:defRPr>
                      </a:lvl2pPr>
                      <a:lvl3pPr eaLnBrk="0" hangingPunct="0">
                        <a:spcBef>
                          <a:spcPct val="20000"/>
                        </a:spcBef>
                        <a:defRPr sz="2000">
                          <a:solidFill>
                            <a:schemeClr val="tx1"/>
                          </a:solidFill>
                          <a:latin typeface="Calibri" pitchFamily="34" charset="0"/>
                          <a:ea typeface="MS PGothic" pitchFamily="34" charset="-128"/>
                        </a:defRPr>
                      </a:lvl3pPr>
                      <a:lvl4pPr eaLnBrk="0" hangingPunct="0">
                        <a:spcBef>
                          <a:spcPct val="20000"/>
                        </a:spcBef>
                        <a:defRPr>
                          <a:solidFill>
                            <a:schemeClr val="tx1"/>
                          </a:solidFill>
                          <a:latin typeface="Calibri" pitchFamily="34" charset="0"/>
                          <a:ea typeface="MS PGothic" pitchFamily="34" charset="-128"/>
                        </a:defRPr>
                      </a:lvl4pPr>
                      <a:lvl5pPr eaLnBrk="0" hangingPunct="0">
                        <a:spcBef>
                          <a:spcPct val="20000"/>
                        </a:spcBef>
                        <a:defRPr>
                          <a:solidFill>
                            <a:schemeClr val="tx1"/>
                          </a:solidFill>
                          <a:latin typeface="Calibri" pitchFamily="34" charset="0"/>
                          <a:ea typeface="MS PGothic" pitchFamily="34" charset="-128"/>
                        </a:defRPr>
                      </a:lvl5pPr>
                      <a:lvl6pPr marL="457200" eaLnBrk="0" fontAlgn="base" hangingPunct="0">
                        <a:spcBef>
                          <a:spcPct val="20000"/>
                        </a:spcBef>
                        <a:spcAft>
                          <a:spcPct val="0"/>
                        </a:spcAft>
                        <a:defRPr>
                          <a:solidFill>
                            <a:schemeClr val="tx1"/>
                          </a:solidFill>
                          <a:latin typeface="Calibri" pitchFamily="34" charset="0"/>
                          <a:ea typeface="MS PGothic" pitchFamily="34" charset="-128"/>
                        </a:defRPr>
                      </a:lvl6pPr>
                      <a:lvl7pPr marL="914400" eaLnBrk="0" fontAlgn="base" hangingPunct="0">
                        <a:spcBef>
                          <a:spcPct val="20000"/>
                        </a:spcBef>
                        <a:spcAft>
                          <a:spcPct val="0"/>
                        </a:spcAft>
                        <a:defRPr>
                          <a:solidFill>
                            <a:schemeClr val="tx1"/>
                          </a:solidFill>
                          <a:latin typeface="Calibri" pitchFamily="34" charset="0"/>
                          <a:ea typeface="MS PGothic" pitchFamily="34" charset="-128"/>
                        </a:defRPr>
                      </a:lvl7pPr>
                      <a:lvl8pPr marL="1371600" eaLnBrk="0" fontAlgn="base" hangingPunct="0">
                        <a:spcBef>
                          <a:spcPct val="20000"/>
                        </a:spcBef>
                        <a:spcAft>
                          <a:spcPct val="0"/>
                        </a:spcAft>
                        <a:defRPr>
                          <a:solidFill>
                            <a:schemeClr val="tx1"/>
                          </a:solidFill>
                          <a:latin typeface="Calibri" pitchFamily="34" charset="0"/>
                          <a:ea typeface="MS PGothic" pitchFamily="34" charset="-128"/>
                        </a:defRPr>
                      </a:lvl8pPr>
                      <a:lvl9pPr marL="1828800" eaLnBrk="0" fontAlgn="base" hangingPunct="0">
                        <a:spcBef>
                          <a:spcPct val="20000"/>
                        </a:spcBef>
                        <a:spcAft>
                          <a:spcPct val="0"/>
                        </a:spcAft>
                        <a:defRPr>
                          <a:solidFill>
                            <a:schemeClr val="tx1"/>
                          </a:solidFill>
                          <a:latin typeface="Calibri" pitchFamily="34" charset="0"/>
                          <a:ea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Calibri" pitchFamily="34" charset="0"/>
                          <a:cs typeface="Arial" pitchFamily="34" charset="0"/>
                        </a:rPr>
                        <a:t>Then f(n)</a:t>
                      </a:r>
                      <a:r>
                        <a:rPr kumimoji="0" lang="en-US" altLang="en-US" sz="2400" b="0" i="0" u="none" strike="noStrike" cap="none" normalizeH="0" baseline="0">
                          <a:ln>
                            <a:noFill/>
                          </a:ln>
                          <a:solidFill>
                            <a:schemeClr val="tx1"/>
                          </a:solidFill>
                          <a:effectLst/>
                          <a:latin typeface="Calibri" pitchFamily="34" charset="0"/>
                          <a:cs typeface="Arial" pitchFamily="34" charset="0"/>
                          <a:sym typeface="Symbol" pitchFamily="18" charset="2"/>
                        </a:rPr>
                        <a:t>(g(n))</a:t>
                      </a:r>
                      <a:endParaRPr kumimoji="0" lang="en-US" altLang="en-US" sz="2400" b="0" i="0" u="none" strike="noStrike" cap="none" normalizeH="0" baseline="0">
                        <a:ln>
                          <a:noFill/>
                        </a:ln>
                        <a:solidFill>
                          <a:schemeClr val="tx1"/>
                        </a:solidFill>
                        <a:effectLst/>
                        <a:latin typeface="Calibri"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Font typeface="Arial" pitchFamily="34" charset="0"/>
                        <a:defRPr sz="2800">
                          <a:solidFill>
                            <a:schemeClr val="tx1"/>
                          </a:solidFill>
                          <a:latin typeface="Calibri" pitchFamily="34" charset="0"/>
                          <a:ea typeface="MS PGothic"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MS PGothic" pitchFamily="34" charset="-128"/>
                        </a:defRPr>
                      </a:lvl2pPr>
                      <a:lvl3pPr eaLnBrk="0" hangingPunct="0">
                        <a:spcBef>
                          <a:spcPct val="20000"/>
                        </a:spcBef>
                        <a:defRPr sz="2000">
                          <a:solidFill>
                            <a:schemeClr val="tx1"/>
                          </a:solidFill>
                          <a:latin typeface="Calibri" pitchFamily="34" charset="0"/>
                          <a:ea typeface="MS PGothic" pitchFamily="34" charset="-128"/>
                        </a:defRPr>
                      </a:lvl3pPr>
                      <a:lvl4pPr eaLnBrk="0" hangingPunct="0">
                        <a:spcBef>
                          <a:spcPct val="20000"/>
                        </a:spcBef>
                        <a:defRPr>
                          <a:solidFill>
                            <a:schemeClr val="tx1"/>
                          </a:solidFill>
                          <a:latin typeface="Calibri" pitchFamily="34" charset="0"/>
                          <a:ea typeface="MS PGothic" pitchFamily="34" charset="-128"/>
                        </a:defRPr>
                      </a:lvl4pPr>
                      <a:lvl5pPr eaLnBrk="0" hangingPunct="0">
                        <a:spcBef>
                          <a:spcPct val="20000"/>
                        </a:spcBef>
                        <a:defRPr>
                          <a:solidFill>
                            <a:schemeClr val="tx1"/>
                          </a:solidFill>
                          <a:latin typeface="Calibri" pitchFamily="34" charset="0"/>
                          <a:ea typeface="MS PGothic" pitchFamily="34" charset="-128"/>
                        </a:defRPr>
                      </a:lvl5pPr>
                      <a:lvl6pPr marL="457200" eaLnBrk="0" fontAlgn="base" hangingPunct="0">
                        <a:spcBef>
                          <a:spcPct val="20000"/>
                        </a:spcBef>
                        <a:spcAft>
                          <a:spcPct val="0"/>
                        </a:spcAft>
                        <a:defRPr>
                          <a:solidFill>
                            <a:schemeClr val="tx1"/>
                          </a:solidFill>
                          <a:latin typeface="Calibri" pitchFamily="34" charset="0"/>
                          <a:ea typeface="MS PGothic" pitchFamily="34" charset="-128"/>
                        </a:defRPr>
                      </a:lvl6pPr>
                      <a:lvl7pPr marL="914400" eaLnBrk="0" fontAlgn="base" hangingPunct="0">
                        <a:spcBef>
                          <a:spcPct val="20000"/>
                        </a:spcBef>
                        <a:spcAft>
                          <a:spcPct val="0"/>
                        </a:spcAft>
                        <a:defRPr>
                          <a:solidFill>
                            <a:schemeClr val="tx1"/>
                          </a:solidFill>
                          <a:latin typeface="Calibri" pitchFamily="34" charset="0"/>
                          <a:ea typeface="MS PGothic" pitchFamily="34" charset="-128"/>
                        </a:defRPr>
                      </a:lvl7pPr>
                      <a:lvl8pPr marL="1371600" eaLnBrk="0" fontAlgn="base" hangingPunct="0">
                        <a:spcBef>
                          <a:spcPct val="20000"/>
                        </a:spcBef>
                        <a:spcAft>
                          <a:spcPct val="0"/>
                        </a:spcAft>
                        <a:defRPr>
                          <a:solidFill>
                            <a:schemeClr val="tx1"/>
                          </a:solidFill>
                          <a:latin typeface="Calibri" pitchFamily="34" charset="0"/>
                          <a:ea typeface="MS PGothic" pitchFamily="34" charset="-128"/>
                        </a:defRPr>
                      </a:lvl8pPr>
                      <a:lvl9pPr marL="1828800" eaLnBrk="0" fontAlgn="base" hangingPunct="0">
                        <a:spcBef>
                          <a:spcPct val="20000"/>
                        </a:spcBef>
                        <a:spcAft>
                          <a:spcPct val="0"/>
                        </a:spcAft>
                        <a:defRPr>
                          <a:solidFill>
                            <a:schemeClr val="tx1"/>
                          </a:solidFill>
                          <a:latin typeface="Calibri" pitchFamily="34" charset="0"/>
                          <a:ea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a:ln>
                          <a:noFill/>
                        </a:ln>
                        <a:solidFill>
                          <a:srgbClr val="000000"/>
                        </a:solidFill>
                        <a:effectLst/>
                        <a:latin typeface="Calibri"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sz="2800">
                          <a:solidFill>
                            <a:schemeClr val="tx1"/>
                          </a:solidFill>
                          <a:latin typeface="Calibri" pitchFamily="34" charset="0"/>
                          <a:ea typeface="MS PGothic"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MS PGothic" pitchFamily="34" charset="-128"/>
                        </a:defRPr>
                      </a:lvl2pPr>
                      <a:lvl3pPr eaLnBrk="0" hangingPunct="0">
                        <a:spcBef>
                          <a:spcPct val="20000"/>
                        </a:spcBef>
                        <a:defRPr sz="2000">
                          <a:solidFill>
                            <a:schemeClr val="tx1"/>
                          </a:solidFill>
                          <a:latin typeface="Calibri" pitchFamily="34" charset="0"/>
                          <a:ea typeface="MS PGothic" pitchFamily="34" charset="-128"/>
                        </a:defRPr>
                      </a:lvl3pPr>
                      <a:lvl4pPr eaLnBrk="0" hangingPunct="0">
                        <a:spcBef>
                          <a:spcPct val="20000"/>
                        </a:spcBef>
                        <a:defRPr>
                          <a:solidFill>
                            <a:schemeClr val="tx1"/>
                          </a:solidFill>
                          <a:latin typeface="Calibri" pitchFamily="34" charset="0"/>
                          <a:ea typeface="MS PGothic" pitchFamily="34" charset="-128"/>
                        </a:defRPr>
                      </a:lvl4pPr>
                      <a:lvl5pPr eaLnBrk="0" hangingPunct="0">
                        <a:spcBef>
                          <a:spcPct val="20000"/>
                        </a:spcBef>
                        <a:defRPr>
                          <a:solidFill>
                            <a:schemeClr val="tx1"/>
                          </a:solidFill>
                          <a:latin typeface="Calibri" pitchFamily="34" charset="0"/>
                          <a:ea typeface="MS PGothic" pitchFamily="34" charset="-128"/>
                        </a:defRPr>
                      </a:lvl5pPr>
                      <a:lvl6pPr marL="457200" eaLnBrk="0" fontAlgn="base" hangingPunct="0">
                        <a:spcBef>
                          <a:spcPct val="20000"/>
                        </a:spcBef>
                        <a:spcAft>
                          <a:spcPct val="0"/>
                        </a:spcAft>
                        <a:defRPr>
                          <a:solidFill>
                            <a:schemeClr val="tx1"/>
                          </a:solidFill>
                          <a:latin typeface="Calibri" pitchFamily="34" charset="0"/>
                          <a:ea typeface="MS PGothic" pitchFamily="34" charset="-128"/>
                        </a:defRPr>
                      </a:lvl6pPr>
                      <a:lvl7pPr marL="914400" eaLnBrk="0" fontAlgn="base" hangingPunct="0">
                        <a:spcBef>
                          <a:spcPct val="20000"/>
                        </a:spcBef>
                        <a:spcAft>
                          <a:spcPct val="0"/>
                        </a:spcAft>
                        <a:defRPr>
                          <a:solidFill>
                            <a:schemeClr val="tx1"/>
                          </a:solidFill>
                          <a:latin typeface="Calibri" pitchFamily="34" charset="0"/>
                          <a:ea typeface="MS PGothic" pitchFamily="34" charset="-128"/>
                        </a:defRPr>
                      </a:lvl7pPr>
                      <a:lvl8pPr marL="1371600" eaLnBrk="0" fontAlgn="base" hangingPunct="0">
                        <a:spcBef>
                          <a:spcPct val="20000"/>
                        </a:spcBef>
                        <a:spcAft>
                          <a:spcPct val="0"/>
                        </a:spcAft>
                        <a:defRPr>
                          <a:solidFill>
                            <a:schemeClr val="tx1"/>
                          </a:solidFill>
                          <a:latin typeface="Calibri" pitchFamily="34" charset="0"/>
                          <a:ea typeface="MS PGothic" pitchFamily="34" charset="-128"/>
                        </a:defRPr>
                      </a:lvl8pPr>
                      <a:lvl9pPr marL="1828800" eaLnBrk="0" fontAlgn="base" hangingPunct="0">
                        <a:spcBef>
                          <a:spcPct val="20000"/>
                        </a:spcBef>
                        <a:spcAft>
                          <a:spcPct val="0"/>
                        </a:spcAft>
                        <a:defRPr>
                          <a:solidFill>
                            <a:schemeClr val="tx1"/>
                          </a:solidFill>
                          <a:latin typeface="Calibri" pitchFamily="34" charset="0"/>
                          <a:ea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Calibri" pitchFamily="34" charset="0"/>
                          <a:cs typeface="Arial" pitchFamily="34" charset="0"/>
                          <a:sym typeface="Symbol" pitchFamily="18" charset="2"/>
                        </a:rPr>
                        <a:t></a:t>
                      </a:r>
                      <a:endParaRPr kumimoji="0" lang="en-US" altLang="en-US" sz="2400" b="0" i="0" u="none" strike="noStrike" cap="none" normalizeH="0" baseline="0">
                        <a:ln>
                          <a:noFill/>
                        </a:ln>
                        <a:solidFill>
                          <a:schemeClr val="tx1"/>
                        </a:solidFill>
                        <a:effectLst/>
                        <a:latin typeface="Calibri"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sz="2800">
                          <a:solidFill>
                            <a:schemeClr val="tx1"/>
                          </a:solidFill>
                          <a:latin typeface="Calibri" pitchFamily="34" charset="0"/>
                          <a:ea typeface="MS PGothic" pitchFamily="34" charset="-128"/>
                        </a:defRPr>
                      </a:lvl1pPr>
                      <a:lvl2pPr marL="37931725" indent="-37474525" eaLnBrk="0" hangingPunct="0">
                        <a:spcBef>
                          <a:spcPct val="20000"/>
                        </a:spcBef>
                        <a:buFont typeface="Arial" pitchFamily="34" charset="0"/>
                        <a:defRPr sz="2400">
                          <a:solidFill>
                            <a:schemeClr val="tx1"/>
                          </a:solidFill>
                          <a:latin typeface="Calibri" pitchFamily="34" charset="0"/>
                          <a:ea typeface="MS PGothic" pitchFamily="34" charset="-128"/>
                        </a:defRPr>
                      </a:lvl2pPr>
                      <a:lvl3pPr eaLnBrk="0" hangingPunct="0">
                        <a:spcBef>
                          <a:spcPct val="20000"/>
                        </a:spcBef>
                        <a:defRPr sz="2000">
                          <a:solidFill>
                            <a:schemeClr val="tx1"/>
                          </a:solidFill>
                          <a:latin typeface="Calibri" pitchFamily="34" charset="0"/>
                          <a:ea typeface="MS PGothic" pitchFamily="34" charset="-128"/>
                        </a:defRPr>
                      </a:lvl3pPr>
                      <a:lvl4pPr eaLnBrk="0" hangingPunct="0">
                        <a:spcBef>
                          <a:spcPct val="20000"/>
                        </a:spcBef>
                        <a:defRPr>
                          <a:solidFill>
                            <a:schemeClr val="tx1"/>
                          </a:solidFill>
                          <a:latin typeface="Calibri" pitchFamily="34" charset="0"/>
                          <a:ea typeface="MS PGothic" pitchFamily="34" charset="-128"/>
                        </a:defRPr>
                      </a:lvl4pPr>
                      <a:lvl5pPr eaLnBrk="0" hangingPunct="0">
                        <a:spcBef>
                          <a:spcPct val="20000"/>
                        </a:spcBef>
                        <a:defRPr>
                          <a:solidFill>
                            <a:schemeClr val="tx1"/>
                          </a:solidFill>
                          <a:latin typeface="Calibri" pitchFamily="34" charset="0"/>
                          <a:ea typeface="MS PGothic" pitchFamily="34" charset="-128"/>
                        </a:defRPr>
                      </a:lvl5pPr>
                      <a:lvl6pPr marL="457200" eaLnBrk="0" fontAlgn="base" hangingPunct="0">
                        <a:spcBef>
                          <a:spcPct val="20000"/>
                        </a:spcBef>
                        <a:spcAft>
                          <a:spcPct val="0"/>
                        </a:spcAft>
                        <a:defRPr>
                          <a:solidFill>
                            <a:schemeClr val="tx1"/>
                          </a:solidFill>
                          <a:latin typeface="Calibri" pitchFamily="34" charset="0"/>
                          <a:ea typeface="MS PGothic" pitchFamily="34" charset="-128"/>
                        </a:defRPr>
                      </a:lvl6pPr>
                      <a:lvl7pPr marL="914400" eaLnBrk="0" fontAlgn="base" hangingPunct="0">
                        <a:spcBef>
                          <a:spcPct val="20000"/>
                        </a:spcBef>
                        <a:spcAft>
                          <a:spcPct val="0"/>
                        </a:spcAft>
                        <a:defRPr>
                          <a:solidFill>
                            <a:schemeClr val="tx1"/>
                          </a:solidFill>
                          <a:latin typeface="Calibri" pitchFamily="34" charset="0"/>
                          <a:ea typeface="MS PGothic" pitchFamily="34" charset="-128"/>
                        </a:defRPr>
                      </a:lvl7pPr>
                      <a:lvl8pPr marL="1371600" eaLnBrk="0" fontAlgn="base" hangingPunct="0">
                        <a:spcBef>
                          <a:spcPct val="20000"/>
                        </a:spcBef>
                        <a:spcAft>
                          <a:spcPct val="0"/>
                        </a:spcAft>
                        <a:defRPr>
                          <a:solidFill>
                            <a:schemeClr val="tx1"/>
                          </a:solidFill>
                          <a:latin typeface="Calibri" pitchFamily="34" charset="0"/>
                          <a:ea typeface="MS PGothic" pitchFamily="34" charset="-128"/>
                        </a:defRPr>
                      </a:lvl8pPr>
                      <a:lvl9pPr marL="1828800" eaLnBrk="0" fontAlgn="base" hangingPunct="0">
                        <a:spcBef>
                          <a:spcPct val="20000"/>
                        </a:spcBef>
                        <a:spcAft>
                          <a:spcPct val="0"/>
                        </a:spcAft>
                        <a:defRPr>
                          <a:solidFill>
                            <a:schemeClr val="tx1"/>
                          </a:solidFill>
                          <a:latin typeface="Calibri" pitchFamily="34" charset="0"/>
                          <a:ea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itchFamily="34" charset="0"/>
                          <a:cs typeface="Arial" pitchFamily="34" charset="0"/>
                        </a:rPr>
                        <a:t>Then f(n)</a:t>
                      </a:r>
                      <a:r>
                        <a:rPr kumimoji="0" lang="en-US" altLang="en-US" sz="2400" b="0" i="0" u="none" strike="noStrike" cap="none" normalizeH="0" baseline="0" dirty="0">
                          <a:ln>
                            <a:noFill/>
                          </a:ln>
                          <a:solidFill>
                            <a:schemeClr val="tx1"/>
                          </a:solidFill>
                          <a:effectLst/>
                          <a:latin typeface="Calibri" pitchFamily="34" charset="0"/>
                          <a:cs typeface="Arial" pitchFamily="34" charset="0"/>
                          <a:sym typeface="Symbol" pitchFamily="18" charset="2"/>
                        </a:rPr>
                        <a:t>(g(n))</a:t>
                      </a:r>
                      <a:endParaRPr kumimoji="0" lang="en-US" altLang="en-US" sz="2400" b="0" i="0" u="none" strike="noStrike" cap="none" normalizeH="0" baseline="0" dirty="0">
                        <a:ln>
                          <a:noFill/>
                        </a:ln>
                        <a:solidFill>
                          <a:schemeClr val="tx1"/>
                        </a:solidFill>
                        <a:effectLst/>
                        <a:latin typeface="Calibri"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Left Brace 4"/>
          <p:cNvSpPr/>
          <p:nvPr/>
        </p:nvSpPr>
        <p:spPr>
          <a:xfrm>
            <a:off x="4114800" y="2438400"/>
            <a:ext cx="457200" cy="129540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extLst>
      <p:ext uri="{BB962C8B-B14F-4D97-AF65-F5344CB8AC3E}">
        <p14:creationId xmlns:p14="http://schemas.microsoft.com/office/powerpoint/2010/main" val="3494148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t="3014"/>
          <a:stretch/>
        </p:blipFill>
        <p:spPr>
          <a:xfrm>
            <a:off x="366403" y="1080653"/>
            <a:ext cx="8411194" cy="3056907"/>
          </a:xfrm>
          <a:prstGeom prst="rect">
            <a:avLst/>
          </a:prstGeom>
        </p:spPr>
      </p:pic>
      <p:sp>
        <p:nvSpPr>
          <p:cNvPr id="3" name="Rectangle 2"/>
          <p:cNvSpPr/>
          <p:nvPr/>
        </p:nvSpPr>
        <p:spPr>
          <a:xfrm>
            <a:off x="3253839" y="1840675"/>
            <a:ext cx="5415148" cy="217318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8464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t="3014"/>
          <a:stretch/>
        </p:blipFill>
        <p:spPr>
          <a:xfrm>
            <a:off x="366403" y="1080653"/>
            <a:ext cx="8411194" cy="3056907"/>
          </a:xfrm>
          <a:prstGeom prst="rect">
            <a:avLst/>
          </a:prstGeom>
        </p:spPr>
      </p:pic>
      <p:sp>
        <p:nvSpPr>
          <p:cNvPr id="3" name="Rectangle 2"/>
          <p:cNvSpPr/>
          <p:nvPr/>
        </p:nvSpPr>
        <p:spPr>
          <a:xfrm>
            <a:off x="3253839" y="2327562"/>
            <a:ext cx="5415148" cy="167442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9405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t="3014"/>
          <a:stretch/>
        </p:blipFill>
        <p:spPr>
          <a:xfrm>
            <a:off x="366403" y="1080653"/>
            <a:ext cx="8411194" cy="3056907"/>
          </a:xfrm>
          <a:prstGeom prst="rect">
            <a:avLst/>
          </a:prstGeom>
        </p:spPr>
      </p:pic>
      <p:sp>
        <p:nvSpPr>
          <p:cNvPr id="3" name="Rectangle 2"/>
          <p:cNvSpPr/>
          <p:nvPr/>
        </p:nvSpPr>
        <p:spPr>
          <a:xfrm>
            <a:off x="3253839" y="2743200"/>
            <a:ext cx="5415148" cy="127066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1012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t="3014"/>
          <a:stretch/>
        </p:blipFill>
        <p:spPr>
          <a:xfrm>
            <a:off x="366403" y="1080653"/>
            <a:ext cx="8411194" cy="3056907"/>
          </a:xfrm>
          <a:prstGeom prst="rect">
            <a:avLst/>
          </a:prstGeom>
        </p:spPr>
      </p:pic>
      <p:sp>
        <p:nvSpPr>
          <p:cNvPr id="3" name="Rectangle 2"/>
          <p:cNvSpPr/>
          <p:nvPr/>
        </p:nvSpPr>
        <p:spPr>
          <a:xfrm>
            <a:off x="3253839" y="3122141"/>
            <a:ext cx="5415148" cy="89171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7291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t="3014"/>
          <a:stretch/>
        </p:blipFill>
        <p:spPr>
          <a:xfrm>
            <a:off x="366403" y="1080653"/>
            <a:ext cx="8411194" cy="3056907"/>
          </a:xfrm>
          <a:prstGeom prst="rect">
            <a:avLst/>
          </a:prstGeom>
        </p:spPr>
      </p:pic>
      <p:sp>
        <p:nvSpPr>
          <p:cNvPr id="3" name="Rectangle 2"/>
          <p:cNvSpPr/>
          <p:nvPr/>
        </p:nvSpPr>
        <p:spPr>
          <a:xfrm>
            <a:off x="3362449" y="3566985"/>
            <a:ext cx="5415148" cy="89171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5094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t="3014"/>
          <a:stretch/>
        </p:blipFill>
        <p:spPr>
          <a:xfrm>
            <a:off x="366403" y="1080653"/>
            <a:ext cx="8411194" cy="3056907"/>
          </a:xfrm>
          <a:prstGeom prst="rect">
            <a:avLst/>
          </a:prstGeom>
        </p:spPr>
      </p:pic>
    </p:spTree>
    <p:extLst>
      <p:ext uri="{BB962C8B-B14F-4D97-AF65-F5344CB8AC3E}">
        <p14:creationId xmlns:p14="http://schemas.microsoft.com/office/powerpoint/2010/main" val="1955000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A32062D-24EE-4F00-9D98-01D3673A5E9C}" type="slidenum">
              <a:rPr lang="en-US" altLang="en-US" smtClean="0"/>
              <a:pPr>
                <a:defRPr/>
              </a:pPr>
              <a:t>17</a:t>
            </a:fld>
            <a:endParaRPr lang="en-US" altLang="en-US"/>
          </a:p>
        </p:txBody>
      </p:sp>
      <mc:AlternateContent xmlns:mc="http://schemas.openxmlformats.org/markup-compatibility/2006" xmlns:a14="http://schemas.microsoft.com/office/drawing/2010/main">
        <mc:Choice Requires="a14">
          <p:sp>
            <p:nvSpPr>
              <p:cNvPr id="3" name="Rectangle 2"/>
              <p:cNvSpPr/>
              <p:nvPr/>
            </p:nvSpPr>
            <p:spPr>
              <a:xfrm>
                <a:off x="320634" y="344385"/>
                <a:ext cx="8502732" cy="1973682"/>
              </a:xfrm>
              <a:prstGeom prst="rect">
                <a:avLst/>
              </a:prstGeom>
            </p:spPr>
            <p:txBody>
              <a:bodyPr wrap="square">
                <a:spAutoFit/>
              </a:bodyPr>
              <a:lstStyle/>
              <a:p>
                <a:r>
                  <a:rPr lang="en-US" dirty="0"/>
                  <a:t>5.  Order the following functions in increasing order of asymptotic (big-O) complexity.</a:t>
                </a:r>
              </a:p>
              <a:p>
                <a:pPr/>
                <a14:m>
                  <m:oMathPara xmlns:m="http://schemas.openxmlformats.org/officeDocument/2006/math">
                    <m:oMathParaPr>
                      <m:jc m:val="centerGroup"/>
                    </m:oMathParaPr>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𝑛</m:t>
                          </m:r>
                        </m:e>
                      </m:d>
                      <m:r>
                        <a:rPr lang="en-US" i="1">
                          <a:latin typeface="Cambria Math"/>
                        </a:rPr>
                        <m:t>= </m:t>
                      </m:r>
                      <m:sSup>
                        <m:sSupPr>
                          <m:ctrlPr>
                            <a:rPr lang="en-US" i="1">
                              <a:latin typeface="Cambria Math" panose="02040503050406030204" pitchFamily="18" charset="0"/>
                            </a:rPr>
                          </m:ctrlPr>
                        </m:sSupPr>
                        <m:e>
                          <m:r>
                            <a:rPr lang="en-US" i="1">
                              <a:latin typeface="Cambria Math"/>
                            </a:rPr>
                            <m:t>2</m:t>
                          </m:r>
                        </m:e>
                        <m:sup>
                          <m:sSup>
                            <m:sSupPr>
                              <m:ctrlPr>
                                <a:rPr lang="en-US" i="1">
                                  <a:latin typeface="Cambria Math" panose="02040503050406030204" pitchFamily="18" charset="0"/>
                                </a:rPr>
                              </m:ctrlPr>
                            </m:sSupPr>
                            <m:e>
                              <m:r>
                                <a:rPr lang="en-US" i="1">
                                  <a:latin typeface="Cambria Math"/>
                                </a:rPr>
                                <m:t>2</m:t>
                              </m:r>
                            </m:e>
                            <m:sup>
                              <m:r>
                                <a:rPr lang="en-US" i="1">
                                  <a:latin typeface="Cambria Math"/>
                                </a:rPr>
                                <m:t>1000</m:t>
                              </m:r>
                            </m:sup>
                          </m:sSup>
                        </m:sup>
                      </m:sSup>
                      <m:r>
                        <a:rPr lang="en-US" i="1" smtClean="0">
                          <a:latin typeface="Cambria Math"/>
                        </a:rPr>
                        <m:t>,    </m:t>
                      </m:r>
                      <m:r>
                        <a:rPr lang="en-US" i="1">
                          <a:latin typeface="Cambria Math"/>
                        </a:rPr>
                        <m:t> </m:t>
                      </m:r>
                      <m:r>
                        <a:rPr lang="en-US" i="1">
                          <a:latin typeface="Cambria Math"/>
                        </a:rPr>
                        <m:t>𝑔</m:t>
                      </m:r>
                      <m:d>
                        <m:dPr>
                          <m:ctrlPr>
                            <a:rPr lang="en-US" i="1">
                              <a:latin typeface="Cambria Math" panose="02040503050406030204" pitchFamily="18" charset="0"/>
                            </a:rPr>
                          </m:ctrlPr>
                        </m:dPr>
                        <m:e>
                          <m:r>
                            <a:rPr lang="en-US" i="1">
                              <a:latin typeface="Cambria Math"/>
                            </a:rPr>
                            <m:t>𝑛</m:t>
                          </m:r>
                        </m:e>
                      </m:d>
                      <m:r>
                        <a:rPr lang="en-US" i="1">
                          <a:latin typeface="Cambria Math"/>
                        </a:rPr>
                        <m:t>= </m:t>
                      </m:r>
                      <m:nary>
                        <m:naryPr>
                          <m:chr m:val="∑"/>
                          <m:limLoc m:val="undOvr"/>
                          <m:ctrlPr>
                            <a:rPr lang="en-US" i="1">
                              <a:latin typeface="Cambria Math" panose="02040503050406030204" pitchFamily="18" charset="0"/>
                            </a:rPr>
                          </m:ctrlPr>
                        </m:naryPr>
                        <m:sub>
                          <m:r>
                            <a:rPr lang="en-US" i="1">
                              <a:latin typeface="Cambria Math"/>
                            </a:rPr>
                            <m:t>𝑖</m:t>
                          </m:r>
                          <m:r>
                            <a:rPr lang="en-US" i="1">
                              <a:latin typeface="Cambria Math"/>
                            </a:rPr>
                            <m:t>=1</m:t>
                          </m:r>
                        </m:sub>
                        <m:sup>
                          <m:r>
                            <a:rPr lang="en-US" i="1">
                              <a:latin typeface="Cambria Math"/>
                            </a:rPr>
                            <m:t>𝑛</m:t>
                          </m:r>
                        </m:sup>
                        <m:e>
                          <m:r>
                            <a:rPr lang="en-US" i="1">
                              <a:latin typeface="Cambria Math"/>
                            </a:rPr>
                            <m:t>(</m:t>
                          </m:r>
                          <m:r>
                            <a:rPr lang="en-US" i="1">
                              <a:latin typeface="Cambria Math"/>
                            </a:rPr>
                            <m:t>𝑖</m:t>
                          </m:r>
                        </m:e>
                      </m:nary>
                      <m:r>
                        <a:rPr lang="en-US" i="1">
                          <a:latin typeface="Cambria Math"/>
                        </a:rPr>
                        <m:t>+1),    </m:t>
                      </m:r>
                      <m:r>
                        <a:rPr lang="en-US" i="1">
                          <a:latin typeface="Cambria Math"/>
                        </a:rPr>
                        <m:t>h</m:t>
                      </m:r>
                      <m:d>
                        <m:dPr>
                          <m:ctrlPr>
                            <a:rPr lang="en-US" i="1">
                              <a:latin typeface="Cambria Math" panose="02040503050406030204" pitchFamily="18" charset="0"/>
                            </a:rPr>
                          </m:ctrlPr>
                        </m:dPr>
                        <m:e>
                          <m:r>
                            <a:rPr lang="en-US" i="1">
                              <a:latin typeface="Cambria Math"/>
                            </a:rPr>
                            <m:t>𝑛</m:t>
                          </m:r>
                        </m:e>
                      </m:d>
                      <m:r>
                        <a:rPr lang="en-US" i="1">
                          <a:latin typeface="Cambria Math"/>
                        </a:rPr>
                        <m:t>=</m:t>
                      </m:r>
                      <m:sSup>
                        <m:sSupPr>
                          <m:ctrlPr>
                            <a:rPr lang="en-US" i="1">
                              <a:latin typeface="Cambria Math" panose="02040503050406030204" pitchFamily="18" charset="0"/>
                            </a:rPr>
                          </m:ctrlPr>
                        </m:sSupPr>
                        <m:e>
                          <m:r>
                            <a:rPr lang="en-US" i="1">
                              <a:latin typeface="Cambria Math"/>
                            </a:rPr>
                            <m:t>2</m:t>
                          </m:r>
                        </m:e>
                        <m:sup>
                          <m:r>
                            <a:rPr lang="en-US" i="1">
                              <a:latin typeface="Cambria Math"/>
                            </a:rPr>
                            <m:t>𝑛</m:t>
                          </m:r>
                        </m:sup>
                      </m:sSup>
                      <m:r>
                        <a:rPr lang="en-US" i="1">
                          <a:latin typeface="Cambria Math"/>
                        </a:rPr>
                        <m:t>,    </m:t>
                      </m:r>
                      <m:r>
                        <a:rPr lang="en-US" i="1">
                          <a:latin typeface="Cambria Math"/>
                        </a:rPr>
                        <m:t>𝑝</m:t>
                      </m:r>
                      <m:d>
                        <m:dPr>
                          <m:ctrlPr>
                            <a:rPr lang="en-US" i="1">
                              <a:latin typeface="Cambria Math" panose="02040503050406030204" pitchFamily="18" charset="0"/>
                            </a:rPr>
                          </m:ctrlPr>
                        </m:dPr>
                        <m:e>
                          <m:r>
                            <a:rPr lang="en-US" i="1">
                              <a:latin typeface="Cambria Math"/>
                            </a:rPr>
                            <m:t>𝑛</m:t>
                          </m:r>
                        </m:e>
                      </m:d>
                      <m:r>
                        <a:rPr lang="en-US" i="1">
                          <a:latin typeface="Cambria Math"/>
                        </a:rPr>
                        <m:t>=</m:t>
                      </m:r>
                      <m:sSup>
                        <m:sSupPr>
                          <m:ctrlPr>
                            <a:rPr lang="en-US" i="1">
                              <a:latin typeface="Cambria Math" panose="02040503050406030204" pitchFamily="18" charset="0"/>
                            </a:rPr>
                          </m:ctrlPr>
                        </m:sSupPr>
                        <m:e>
                          <m:r>
                            <a:rPr lang="en-US" i="1">
                              <a:latin typeface="Cambria Math"/>
                            </a:rPr>
                            <m:t>10</m:t>
                          </m:r>
                        </m:e>
                        <m:sup>
                          <m:r>
                            <a:rPr lang="en-US" i="1">
                              <a:latin typeface="Cambria Math"/>
                            </a:rPr>
                            <m:t>10</m:t>
                          </m:r>
                        </m:sup>
                      </m:sSup>
                      <m:r>
                        <a:rPr lang="en-US" i="1">
                          <a:latin typeface="Cambria Math"/>
                        </a:rPr>
                        <m:t>𝑛</m:t>
                      </m:r>
                      <m:r>
                        <a:rPr lang="en-US" i="1">
                          <a:latin typeface="Cambria Math"/>
                        </a:rPr>
                        <m:t>,   </m:t>
                      </m:r>
                      <m:r>
                        <a:rPr lang="en-US" i="1">
                          <a:latin typeface="Cambria Math"/>
                        </a:rPr>
                        <m:t>𝑞</m:t>
                      </m:r>
                      <m:d>
                        <m:dPr>
                          <m:ctrlPr>
                            <a:rPr lang="en-US" i="1">
                              <a:latin typeface="Cambria Math" panose="02040503050406030204" pitchFamily="18" charset="0"/>
                            </a:rPr>
                          </m:ctrlPr>
                        </m:dPr>
                        <m:e>
                          <m:r>
                            <a:rPr lang="en-US" b="0" i="1" smtClean="0">
                              <a:latin typeface="Cambria Math"/>
                            </a:rPr>
                            <m:t>𝑛</m:t>
                          </m:r>
                        </m:e>
                      </m:d>
                      <m:r>
                        <a:rPr lang="en-US" i="1">
                          <a:latin typeface="Cambria Math"/>
                        </a:rPr>
                        <m:t>=</m:t>
                      </m:r>
                      <m:r>
                        <a:rPr lang="en-US" i="1">
                          <a:latin typeface="Cambria Math"/>
                        </a:rPr>
                        <m:t>𝑛</m:t>
                      </m:r>
                      <m:sSup>
                        <m:sSupPr>
                          <m:ctrlPr>
                            <a:rPr lang="en-US" i="1">
                              <a:latin typeface="Cambria Math" panose="02040503050406030204" pitchFamily="18" charset="0"/>
                            </a:rPr>
                          </m:ctrlPr>
                        </m:sSupPr>
                        <m:e>
                          <m:r>
                            <a:rPr lang="en-US" i="1">
                              <a:latin typeface="Cambria Math"/>
                            </a:rPr>
                            <m:t>2</m:t>
                          </m:r>
                        </m:e>
                        <m:sup>
                          <m:f>
                            <m:fPr>
                              <m:type m:val="lin"/>
                              <m:ctrlPr>
                                <a:rPr lang="en-US" i="1">
                                  <a:latin typeface="Cambria Math" panose="02040503050406030204" pitchFamily="18" charset="0"/>
                                </a:rPr>
                              </m:ctrlPr>
                            </m:fPr>
                            <m:num>
                              <m:r>
                                <a:rPr lang="en-US" i="1">
                                  <a:latin typeface="Cambria Math"/>
                                </a:rPr>
                                <m:t>𝑛</m:t>
                              </m:r>
                            </m:num>
                            <m:den>
                              <m:r>
                                <a:rPr lang="en-US" i="1">
                                  <a:latin typeface="Cambria Math"/>
                                </a:rPr>
                                <m:t>2</m:t>
                              </m:r>
                            </m:den>
                          </m:f>
                        </m:sup>
                      </m:sSup>
                    </m:oMath>
                  </m:oMathPara>
                </a14:m>
                <a:endParaRPr lang="en-US" dirty="0"/>
              </a:p>
              <a:p>
                <a:endParaRPr lang="en-US" b="1" dirty="0"/>
              </a:p>
            </p:txBody>
          </p:sp>
        </mc:Choice>
        <mc:Fallback xmlns="">
          <p:sp>
            <p:nvSpPr>
              <p:cNvPr id="3" name="Rectangle 2"/>
              <p:cNvSpPr>
                <a:spLocks noRot="1" noChangeAspect="1" noMove="1" noResize="1" noEditPoints="1" noAdjustHandles="1" noChangeArrowheads="1" noChangeShapeType="1" noTextEdit="1"/>
              </p:cNvSpPr>
              <p:nvPr/>
            </p:nvSpPr>
            <p:spPr>
              <a:xfrm>
                <a:off x="320634" y="344385"/>
                <a:ext cx="8502732" cy="1973682"/>
              </a:xfrm>
              <a:prstGeom prst="rect">
                <a:avLst/>
              </a:prstGeom>
              <a:blipFill rotWithShape="0">
                <a:blip r:embed="rId2"/>
                <a:stretch>
                  <a:fillRect l="-646" t="-1543" b="-4630"/>
                </a:stretch>
              </a:blipFill>
            </p:spPr>
            <p:txBody>
              <a:bodyPr/>
              <a:lstStyle/>
              <a:p>
                <a:r>
                  <a:rPr lang="en-US">
                    <a:noFill/>
                  </a:rPr>
                  <a:t> </a:t>
                </a:r>
              </a:p>
            </p:txBody>
          </p:sp>
        </mc:Fallback>
      </mc:AlternateContent>
    </p:spTree>
    <p:extLst>
      <p:ext uri="{BB962C8B-B14F-4D97-AF65-F5344CB8AC3E}">
        <p14:creationId xmlns:p14="http://schemas.microsoft.com/office/powerpoint/2010/main" val="2314320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A32062D-24EE-4F00-9D98-01D3673A5E9C}" type="slidenum">
              <a:rPr lang="en-US" altLang="en-US" smtClean="0"/>
              <a:pPr>
                <a:defRPr/>
              </a:pPr>
              <a:t>18</a:t>
            </a:fld>
            <a:endParaRPr lang="en-US" altLang="en-US"/>
          </a:p>
        </p:txBody>
      </p:sp>
      <mc:AlternateContent xmlns:mc="http://schemas.openxmlformats.org/markup-compatibility/2006" xmlns:a14="http://schemas.microsoft.com/office/drawing/2010/main">
        <mc:Choice Requires="a14">
          <p:sp>
            <p:nvSpPr>
              <p:cNvPr id="3" name="Rectangle 2"/>
              <p:cNvSpPr/>
              <p:nvPr/>
            </p:nvSpPr>
            <p:spPr>
              <a:xfrm>
                <a:off x="320634" y="344385"/>
                <a:ext cx="8502732" cy="2542812"/>
              </a:xfrm>
              <a:prstGeom prst="rect">
                <a:avLst/>
              </a:prstGeom>
            </p:spPr>
            <p:txBody>
              <a:bodyPr wrap="square">
                <a:spAutoFit/>
              </a:bodyPr>
              <a:lstStyle/>
              <a:p>
                <a:r>
                  <a:rPr lang="en-US" dirty="0"/>
                  <a:t>5.  Order the following functions in increasing order of asymptotic (big-O) complexity.</a:t>
                </a:r>
              </a:p>
              <a:p>
                <a:pPr/>
                <a14:m>
                  <m:oMathPara xmlns:m="http://schemas.openxmlformats.org/officeDocument/2006/math">
                    <m:oMathParaPr>
                      <m:jc m:val="centerGroup"/>
                    </m:oMathParaPr>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𝑛</m:t>
                          </m:r>
                        </m:e>
                      </m:d>
                      <m:r>
                        <a:rPr lang="en-US" i="1">
                          <a:latin typeface="Cambria Math"/>
                        </a:rPr>
                        <m:t>= </m:t>
                      </m:r>
                      <m:sSup>
                        <m:sSupPr>
                          <m:ctrlPr>
                            <a:rPr lang="en-US" i="1">
                              <a:latin typeface="Cambria Math" panose="02040503050406030204" pitchFamily="18" charset="0"/>
                            </a:rPr>
                          </m:ctrlPr>
                        </m:sSupPr>
                        <m:e>
                          <m:r>
                            <a:rPr lang="en-US" i="1">
                              <a:latin typeface="Cambria Math"/>
                            </a:rPr>
                            <m:t>2</m:t>
                          </m:r>
                        </m:e>
                        <m:sup>
                          <m:sSup>
                            <m:sSupPr>
                              <m:ctrlPr>
                                <a:rPr lang="en-US" i="1">
                                  <a:latin typeface="Cambria Math" panose="02040503050406030204" pitchFamily="18" charset="0"/>
                                </a:rPr>
                              </m:ctrlPr>
                            </m:sSupPr>
                            <m:e>
                              <m:r>
                                <a:rPr lang="en-US" i="1">
                                  <a:latin typeface="Cambria Math"/>
                                </a:rPr>
                                <m:t>2</m:t>
                              </m:r>
                            </m:e>
                            <m:sup>
                              <m:r>
                                <a:rPr lang="en-US" i="1">
                                  <a:latin typeface="Cambria Math"/>
                                </a:rPr>
                                <m:t>1000</m:t>
                              </m:r>
                            </m:sup>
                          </m:sSup>
                        </m:sup>
                      </m:sSup>
                      <m:r>
                        <a:rPr lang="en-US" i="1" smtClean="0">
                          <a:latin typeface="Cambria Math"/>
                        </a:rPr>
                        <m:t>,    </m:t>
                      </m:r>
                      <m:r>
                        <a:rPr lang="en-US" i="1">
                          <a:latin typeface="Cambria Math"/>
                        </a:rPr>
                        <m:t> </m:t>
                      </m:r>
                      <m:r>
                        <a:rPr lang="en-US" i="1">
                          <a:latin typeface="Cambria Math"/>
                        </a:rPr>
                        <m:t>𝑔</m:t>
                      </m:r>
                      <m:d>
                        <m:dPr>
                          <m:ctrlPr>
                            <a:rPr lang="en-US" i="1">
                              <a:latin typeface="Cambria Math" panose="02040503050406030204" pitchFamily="18" charset="0"/>
                            </a:rPr>
                          </m:ctrlPr>
                        </m:dPr>
                        <m:e>
                          <m:r>
                            <a:rPr lang="en-US" i="1">
                              <a:latin typeface="Cambria Math"/>
                            </a:rPr>
                            <m:t>𝑛</m:t>
                          </m:r>
                        </m:e>
                      </m:d>
                      <m:r>
                        <a:rPr lang="en-US" i="1">
                          <a:latin typeface="Cambria Math"/>
                        </a:rPr>
                        <m:t>= </m:t>
                      </m:r>
                      <m:nary>
                        <m:naryPr>
                          <m:chr m:val="∑"/>
                          <m:limLoc m:val="undOvr"/>
                          <m:ctrlPr>
                            <a:rPr lang="en-US" i="1">
                              <a:latin typeface="Cambria Math" panose="02040503050406030204" pitchFamily="18" charset="0"/>
                            </a:rPr>
                          </m:ctrlPr>
                        </m:naryPr>
                        <m:sub>
                          <m:r>
                            <a:rPr lang="en-US" i="1">
                              <a:latin typeface="Cambria Math"/>
                            </a:rPr>
                            <m:t>𝑖</m:t>
                          </m:r>
                          <m:r>
                            <a:rPr lang="en-US" i="1">
                              <a:latin typeface="Cambria Math"/>
                            </a:rPr>
                            <m:t>=1</m:t>
                          </m:r>
                        </m:sub>
                        <m:sup>
                          <m:r>
                            <a:rPr lang="en-US" i="1">
                              <a:latin typeface="Cambria Math"/>
                            </a:rPr>
                            <m:t>𝑛</m:t>
                          </m:r>
                        </m:sup>
                        <m:e>
                          <m:r>
                            <a:rPr lang="en-US" i="1">
                              <a:latin typeface="Cambria Math"/>
                            </a:rPr>
                            <m:t>(</m:t>
                          </m:r>
                          <m:r>
                            <a:rPr lang="en-US" i="1">
                              <a:latin typeface="Cambria Math"/>
                            </a:rPr>
                            <m:t>𝑖</m:t>
                          </m:r>
                        </m:e>
                      </m:nary>
                      <m:r>
                        <a:rPr lang="en-US" i="1">
                          <a:latin typeface="Cambria Math"/>
                        </a:rPr>
                        <m:t>+1),    </m:t>
                      </m:r>
                      <m:r>
                        <a:rPr lang="en-US" i="1">
                          <a:latin typeface="Cambria Math"/>
                        </a:rPr>
                        <m:t>h</m:t>
                      </m:r>
                      <m:d>
                        <m:dPr>
                          <m:ctrlPr>
                            <a:rPr lang="en-US" i="1">
                              <a:latin typeface="Cambria Math" panose="02040503050406030204" pitchFamily="18" charset="0"/>
                            </a:rPr>
                          </m:ctrlPr>
                        </m:dPr>
                        <m:e>
                          <m:r>
                            <a:rPr lang="en-US" i="1">
                              <a:latin typeface="Cambria Math"/>
                            </a:rPr>
                            <m:t>𝑛</m:t>
                          </m:r>
                        </m:e>
                      </m:d>
                      <m:r>
                        <a:rPr lang="en-US" i="1">
                          <a:latin typeface="Cambria Math"/>
                        </a:rPr>
                        <m:t>=</m:t>
                      </m:r>
                      <m:sSup>
                        <m:sSupPr>
                          <m:ctrlPr>
                            <a:rPr lang="en-US" i="1">
                              <a:latin typeface="Cambria Math" panose="02040503050406030204" pitchFamily="18" charset="0"/>
                            </a:rPr>
                          </m:ctrlPr>
                        </m:sSupPr>
                        <m:e>
                          <m:r>
                            <a:rPr lang="en-US" i="1">
                              <a:latin typeface="Cambria Math"/>
                            </a:rPr>
                            <m:t>2</m:t>
                          </m:r>
                        </m:e>
                        <m:sup>
                          <m:r>
                            <a:rPr lang="en-US" i="1">
                              <a:latin typeface="Cambria Math"/>
                            </a:rPr>
                            <m:t>𝑛</m:t>
                          </m:r>
                        </m:sup>
                      </m:sSup>
                      <m:r>
                        <a:rPr lang="en-US" i="1">
                          <a:latin typeface="Cambria Math"/>
                        </a:rPr>
                        <m:t>,    </m:t>
                      </m:r>
                      <m:r>
                        <a:rPr lang="en-US" i="1">
                          <a:latin typeface="Cambria Math"/>
                        </a:rPr>
                        <m:t>𝑝</m:t>
                      </m:r>
                      <m:d>
                        <m:dPr>
                          <m:ctrlPr>
                            <a:rPr lang="en-US" i="1">
                              <a:latin typeface="Cambria Math" panose="02040503050406030204" pitchFamily="18" charset="0"/>
                            </a:rPr>
                          </m:ctrlPr>
                        </m:dPr>
                        <m:e>
                          <m:r>
                            <a:rPr lang="en-US" i="1">
                              <a:latin typeface="Cambria Math"/>
                            </a:rPr>
                            <m:t>𝑛</m:t>
                          </m:r>
                        </m:e>
                      </m:d>
                      <m:r>
                        <a:rPr lang="en-US" i="1">
                          <a:latin typeface="Cambria Math"/>
                        </a:rPr>
                        <m:t>=</m:t>
                      </m:r>
                      <m:sSup>
                        <m:sSupPr>
                          <m:ctrlPr>
                            <a:rPr lang="en-US" i="1">
                              <a:latin typeface="Cambria Math" panose="02040503050406030204" pitchFamily="18" charset="0"/>
                            </a:rPr>
                          </m:ctrlPr>
                        </m:sSupPr>
                        <m:e>
                          <m:r>
                            <a:rPr lang="en-US" i="1">
                              <a:latin typeface="Cambria Math"/>
                            </a:rPr>
                            <m:t>10</m:t>
                          </m:r>
                        </m:e>
                        <m:sup>
                          <m:r>
                            <a:rPr lang="en-US" i="1">
                              <a:latin typeface="Cambria Math"/>
                            </a:rPr>
                            <m:t>10</m:t>
                          </m:r>
                        </m:sup>
                      </m:sSup>
                      <m:r>
                        <a:rPr lang="en-US" i="1">
                          <a:latin typeface="Cambria Math"/>
                        </a:rPr>
                        <m:t>𝑛</m:t>
                      </m:r>
                      <m:r>
                        <a:rPr lang="en-US" i="1">
                          <a:latin typeface="Cambria Math"/>
                        </a:rPr>
                        <m:t>,   </m:t>
                      </m:r>
                      <m:r>
                        <a:rPr lang="en-US" i="1">
                          <a:latin typeface="Cambria Math"/>
                        </a:rPr>
                        <m:t>𝑞</m:t>
                      </m:r>
                      <m:d>
                        <m:dPr>
                          <m:ctrlPr>
                            <a:rPr lang="en-US" i="1">
                              <a:latin typeface="Cambria Math" panose="02040503050406030204" pitchFamily="18" charset="0"/>
                            </a:rPr>
                          </m:ctrlPr>
                        </m:dPr>
                        <m:e>
                          <m:r>
                            <a:rPr lang="en-US" b="0" i="1" smtClean="0">
                              <a:latin typeface="Cambria Math"/>
                            </a:rPr>
                            <m:t>𝑛</m:t>
                          </m:r>
                        </m:e>
                      </m:d>
                      <m:r>
                        <a:rPr lang="en-US" i="1">
                          <a:latin typeface="Cambria Math"/>
                        </a:rPr>
                        <m:t>=</m:t>
                      </m:r>
                      <m:r>
                        <a:rPr lang="en-US" i="1">
                          <a:latin typeface="Cambria Math"/>
                        </a:rPr>
                        <m:t>𝑛</m:t>
                      </m:r>
                      <m:sSup>
                        <m:sSupPr>
                          <m:ctrlPr>
                            <a:rPr lang="en-US" i="1">
                              <a:latin typeface="Cambria Math" panose="02040503050406030204" pitchFamily="18" charset="0"/>
                            </a:rPr>
                          </m:ctrlPr>
                        </m:sSupPr>
                        <m:e>
                          <m:r>
                            <a:rPr lang="en-US" i="1">
                              <a:latin typeface="Cambria Math"/>
                            </a:rPr>
                            <m:t>2</m:t>
                          </m:r>
                        </m:e>
                        <m:sup>
                          <m:f>
                            <m:fPr>
                              <m:type m:val="lin"/>
                              <m:ctrlPr>
                                <a:rPr lang="en-US" i="1">
                                  <a:latin typeface="Cambria Math" panose="02040503050406030204" pitchFamily="18" charset="0"/>
                                </a:rPr>
                              </m:ctrlPr>
                            </m:fPr>
                            <m:num>
                              <m:r>
                                <a:rPr lang="en-US" i="1">
                                  <a:latin typeface="Cambria Math"/>
                                </a:rPr>
                                <m:t>𝑛</m:t>
                              </m:r>
                            </m:num>
                            <m:den>
                              <m:r>
                                <a:rPr lang="en-US" i="1">
                                  <a:latin typeface="Cambria Math"/>
                                </a:rPr>
                                <m:t>2</m:t>
                              </m:r>
                            </m:den>
                          </m:f>
                        </m:sup>
                      </m:sSup>
                    </m:oMath>
                  </m:oMathPara>
                </a14:m>
                <a:endParaRPr lang="en-US" dirty="0"/>
              </a:p>
              <a:p>
                <a:endParaRPr lang="en-US" b="1" dirty="0"/>
              </a:p>
              <a:p>
                <a:r>
                  <a:rPr lang="en-US" b="1" dirty="0"/>
                  <a:t>Solution:</a:t>
                </a:r>
                <a:endParaRPr lang="en-US" dirty="0"/>
              </a:p>
              <a:p>
                <a:r>
                  <a:rPr lang="en-US" b="1" i="1" dirty="0"/>
                  <a:t>           	f(n), p(n), g(n) q(n), h(n)</a:t>
                </a:r>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320634" y="344385"/>
                <a:ext cx="8502732" cy="2542812"/>
              </a:xfrm>
              <a:prstGeom prst="rect">
                <a:avLst/>
              </a:prstGeom>
              <a:blipFill rotWithShape="1">
                <a:blip r:embed="rId2"/>
                <a:stretch>
                  <a:fillRect l="-646" t="-1196" b="-2871"/>
                </a:stretch>
              </a:blipFill>
            </p:spPr>
            <p:txBody>
              <a:bodyPr/>
              <a:lstStyle/>
              <a:p>
                <a:r>
                  <a:rPr lang="en-US">
                    <a:noFill/>
                  </a:rPr>
                  <a:t> </a:t>
                </a:r>
              </a:p>
            </p:txBody>
          </p:sp>
        </mc:Fallback>
      </mc:AlternateContent>
    </p:spTree>
    <p:extLst>
      <p:ext uri="{BB962C8B-B14F-4D97-AF65-F5344CB8AC3E}">
        <p14:creationId xmlns:p14="http://schemas.microsoft.com/office/powerpoint/2010/main" val="208344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6844" y="159181"/>
            <a:ext cx="7886700" cy="1325563"/>
          </a:xfrm>
        </p:spPr>
        <p:txBody>
          <a:bodyPr/>
          <a:lstStyle/>
          <a:p>
            <a:r>
              <a:rPr lang="en-US" dirty="0"/>
              <a:t>Theoretical Running times</a:t>
            </a:r>
          </a:p>
        </p:txBody>
      </p:sp>
      <p:sp>
        <p:nvSpPr>
          <p:cNvPr id="4" name="Content Placeholder 3"/>
          <p:cNvSpPr>
            <a:spLocks noGrp="1"/>
          </p:cNvSpPr>
          <p:nvPr>
            <p:ph idx="1"/>
          </p:nvPr>
        </p:nvSpPr>
        <p:spPr>
          <a:xfrm>
            <a:off x="628650" y="1331355"/>
            <a:ext cx="7886700" cy="4351338"/>
          </a:xfrm>
        </p:spPr>
        <p:txBody>
          <a:bodyPr/>
          <a:lstStyle/>
          <a:p>
            <a:pPr marL="0" indent="0">
              <a:buNone/>
            </a:pPr>
            <a:endParaRPr lang="en-US" dirty="0"/>
          </a:p>
          <a:p>
            <a:r>
              <a:rPr lang="en-US" dirty="0"/>
              <a:t>Iterative algorithm</a:t>
            </a:r>
          </a:p>
          <a:p>
            <a:pPr lvl="1"/>
            <a:r>
              <a:rPr lang="en-US" dirty="0"/>
              <a:t>Translate loops in code to summations</a:t>
            </a:r>
          </a:p>
          <a:p>
            <a:pPr lvl="1"/>
            <a:r>
              <a:rPr lang="en-US" dirty="0"/>
              <a:t>Find closed form of summation  (solve)</a:t>
            </a:r>
          </a:p>
          <a:p>
            <a:pPr lvl="1"/>
            <a:endParaRPr lang="en-US" dirty="0"/>
          </a:p>
          <a:p>
            <a:r>
              <a:rPr lang="en-US" dirty="0"/>
              <a:t>Recursive Algorithm</a:t>
            </a:r>
          </a:p>
          <a:p>
            <a:pPr lvl="1"/>
            <a:r>
              <a:rPr lang="en-US" dirty="0"/>
              <a:t>Translate recursion into a recurrence</a:t>
            </a:r>
          </a:p>
          <a:p>
            <a:pPr lvl="1"/>
            <a:r>
              <a:rPr lang="en-US" dirty="0"/>
              <a:t>Find a closed form for recurrence  (solve)</a:t>
            </a:r>
          </a:p>
          <a:p>
            <a:endParaRPr lang="en-US" dirty="0"/>
          </a:p>
        </p:txBody>
      </p:sp>
      <p:sp>
        <p:nvSpPr>
          <p:cNvPr id="2" name="Slide Number Placeholder 1"/>
          <p:cNvSpPr>
            <a:spLocks noGrp="1"/>
          </p:cNvSpPr>
          <p:nvPr>
            <p:ph type="sldNum" sz="quarter" idx="12"/>
          </p:nvPr>
        </p:nvSpPr>
        <p:spPr/>
        <p:txBody>
          <a:bodyPr/>
          <a:lstStyle/>
          <a:p>
            <a:pPr>
              <a:defRPr/>
            </a:pPr>
            <a:fld id="{EA32062D-24EE-4F00-9D98-01D3673A5E9C}" type="slidenum">
              <a:rPr lang="en-US" altLang="en-US" smtClean="0"/>
              <a:pPr>
                <a:defRPr/>
              </a:pPr>
              <a:t>19</a:t>
            </a:fld>
            <a:endParaRPr lang="en-US" altLang="en-US"/>
          </a:p>
        </p:txBody>
      </p:sp>
    </p:spTree>
    <p:extLst>
      <p:ext uri="{BB962C8B-B14F-4D97-AF65-F5344CB8AC3E}">
        <p14:creationId xmlns:p14="http://schemas.microsoft.com/office/powerpoint/2010/main" val="2977183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02" name="Rectangle 2"/>
          <p:cNvSpPr>
            <a:spLocks noGrp="1" noChangeArrowheads="1"/>
          </p:cNvSpPr>
          <p:nvPr>
            <p:ph type="title"/>
          </p:nvPr>
        </p:nvSpPr>
        <p:spPr>
          <a:xfrm>
            <a:off x="190500" y="99713"/>
            <a:ext cx="7886700" cy="1325563"/>
          </a:xfrm>
        </p:spPr>
        <p:txBody>
          <a:bodyPr/>
          <a:lstStyle/>
          <a:p>
            <a:r>
              <a:rPr lang="en-US" altLang="en-US" dirty="0"/>
              <a:t>Topics covered</a:t>
            </a:r>
          </a:p>
        </p:txBody>
      </p:sp>
      <p:sp>
        <p:nvSpPr>
          <p:cNvPr id="1075203" name="Rectangle 3"/>
          <p:cNvSpPr>
            <a:spLocks noGrp="1" noChangeArrowheads="1"/>
          </p:cNvSpPr>
          <p:nvPr>
            <p:ph idx="1"/>
          </p:nvPr>
        </p:nvSpPr>
        <p:spPr>
          <a:xfrm>
            <a:off x="338963" y="1119435"/>
            <a:ext cx="8229600" cy="5076825"/>
          </a:xfrm>
        </p:spPr>
        <p:txBody>
          <a:bodyPr>
            <a:normAutofit fontScale="62500" lnSpcReduction="20000"/>
          </a:bodyPr>
          <a:lstStyle/>
          <a:p>
            <a:pPr>
              <a:lnSpc>
                <a:spcPct val="90000"/>
              </a:lnSpc>
            </a:pPr>
            <a:r>
              <a:rPr lang="en-US" altLang="en-US" sz="2400" dirty="0">
                <a:solidFill>
                  <a:schemeClr val="tx1"/>
                </a:solidFill>
              </a:rPr>
              <a:t>Asymptotic Growth</a:t>
            </a:r>
          </a:p>
          <a:p>
            <a:pPr lvl="1">
              <a:lnSpc>
                <a:spcPct val="90000"/>
              </a:lnSpc>
            </a:pPr>
            <a:r>
              <a:rPr lang="en-US" altLang="en-US" sz="2000" dirty="0"/>
              <a:t>Compare order of growth</a:t>
            </a:r>
          </a:p>
          <a:p>
            <a:pPr lvl="1">
              <a:lnSpc>
                <a:spcPct val="90000"/>
              </a:lnSpc>
            </a:pPr>
            <a:r>
              <a:rPr lang="en-US" altLang="en-US" sz="2000" dirty="0"/>
              <a:t>Prove asymptotic notation using basic definition </a:t>
            </a:r>
          </a:p>
          <a:p>
            <a:pPr lvl="1">
              <a:lnSpc>
                <a:spcPct val="90000"/>
              </a:lnSpc>
            </a:pPr>
            <a:r>
              <a:rPr lang="en-US" altLang="en-US" sz="2000" dirty="0"/>
              <a:t>Worst case and average case analysis</a:t>
            </a:r>
          </a:p>
          <a:p>
            <a:pPr>
              <a:lnSpc>
                <a:spcPct val="90000"/>
              </a:lnSpc>
            </a:pPr>
            <a:r>
              <a:rPr lang="en-US" altLang="en-US" sz="2400" dirty="0">
                <a:solidFill>
                  <a:schemeClr val="tx1"/>
                </a:solidFill>
              </a:rPr>
              <a:t>Analyzing non-recursive algorithms</a:t>
            </a:r>
          </a:p>
          <a:p>
            <a:pPr lvl="1">
              <a:lnSpc>
                <a:spcPct val="90000"/>
              </a:lnSpc>
            </a:pPr>
            <a:r>
              <a:rPr lang="en-US" altLang="en-US" sz="2000" dirty="0"/>
              <a:t>Sum of arithmetic series</a:t>
            </a:r>
          </a:p>
          <a:p>
            <a:pPr lvl="1">
              <a:lnSpc>
                <a:spcPct val="90000"/>
              </a:lnSpc>
            </a:pPr>
            <a:r>
              <a:rPr lang="en-US" altLang="en-US" sz="2000" dirty="0"/>
              <a:t>Sum of geometric series</a:t>
            </a:r>
          </a:p>
          <a:p>
            <a:pPr>
              <a:lnSpc>
                <a:spcPct val="90000"/>
              </a:lnSpc>
            </a:pPr>
            <a:r>
              <a:rPr lang="en-US" altLang="en-US" sz="2400" dirty="0">
                <a:solidFill>
                  <a:schemeClr val="tx1"/>
                </a:solidFill>
              </a:rPr>
              <a:t>Analyzing recursive algorithms</a:t>
            </a:r>
          </a:p>
          <a:p>
            <a:pPr lvl="1">
              <a:lnSpc>
                <a:spcPct val="90000"/>
              </a:lnSpc>
            </a:pPr>
            <a:r>
              <a:rPr lang="en-US" altLang="en-US" sz="2000" dirty="0"/>
              <a:t>Defining recurrence</a:t>
            </a:r>
          </a:p>
          <a:p>
            <a:pPr lvl="1">
              <a:lnSpc>
                <a:spcPct val="90000"/>
              </a:lnSpc>
            </a:pPr>
            <a:r>
              <a:rPr lang="en-US" altLang="en-US" sz="2000" dirty="0"/>
              <a:t>Solving recurrence</a:t>
            </a:r>
          </a:p>
          <a:p>
            <a:pPr lvl="2">
              <a:lnSpc>
                <a:spcPct val="90000"/>
              </a:lnSpc>
            </a:pPr>
            <a:r>
              <a:rPr lang="en-US" altLang="en-US" sz="1800" dirty="0">
                <a:solidFill>
                  <a:schemeClr val="tx1"/>
                </a:solidFill>
              </a:rPr>
              <a:t>Master theorem</a:t>
            </a:r>
          </a:p>
          <a:p>
            <a:pPr lvl="2">
              <a:lnSpc>
                <a:spcPct val="90000"/>
              </a:lnSpc>
            </a:pPr>
            <a:r>
              <a:rPr lang="en-US" altLang="en-US" sz="1800" dirty="0">
                <a:solidFill>
                  <a:schemeClr val="tx1"/>
                </a:solidFill>
              </a:rPr>
              <a:t>Muster method</a:t>
            </a:r>
          </a:p>
          <a:p>
            <a:pPr lvl="2">
              <a:lnSpc>
                <a:spcPct val="90000"/>
              </a:lnSpc>
            </a:pPr>
            <a:r>
              <a:rPr lang="en-US" altLang="en-US" sz="1800" dirty="0">
                <a:solidFill>
                  <a:schemeClr val="tx1"/>
                </a:solidFill>
              </a:rPr>
              <a:t>Iteration</a:t>
            </a:r>
          </a:p>
          <a:p>
            <a:r>
              <a:rPr lang="en-US" altLang="en-US" dirty="0"/>
              <a:t>Divide and Conquer algorithms</a:t>
            </a:r>
          </a:p>
          <a:p>
            <a:pPr lvl="1"/>
            <a:r>
              <a:rPr lang="en-US" altLang="en-US" dirty="0" err="1"/>
              <a:t>Mergesort</a:t>
            </a:r>
            <a:r>
              <a:rPr lang="en-US" altLang="en-US" dirty="0"/>
              <a:t>, </a:t>
            </a:r>
          </a:p>
          <a:p>
            <a:pPr lvl="1"/>
            <a:r>
              <a:rPr lang="en-US" altLang="en-US" dirty="0"/>
              <a:t>Towers of Hanoi</a:t>
            </a:r>
          </a:p>
          <a:p>
            <a:pPr lvl="1"/>
            <a:r>
              <a:rPr lang="en-US" altLang="en-US" dirty="0"/>
              <a:t>Binary search</a:t>
            </a:r>
          </a:p>
          <a:p>
            <a:r>
              <a:rPr lang="en-US" altLang="en-US" dirty="0"/>
              <a:t>Dynamic Programming</a:t>
            </a:r>
          </a:p>
          <a:p>
            <a:pPr lvl="1"/>
            <a:r>
              <a:rPr lang="en-US" altLang="en-US" dirty="0"/>
              <a:t>LCS, LIS, Knapsack, </a:t>
            </a:r>
          </a:p>
          <a:p>
            <a:pPr lvl="1"/>
            <a:r>
              <a:rPr lang="en-US" altLang="en-US" dirty="0"/>
              <a:t>Coin Change, Rod Cutting, </a:t>
            </a:r>
          </a:p>
          <a:p>
            <a:pPr lvl="1"/>
            <a:r>
              <a:rPr lang="en-US" altLang="en-US" dirty="0"/>
              <a:t>Palindrome</a:t>
            </a:r>
          </a:p>
          <a:p>
            <a:r>
              <a:rPr lang="en-US" altLang="en-US" dirty="0"/>
              <a:t>Greedy Algorithms</a:t>
            </a:r>
          </a:p>
          <a:p>
            <a:pPr lvl="1"/>
            <a:r>
              <a:rPr lang="en-US" altLang="en-US" dirty="0"/>
              <a:t>Knapsack, </a:t>
            </a:r>
          </a:p>
          <a:p>
            <a:pPr lvl="1"/>
            <a:r>
              <a:rPr lang="en-US" altLang="en-US" dirty="0"/>
              <a:t>Scheduling</a:t>
            </a:r>
          </a:p>
          <a:p>
            <a:pPr lvl="1"/>
            <a:r>
              <a:rPr lang="en-US" altLang="en-US" dirty="0"/>
              <a:t>Huffman Codes</a:t>
            </a:r>
          </a:p>
          <a:p>
            <a:pPr lvl="1"/>
            <a:r>
              <a:rPr lang="en-US" altLang="en-US" dirty="0"/>
              <a:t>Coins</a:t>
            </a:r>
          </a:p>
          <a:p>
            <a:pPr marL="0" indent="0">
              <a:lnSpc>
                <a:spcPct val="90000"/>
              </a:lnSpc>
              <a:buNone/>
            </a:pPr>
            <a:endParaRPr lang="en-US" altLang="en-US" sz="2600" dirty="0">
              <a:solidFill>
                <a:schemeClr val="tx1"/>
              </a:solidFill>
            </a:endParaRPr>
          </a:p>
        </p:txBody>
      </p:sp>
      <p:sp>
        <p:nvSpPr>
          <p:cNvPr id="4" name="Date Placeholder 3"/>
          <p:cNvSpPr>
            <a:spLocks noGrp="1"/>
          </p:cNvSpPr>
          <p:nvPr>
            <p:ph type="dt" sz="half" idx="10"/>
          </p:nvPr>
        </p:nvSpPr>
        <p:spPr/>
        <p:txBody>
          <a:bodyPr/>
          <a:lstStyle/>
          <a:p>
            <a:fld id="{8B074A86-0197-4905-AD2B-89CE35CDD9F7}" type="datetime1">
              <a:rPr lang="en-US" altLang="en-US"/>
              <a:pPr/>
              <a:t>10/26/18</a:t>
            </a:fld>
            <a:endParaRPr lang="en-US" altLang="en-US"/>
          </a:p>
        </p:txBody>
      </p:sp>
      <p:sp>
        <p:nvSpPr>
          <p:cNvPr id="5" name="Slide Number Placeholder 4"/>
          <p:cNvSpPr>
            <a:spLocks noGrp="1"/>
          </p:cNvSpPr>
          <p:nvPr>
            <p:ph type="sldNum" sz="quarter" idx="12"/>
          </p:nvPr>
        </p:nvSpPr>
        <p:spPr>
          <a:xfrm>
            <a:off x="7010400" y="6553200"/>
            <a:ext cx="2133600" cy="304800"/>
          </a:xfrm>
          <a:prstGeom prst="rect">
            <a:avLst/>
          </a:prstGeom>
        </p:spPr>
        <p:txBody>
          <a:bodyPr/>
          <a:lstStyle/>
          <a:p>
            <a:fld id="{5705A520-ECEA-4651-88A4-C41DE73C5AF8}" type="slidenum">
              <a:rPr lang="en-US" altLang="en-US"/>
              <a:pPr/>
              <a:t>2</a:t>
            </a:fld>
            <a:endParaRPr lang="en-US" altLang="en-US"/>
          </a:p>
        </p:txBody>
      </p:sp>
    </p:spTree>
    <p:extLst>
      <p:ext uri="{BB962C8B-B14F-4D97-AF65-F5344CB8AC3E}">
        <p14:creationId xmlns:p14="http://schemas.microsoft.com/office/powerpoint/2010/main" val="1643215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running time</a:t>
            </a:r>
          </a:p>
        </p:txBody>
      </p:sp>
      <p:sp>
        <p:nvSpPr>
          <p:cNvPr id="3" name="Content Placeholder 2"/>
          <p:cNvSpPr>
            <a:spLocks noGrp="1"/>
          </p:cNvSpPr>
          <p:nvPr>
            <p:ph idx="1"/>
          </p:nvPr>
        </p:nvSpPr>
        <p:spPr/>
        <p:txBody>
          <a:bodyPr>
            <a:normAutofit lnSpcReduction="10000"/>
          </a:bodyPr>
          <a:lstStyle/>
          <a:p>
            <a:pPr marL="0" indent="0">
              <a:buNone/>
            </a:pPr>
            <a:r>
              <a:rPr lang="en-US" dirty="0"/>
              <a:t>Foo(n) {</a:t>
            </a:r>
          </a:p>
          <a:p>
            <a:pPr marL="0" indent="0">
              <a:buNone/>
            </a:pPr>
            <a:r>
              <a:rPr lang="en-US" dirty="0"/>
              <a:t>	total = 0</a:t>
            </a:r>
          </a:p>
          <a:p>
            <a:pPr marL="0" indent="0">
              <a:buNone/>
            </a:pPr>
            <a:r>
              <a:rPr lang="en-US" dirty="0"/>
              <a:t>	if n = 1 return 2</a:t>
            </a:r>
          </a:p>
          <a:p>
            <a:pPr marL="0" indent="0">
              <a:buNone/>
            </a:pPr>
            <a:r>
              <a:rPr lang="en-US" dirty="0"/>
              <a:t>	else {</a:t>
            </a:r>
          </a:p>
          <a:p>
            <a:pPr marL="0" indent="0">
              <a:buNone/>
            </a:pPr>
            <a:r>
              <a:rPr lang="en-US" dirty="0"/>
              <a:t>		total = Foo(n/2) + Foo(n/2)</a:t>
            </a:r>
          </a:p>
          <a:p>
            <a:pPr marL="0" indent="0">
              <a:buNone/>
            </a:pPr>
            <a:r>
              <a:rPr lang="en-US" dirty="0"/>
              <a:t>		for </a:t>
            </a:r>
            <a:r>
              <a:rPr lang="en-US" dirty="0" err="1"/>
              <a:t>i</a:t>
            </a:r>
            <a:r>
              <a:rPr lang="en-US" dirty="0"/>
              <a:t> = 1 to n do</a:t>
            </a:r>
          </a:p>
          <a:p>
            <a:pPr marL="0" indent="0">
              <a:buNone/>
            </a:pPr>
            <a:r>
              <a:rPr lang="en-US" dirty="0"/>
              <a:t>			for j = 1 to n do</a:t>
            </a:r>
          </a:p>
          <a:p>
            <a:pPr marL="0" indent="0">
              <a:buNone/>
            </a:pPr>
            <a:r>
              <a:rPr lang="en-US" dirty="0"/>
              <a:t>				for k = 1 to n do</a:t>
            </a:r>
          </a:p>
          <a:p>
            <a:pPr marL="0" indent="0">
              <a:buNone/>
            </a:pPr>
            <a:r>
              <a:rPr lang="en-US" dirty="0"/>
              <a:t>				    total = total + k</a:t>
            </a:r>
          </a:p>
          <a:p>
            <a:pPr marL="0" indent="0">
              <a:buNone/>
            </a:pPr>
            <a:r>
              <a:rPr lang="en-US" dirty="0"/>
              <a:t>		return total  }</a:t>
            </a:r>
          </a:p>
          <a:p>
            <a:pPr marL="0" indent="0">
              <a:buNone/>
            </a:pPr>
            <a:r>
              <a:rPr lang="en-US" dirty="0"/>
              <a:t>}</a:t>
            </a:r>
          </a:p>
          <a:p>
            <a:pPr marL="0" indent="0">
              <a:buNone/>
            </a:pPr>
            <a:r>
              <a:rPr lang="en-US" dirty="0"/>
              <a:t>	</a:t>
            </a:r>
          </a:p>
        </p:txBody>
      </p:sp>
      <p:sp>
        <p:nvSpPr>
          <p:cNvPr id="4" name="Slide Number Placeholder 3"/>
          <p:cNvSpPr>
            <a:spLocks noGrp="1"/>
          </p:cNvSpPr>
          <p:nvPr>
            <p:ph type="sldNum" sz="quarter" idx="12"/>
          </p:nvPr>
        </p:nvSpPr>
        <p:spPr/>
        <p:txBody>
          <a:bodyPr/>
          <a:lstStyle/>
          <a:p>
            <a:pPr>
              <a:defRPr/>
            </a:pPr>
            <a:fld id="{A377EB61-624B-49A6-A83A-DF2D332B6CC9}" type="slidenum">
              <a:rPr lang="en-US" altLang="en-US" smtClean="0"/>
              <a:pPr>
                <a:defRPr/>
              </a:pPr>
              <a:t>20</a:t>
            </a:fld>
            <a:endParaRPr lang="en-US" altLang="en-US"/>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2771280" y="3378960"/>
              <a:ext cx="905760" cy="23760"/>
            </p14:xfrm>
          </p:contentPart>
        </mc:Choice>
        <mc:Fallback xmlns="">
          <p:pic>
            <p:nvPicPr>
              <p:cNvPr id="6" name="Ink 5"/>
              <p:cNvPicPr/>
              <p:nvPr/>
            </p:nvPicPr>
            <p:blipFill>
              <a:blip r:embed="rId3"/>
              <a:stretch>
                <a:fillRect/>
              </a:stretch>
            </p:blipFill>
            <p:spPr>
              <a:xfrm>
                <a:off x="2765160" y="3269880"/>
                <a:ext cx="92160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4101120" y="3385800"/>
              <a:ext cx="879840" cy="31680"/>
            </p14:xfrm>
          </p:contentPart>
        </mc:Choice>
        <mc:Fallback xmlns="">
          <p:pic>
            <p:nvPicPr>
              <p:cNvPr id="7" name="Ink 6"/>
              <p:cNvPicPr/>
              <p:nvPr/>
            </p:nvPicPr>
            <p:blipFill>
              <a:blip r:embed="rId5"/>
              <a:stretch>
                <a:fillRect/>
              </a:stretch>
            </p:blipFill>
            <p:spPr>
              <a:xfrm>
                <a:off x="4082760" y="3276720"/>
                <a:ext cx="91404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p14:cNvContentPartPr/>
              <p14:nvPr/>
            </p14:nvContentPartPr>
            <p14:xfrm>
              <a:off x="637920" y="1907640"/>
              <a:ext cx="910080" cy="145800"/>
            </p14:xfrm>
          </p:contentPart>
        </mc:Choice>
        <mc:Fallback xmlns="">
          <p:pic>
            <p:nvPicPr>
              <p:cNvPr id="8" name="Ink 7"/>
              <p:cNvPicPr/>
              <p:nvPr/>
            </p:nvPicPr>
            <p:blipFill>
              <a:blip r:embed="rId7"/>
              <a:stretch>
                <a:fillRect/>
              </a:stretch>
            </p:blipFill>
            <p:spPr>
              <a:xfrm>
                <a:off x="626400" y="1854720"/>
                <a:ext cx="92628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p14:cNvContentPartPr/>
              <p14:nvPr/>
            </p14:nvContentPartPr>
            <p14:xfrm>
              <a:off x="1621440" y="2643840"/>
              <a:ext cx="1577880" cy="47520"/>
            </p14:xfrm>
          </p:contentPart>
        </mc:Choice>
        <mc:Fallback xmlns="">
          <p:pic>
            <p:nvPicPr>
              <p:cNvPr id="9" name="Ink 8"/>
              <p:cNvPicPr/>
              <p:nvPr/>
            </p:nvPicPr>
            <p:blipFill>
              <a:blip r:embed="rId9"/>
              <a:stretch>
                <a:fillRect/>
              </a:stretch>
            </p:blipFill>
            <p:spPr>
              <a:xfrm>
                <a:off x="1616760" y="2608200"/>
                <a:ext cx="158652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p14:cNvContentPartPr/>
              <p14:nvPr/>
            </p14:nvContentPartPr>
            <p14:xfrm>
              <a:off x="1653120" y="2692440"/>
              <a:ext cx="1225080" cy="21240"/>
            </p14:xfrm>
          </p:contentPart>
        </mc:Choice>
        <mc:Fallback xmlns="">
          <p:pic>
            <p:nvPicPr>
              <p:cNvPr id="10" name="Ink 9"/>
              <p:cNvPicPr/>
              <p:nvPr/>
            </p:nvPicPr>
            <p:blipFill>
              <a:blip r:embed="rId11"/>
              <a:stretch>
                <a:fillRect/>
              </a:stretch>
            </p:blipFill>
            <p:spPr>
              <a:xfrm>
                <a:off x="1647720" y="2655720"/>
                <a:ext cx="1234440" cy="79560"/>
              </a:xfrm>
              <a:prstGeom prst="rect">
                <a:avLst/>
              </a:prstGeom>
            </p:spPr>
          </p:pic>
        </mc:Fallback>
      </mc:AlternateContent>
    </p:spTree>
    <p:extLst>
      <p:ext uri="{BB962C8B-B14F-4D97-AF65-F5344CB8AC3E}">
        <p14:creationId xmlns:p14="http://schemas.microsoft.com/office/powerpoint/2010/main" val="506754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ltLang="en-US"/>
              <a:t>Master’s method</a:t>
            </a:r>
          </a:p>
        </p:txBody>
      </p:sp>
      <p:sp>
        <p:nvSpPr>
          <p:cNvPr id="230403" name="Rectangle 3"/>
          <p:cNvSpPr>
            <a:spLocks noGrp="1" noChangeArrowheads="1"/>
          </p:cNvSpPr>
          <p:nvPr>
            <p:ph type="body" sz="half" idx="1"/>
          </p:nvPr>
        </p:nvSpPr>
        <p:spPr>
          <a:xfrm>
            <a:off x="350838" y="1214438"/>
            <a:ext cx="8488362" cy="5262562"/>
          </a:xfrm>
        </p:spPr>
        <p:txBody>
          <a:bodyPr/>
          <a:lstStyle/>
          <a:p>
            <a:r>
              <a:rPr lang="en-US" altLang="en-US" sz="2000"/>
              <a:t>“Cookbook” for solving recurrences of the form:</a:t>
            </a:r>
          </a:p>
          <a:p>
            <a:endParaRPr lang="en-US" altLang="en-US" sz="2000"/>
          </a:p>
          <a:p>
            <a:endParaRPr lang="en-US" altLang="en-US" sz="2000"/>
          </a:p>
          <a:p>
            <a:pPr>
              <a:buFontTx/>
              <a:buNone/>
            </a:pPr>
            <a:r>
              <a:rPr lang="en-US" altLang="en-US" sz="2000"/>
              <a:t>			</a:t>
            </a:r>
          </a:p>
          <a:p>
            <a:pPr>
              <a:buFontTx/>
              <a:buNone/>
            </a:pPr>
            <a:r>
              <a:rPr lang="en-US" altLang="en-US" sz="2000"/>
              <a:t>			where, </a:t>
            </a:r>
            <a:r>
              <a:rPr lang="en-US" altLang="en-US" sz="2000">
                <a:latin typeface="Comic Sans MS" pitchFamily="66" charset="0"/>
              </a:rPr>
              <a:t>a </a:t>
            </a:r>
            <a:r>
              <a:rPr lang="en-US" altLang="en-US" sz="2000">
                <a:latin typeface="Comic Sans MS" pitchFamily="66" charset="0"/>
                <a:cs typeface="Arial" charset="0"/>
              </a:rPr>
              <a:t>≥ 1</a:t>
            </a:r>
            <a:r>
              <a:rPr lang="en-US" altLang="en-US" sz="2000">
                <a:cs typeface="Arial" charset="0"/>
              </a:rPr>
              <a:t>,</a:t>
            </a:r>
            <a:r>
              <a:rPr lang="en-US" altLang="en-US" sz="2000">
                <a:latin typeface="Comic Sans MS" pitchFamily="66" charset="0"/>
                <a:cs typeface="Arial" charset="0"/>
              </a:rPr>
              <a:t> b &gt; 1</a:t>
            </a:r>
            <a:r>
              <a:rPr lang="en-US" altLang="en-US" sz="2000">
                <a:cs typeface="Arial" charset="0"/>
              </a:rPr>
              <a:t>, and </a:t>
            </a:r>
            <a:r>
              <a:rPr lang="en-US" altLang="en-US" sz="2000">
                <a:latin typeface="Comic Sans MS" pitchFamily="66" charset="0"/>
                <a:cs typeface="Arial" charset="0"/>
              </a:rPr>
              <a:t>f(n) &gt; 0</a:t>
            </a:r>
            <a:r>
              <a:rPr lang="en-US" altLang="en-US" sz="2000">
                <a:cs typeface="Arial" charset="0"/>
              </a:rPr>
              <a:t> </a:t>
            </a:r>
          </a:p>
          <a:p>
            <a:pPr>
              <a:buFontTx/>
              <a:buNone/>
            </a:pPr>
            <a:endParaRPr lang="en-US" altLang="en-US" sz="1000">
              <a:latin typeface="Comic Sans MS" pitchFamily="66" charset="0"/>
              <a:cs typeface="Arial" charset="0"/>
            </a:endParaRPr>
          </a:p>
          <a:p>
            <a:pPr>
              <a:lnSpc>
                <a:spcPct val="150000"/>
              </a:lnSpc>
              <a:buFontTx/>
              <a:buNone/>
            </a:pPr>
            <a:r>
              <a:rPr lang="en-US" altLang="en-US" sz="2200" b="1">
                <a:cs typeface="Arial" charset="0"/>
              </a:rPr>
              <a:t>Case 1:</a:t>
            </a:r>
            <a:r>
              <a:rPr lang="en-US" altLang="en-US" sz="2200">
                <a:cs typeface="Arial" charset="0"/>
              </a:rPr>
              <a:t> if </a:t>
            </a:r>
            <a:r>
              <a:rPr lang="en-US" altLang="en-US" sz="2200">
                <a:solidFill>
                  <a:srgbClr val="DD0111"/>
                </a:solidFill>
                <a:latin typeface="Comic Sans MS" pitchFamily="66" charset="0"/>
                <a:cs typeface="Arial" charset="0"/>
              </a:rPr>
              <a:t>f(n) = O(</a:t>
            </a:r>
            <a:r>
              <a:rPr lang="en-US" altLang="en-US" sz="2200">
                <a:solidFill>
                  <a:srgbClr val="DD0111"/>
                </a:solidFill>
                <a:latin typeface="Comic Sans MS" pitchFamily="66" charset="0"/>
                <a:sym typeface="Symbol" pitchFamily="-106" charset="2"/>
              </a:rPr>
              <a:t>n</a:t>
            </a:r>
            <a:r>
              <a:rPr lang="en-US" altLang="en-US" sz="2200" baseline="30000">
                <a:solidFill>
                  <a:srgbClr val="DD0111"/>
                </a:solidFill>
                <a:latin typeface="Comic Sans MS" pitchFamily="66" charset="0"/>
                <a:sym typeface="Symbol" pitchFamily="-106" charset="2"/>
              </a:rPr>
              <a:t>log</a:t>
            </a:r>
            <a:r>
              <a:rPr lang="en-US" altLang="en-US" sz="2200" baseline="-25000">
                <a:solidFill>
                  <a:srgbClr val="DD0111"/>
                </a:solidFill>
                <a:latin typeface="Comic Sans MS" pitchFamily="66" charset="0"/>
                <a:sym typeface="Symbol" pitchFamily="-106" charset="2"/>
              </a:rPr>
              <a:t>b</a:t>
            </a:r>
            <a:r>
              <a:rPr lang="en-US" altLang="en-US" sz="2200" baseline="30000">
                <a:solidFill>
                  <a:srgbClr val="DD0111"/>
                </a:solidFill>
                <a:latin typeface="Comic Sans MS" pitchFamily="66" charset="0"/>
                <a:sym typeface="Symbol" pitchFamily="-106" charset="2"/>
              </a:rPr>
              <a:t>a</a:t>
            </a:r>
            <a:r>
              <a:rPr lang="en-US" altLang="en-US" sz="2200" baseline="30000">
                <a:solidFill>
                  <a:srgbClr val="DD0111"/>
                </a:solidFill>
                <a:cs typeface="Arial" charset="0"/>
              </a:rPr>
              <a:t> </a:t>
            </a:r>
            <a:r>
              <a:rPr lang="en-US" altLang="en-US" sz="2200" baseline="30000">
                <a:solidFill>
                  <a:srgbClr val="DD0111"/>
                </a:solidFill>
                <a:latin typeface="Comic Sans MS" pitchFamily="66" charset="0"/>
                <a:cs typeface="Arial" charset="0"/>
              </a:rPr>
              <a:t>-</a:t>
            </a:r>
            <a:r>
              <a:rPr lang="en-US" altLang="en-US" sz="2200" baseline="30000">
                <a:solidFill>
                  <a:srgbClr val="DD0111"/>
                </a:solidFill>
                <a:latin typeface="Comic Sans MS" pitchFamily="66" charset="0"/>
                <a:cs typeface="Arial" charset="0"/>
                <a:sym typeface="Symbol" pitchFamily="-106" charset="2"/>
              </a:rPr>
              <a:t></a:t>
            </a:r>
            <a:r>
              <a:rPr lang="en-US" altLang="en-US" sz="2200">
                <a:solidFill>
                  <a:srgbClr val="DD0111"/>
                </a:solidFill>
                <a:latin typeface="Comic Sans MS" pitchFamily="66" charset="0"/>
                <a:cs typeface="Arial" charset="0"/>
              </a:rPr>
              <a:t>)</a:t>
            </a:r>
            <a:r>
              <a:rPr lang="en-US" altLang="en-US" sz="2200">
                <a:latin typeface="Comic Sans MS" pitchFamily="66" charset="0"/>
                <a:cs typeface="Arial" charset="0"/>
              </a:rPr>
              <a:t> </a:t>
            </a:r>
            <a:r>
              <a:rPr lang="en-US" altLang="en-US" sz="2200">
                <a:cs typeface="Arial" charset="0"/>
              </a:rPr>
              <a:t>for some </a:t>
            </a:r>
            <a:r>
              <a:rPr lang="en-US" altLang="en-US" sz="2200">
                <a:latin typeface="Comic Sans MS" pitchFamily="66" charset="0"/>
                <a:cs typeface="Arial" charset="0"/>
                <a:sym typeface="Symbol" pitchFamily="-106" charset="2"/>
              </a:rPr>
              <a:t> &gt; 0</a:t>
            </a:r>
            <a:r>
              <a:rPr lang="en-US" altLang="en-US" sz="2200">
                <a:cs typeface="Arial" charset="0"/>
                <a:sym typeface="Symbol" pitchFamily="-106" charset="2"/>
              </a:rPr>
              <a:t>, then: </a:t>
            </a:r>
            <a:r>
              <a:rPr lang="en-US" altLang="en-US" sz="2200">
                <a:solidFill>
                  <a:srgbClr val="DD0111"/>
                </a:solidFill>
                <a:latin typeface="Comic Sans MS" pitchFamily="66" charset="0"/>
                <a:cs typeface="Arial" charset="0"/>
                <a:sym typeface="Symbol" pitchFamily="-106" charset="2"/>
              </a:rPr>
              <a:t>T(n) = (</a:t>
            </a:r>
            <a:r>
              <a:rPr lang="en-US" altLang="en-US" sz="2200">
                <a:solidFill>
                  <a:srgbClr val="DD0111"/>
                </a:solidFill>
                <a:latin typeface="Comic Sans MS" pitchFamily="66" charset="0"/>
                <a:sym typeface="Symbol" pitchFamily="-106" charset="2"/>
              </a:rPr>
              <a:t>n</a:t>
            </a:r>
            <a:r>
              <a:rPr lang="en-US" altLang="en-US" sz="2200" baseline="30000">
                <a:solidFill>
                  <a:srgbClr val="DD0111"/>
                </a:solidFill>
                <a:latin typeface="Comic Sans MS" pitchFamily="66" charset="0"/>
                <a:sym typeface="Symbol" pitchFamily="-106" charset="2"/>
              </a:rPr>
              <a:t>log</a:t>
            </a:r>
            <a:r>
              <a:rPr lang="en-US" altLang="en-US" sz="2200" baseline="-25000">
                <a:solidFill>
                  <a:srgbClr val="DD0111"/>
                </a:solidFill>
                <a:latin typeface="Comic Sans MS" pitchFamily="66" charset="0"/>
                <a:sym typeface="Symbol" pitchFamily="-106" charset="2"/>
              </a:rPr>
              <a:t>b</a:t>
            </a:r>
            <a:r>
              <a:rPr lang="en-US" altLang="en-US" sz="2200" baseline="30000">
                <a:solidFill>
                  <a:srgbClr val="DD0111"/>
                </a:solidFill>
                <a:latin typeface="Comic Sans MS" pitchFamily="66" charset="0"/>
                <a:sym typeface="Symbol" pitchFamily="-106" charset="2"/>
              </a:rPr>
              <a:t>a</a:t>
            </a:r>
            <a:r>
              <a:rPr lang="en-US" altLang="en-US" sz="2200">
                <a:solidFill>
                  <a:srgbClr val="DD0111"/>
                </a:solidFill>
                <a:latin typeface="Comic Sans MS" pitchFamily="66" charset="0"/>
                <a:cs typeface="Arial" charset="0"/>
                <a:sym typeface="Symbol" pitchFamily="-106" charset="2"/>
              </a:rPr>
              <a:t>)</a:t>
            </a:r>
            <a:r>
              <a:rPr lang="en-US" altLang="en-US" sz="2200">
                <a:cs typeface="Arial" charset="0"/>
                <a:sym typeface="Symbol" pitchFamily="-106" charset="2"/>
              </a:rPr>
              <a:t> </a:t>
            </a:r>
          </a:p>
          <a:p>
            <a:pPr>
              <a:lnSpc>
                <a:spcPct val="150000"/>
              </a:lnSpc>
              <a:buFontTx/>
              <a:buNone/>
            </a:pPr>
            <a:r>
              <a:rPr lang="en-US" altLang="en-US" sz="2200" b="1">
                <a:cs typeface="Arial" charset="0"/>
                <a:sym typeface="Symbol" pitchFamily="-106" charset="2"/>
              </a:rPr>
              <a:t>Case 2:</a:t>
            </a:r>
            <a:r>
              <a:rPr lang="en-US" altLang="en-US" sz="2200">
                <a:cs typeface="Arial" charset="0"/>
                <a:sym typeface="Symbol" pitchFamily="-106" charset="2"/>
              </a:rPr>
              <a:t> if </a:t>
            </a:r>
            <a:r>
              <a:rPr lang="en-US" altLang="en-US" sz="2200">
                <a:solidFill>
                  <a:srgbClr val="DD0111"/>
                </a:solidFill>
                <a:latin typeface="Comic Sans MS" pitchFamily="66" charset="0"/>
                <a:cs typeface="Arial" charset="0"/>
                <a:sym typeface="Symbol" pitchFamily="-106" charset="2"/>
              </a:rPr>
              <a:t>f(n) = (</a:t>
            </a:r>
            <a:r>
              <a:rPr lang="en-US" altLang="en-US" sz="2200">
                <a:solidFill>
                  <a:srgbClr val="DD0111"/>
                </a:solidFill>
                <a:latin typeface="Comic Sans MS" pitchFamily="66" charset="0"/>
                <a:sym typeface="Symbol" pitchFamily="-106" charset="2"/>
              </a:rPr>
              <a:t>n</a:t>
            </a:r>
            <a:r>
              <a:rPr lang="en-US" altLang="en-US" sz="2200" baseline="30000">
                <a:solidFill>
                  <a:srgbClr val="DD0111"/>
                </a:solidFill>
                <a:latin typeface="Comic Sans MS" pitchFamily="66" charset="0"/>
                <a:sym typeface="Symbol" pitchFamily="-106" charset="2"/>
              </a:rPr>
              <a:t>log</a:t>
            </a:r>
            <a:r>
              <a:rPr lang="en-US" altLang="en-US" sz="2200" baseline="-25000">
                <a:solidFill>
                  <a:srgbClr val="DD0111"/>
                </a:solidFill>
                <a:latin typeface="Comic Sans MS" pitchFamily="66" charset="0"/>
                <a:sym typeface="Symbol" pitchFamily="-106" charset="2"/>
              </a:rPr>
              <a:t>b</a:t>
            </a:r>
            <a:r>
              <a:rPr lang="en-US" altLang="en-US" sz="2200" baseline="30000">
                <a:solidFill>
                  <a:srgbClr val="DD0111"/>
                </a:solidFill>
                <a:latin typeface="Comic Sans MS" pitchFamily="66" charset="0"/>
                <a:sym typeface="Symbol" pitchFamily="-106" charset="2"/>
              </a:rPr>
              <a:t>a</a:t>
            </a:r>
            <a:r>
              <a:rPr lang="en-US" altLang="en-US" sz="2200">
                <a:solidFill>
                  <a:srgbClr val="DD0111"/>
                </a:solidFill>
                <a:latin typeface="Comic Sans MS" pitchFamily="66" charset="0"/>
                <a:cs typeface="Arial" charset="0"/>
                <a:sym typeface="Symbol" pitchFamily="-106" charset="2"/>
              </a:rPr>
              <a:t>)</a:t>
            </a:r>
            <a:r>
              <a:rPr lang="en-US" altLang="en-US" sz="2200">
                <a:latin typeface="Comic Sans MS" pitchFamily="66" charset="0"/>
                <a:cs typeface="Arial" charset="0"/>
                <a:sym typeface="Symbol" pitchFamily="-106" charset="2"/>
              </a:rPr>
              <a:t>, </a:t>
            </a:r>
            <a:r>
              <a:rPr lang="en-US" altLang="en-US" sz="2200">
                <a:cs typeface="Arial" charset="0"/>
                <a:sym typeface="Symbol" pitchFamily="-106" charset="2"/>
              </a:rPr>
              <a:t>then:</a:t>
            </a:r>
            <a:r>
              <a:rPr lang="en-US" altLang="en-US" sz="2200">
                <a:latin typeface="Comic Sans MS" pitchFamily="66" charset="0"/>
                <a:cs typeface="Arial" charset="0"/>
                <a:sym typeface="Symbol" pitchFamily="-106" charset="2"/>
              </a:rPr>
              <a:t> </a:t>
            </a:r>
            <a:r>
              <a:rPr lang="en-US" altLang="en-US" sz="2200">
                <a:solidFill>
                  <a:srgbClr val="DD0111"/>
                </a:solidFill>
                <a:latin typeface="Comic Sans MS" pitchFamily="66" charset="0"/>
                <a:cs typeface="Arial" charset="0"/>
                <a:sym typeface="Symbol" pitchFamily="-106" charset="2"/>
              </a:rPr>
              <a:t>T(n) = (</a:t>
            </a:r>
            <a:r>
              <a:rPr lang="en-US" altLang="en-US" sz="2200">
                <a:solidFill>
                  <a:srgbClr val="DD0111"/>
                </a:solidFill>
                <a:latin typeface="Comic Sans MS" pitchFamily="66" charset="0"/>
                <a:sym typeface="Symbol" pitchFamily="-106" charset="2"/>
              </a:rPr>
              <a:t>n</a:t>
            </a:r>
            <a:r>
              <a:rPr lang="en-US" altLang="en-US" sz="2200" baseline="30000">
                <a:solidFill>
                  <a:srgbClr val="DD0111"/>
                </a:solidFill>
                <a:latin typeface="Comic Sans MS" pitchFamily="66" charset="0"/>
                <a:sym typeface="Symbol" pitchFamily="-106" charset="2"/>
              </a:rPr>
              <a:t>log</a:t>
            </a:r>
            <a:r>
              <a:rPr lang="en-US" altLang="en-US" sz="2200" baseline="-25000">
                <a:solidFill>
                  <a:srgbClr val="DD0111"/>
                </a:solidFill>
                <a:latin typeface="Comic Sans MS" pitchFamily="66" charset="0"/>
                <a:sym typeface="Symbol" pitchFamily="-106" charset="2"/>
              </a:rPr>
              <a:t>b</a:t>
            </a:r>
            <a:r>
              <a:rPr lang="en-US" altLang="en-US" sz="2200" baseline="30000">
                <a:solidFill>
                  <a:srgbClr val="DD0111"/>
                </a:solidFill>
                <a:latin typeface="Comic Sans MS" pitchFamily="66" charset="0"/>
                <a:sym typeface="Symbol" pitchFamily="-106" charset="2"/>
              </a:rPr>
              <a:t>a</a:t>
            </a:r>
            <a:r>
              <a:rPr lang="en-US" altLang="en-US" sz="2200">
                <a:solidFill>
                  <a:srgbClr val="DD0111"/>
                </a:solidFill>
                <a:latin typeface="Comic Sans MS" pitchFamily="66" charset="0"/>
                <a:cs typeface="Arial" charset="0"/>
                <a:sym typeface="Symbol" pitchFamily="-106" charset="2"/>
              </a:rPr>
              <a:t> lgn)</a:t>
            </a:r>
            <a:r>
              <a:rPr lang="en-US" altLang="en-US" sz="2200">
                <a:cs typeface="Arial" charset="0"/>
                <a:sym typeface="Symbol" pitchFamily="-106" charset="2"/>
              </a:rPr>
              <a:t> </a:t>
            </a:r>
          </a:p>
          <a:p>
            <a:pPr>
              <a:lnSpc>
                <a:spcPct val="150000"/>
              </a:lnSpc>
              <a:buFontTx/>
              <a:buNone/>
            </a:pPr>
            <a:r>
              <a:rPr lang="en-US" altLang="en-US" sz="2200" b="1">
                <a:cs typeface="Arial" charset="0"/>
                <a:sym typeface="Symbol" pitchFamily="-106" charset="2"/>
              </a:rPr>
              <a:t>Case 3:</a:t>
            </a:r>
            <a:r>
              <a:rPr lang="en-US" altLang="en-US" sz="2200">
                <a:cs typeface="Arial" charset="0"/>
                <a:sym typeface="Symbol" pitchFamily="-106" charset="2"/>
              </a:rPr>
              <a:t> if </a:t>
            </a:r>
            <a:r>
              <a:rPr lang="en-US" altLang="en-US" sz="2200">
                <a:solidFill>
                  <a:srgbClr val="DD0111"/>
                </a:solidFill>
                <a:latin typeface="Comic Sans MS" pitchFamily="66" charset="0"/>
                <a:cs typeface="Arial" charset="0"/>
                <a:sym typeface="Symbol" pitchFamily="-106" charset="2"/>
              </a:rPr>
              <a:t>f(n) = (</a:t>
            </a:r>
            <a:r>
              <a:rPr lang="en-US" altLang="en-US" sz="2200">
                <a:solidFill>
                  <a:srgbClr val="DD0111"/>
                </a:solidFill>
                <a:latin typeface="Comic Sans MS" pitchFamily="66" charset="0"/>
                <a:sym typeface="Symbol" pitchFamily="-106" charset="2"/>
              </a:rPr>
              <a:t>n</a:t>
            </a:r>
            <a:r>
              <a:rPr lang="en-US" altLang="en-US" sz="2200" baseline="30000">
                <a:solidFill>
                  <a:srgbClr val="DD0111"/>
                </a:solidFill>
                <a:latin typeface="Comic Sans MS" pitchFamily="66" charset="0"/>
                <a:sym typeface="Symbol" pitchFamily="-106" charset="2"/>
              </a:rPr>
              <a:t>log</a:t>
            </a:r>
            <a:r>
              <a:rPr lang="en-US" altLang="en-US" sz="2200" baseline="-25000">
                <a:solidFill>
                  <a:srgbClr val="DD0111"/>
                </a:solidFill>
                <a:latin typeface="Comic Sans MS" pitchFamily="66" charset="0"/>
                <a:sym typeface="Symbol" pitchFamily="-106" charset="2"/>
              </a:rPr>
              <a:t>b</a:t>
            </a:r>
            <a:r>
              <a:rPr lang="en-US" altLang="en-US" sz="2200" baseline="30000">
                <a:solidFill>
                  <a:srgbClr val="DD0111"/>
                </a:solidFill>
                <a:latin typeface="Comic Sans MS" pitchFamily="66" charset="0"/>
                <a:sym typeface="Symbol" pitchFamily="-106" charset="2"/>
              </a:rPr>
              <a:t>a</a:t>
            </a:r>
            <a:r>
              <a:rPr lang="en-US" altLang="en-US" sz="2200" baseline="30000">
                <a:solidFill>
                  <a:srgbClr val="DD0111"/>
                </a:solidFill>
                <a:cs typeface="Arial" charset="0"/>
              </a:rPr>
              <a:t> </a:t>
            </a:r>
            <a:r>
              <a:rPr lang="en-US" altLang="en-US" sz="2200" baseline="30000">
                <a:solidFill>
                  <a:srgbClr val="DD0111"/>
                </a:solidFill>
                <a:latin typeface="Comic Sans MS" pitchFamily="66" charset="0"/>
                <a:cs typeface="Arial" charset="0"/>
              </a:rPr>
              <a:t>+</a:t>
            </a:r>
            <a:r>
              <a:rPr lang="en-US" altLang="en-US" sz="2200" baseline="30000">
                <a:solidFill>
                  <a:srgbClr val="DD0111"/>
                </a:solidFill>
                <a:latin typeface="Comic Sans MS" pitchFamily="66" charset="0"/>
                <a:cs typeface="Arial" charset="0"/>
                <a:sym typeface="Symbol" pitchFamily="-106" charset="2"/>
              </a:rPr>
              <a:t></a:t>
            </a:r>
            <a:r>
              <a:rPr lang="en-US" altLang="en-US" sz="2200">
                <a:solidFill>
                  <a:srgbClr val="DD0111"/>
                </a:solidFill>
                <a:latin typeface="Comic Sans MS" pitchFamily="66" charset="0"/>
                <a:cs typeface="Arial" charset="0"/>
                <a:sym typeface="Symbol" pitchFamily="-106" charset="2"/>
              </a:rPr>
              <a:t>)</a:t>
            </a:r>
            <a:r>
              <a:rPr lang="en-US" altLang="en-US" sz="2200">
                <a:cs typeface="Arial" charset="0"/>
                <a:sym typeface="Symbol" pitchFamily="-106" charset="2"/>
              </a:rPr>
              <a:t> for some </a:t>
            </a:r>
            <a:r>
              <a:rPr lang="en-US" altLang="en-US" sz="2200">
                <a:latin typeface="Comic Sans MS" pitchFamily="66" charset="0"/>
                <a:cs typeface="Arial" charset="0"/>
                <a:sym typeface="Symbol" pitchFamily="-106" charset="2"/>
              </a:rPr>
              <a:t> &gt; 0</a:t>
            </a:r>
            <a:r>
              <a:rPr lang="en-US" altLang="en-US" sz="2200">
                <a:cs typeface="Arial" charset="0"/>
                <a:sym typeface="Symbol" pitchFamily="-106" charset="2"/>
              </a:rPr>
              <a:t>, and if </a:t>
            </a:r>
          </a:p>
          <a:p>
            <a:pPr>
              <a:lnSpc>
                <a:spcPct val="150000"/>
              </a:lnSpc>
              <a:buFontTx/>
              <a:buNone/>
            </a:pPr>
            <a:r>
              <a:rPr lang="en-US" altLang="en-US" sz="2200">
                <a:cs typeface="Arial" charset="0"/>
                <a:sym typeface="Symbol" pitchFamily="-106" charset="2"/>
              </a:rPr>
              <a:t>	</a:t>
            </a:r>
            <a:r>
              <a:rPr lang="en-US" altLang="en-US" sz="2200">
                <a:latin typeface="Comic Sans MS" pitchFamily="66" charset="0"/>
                <a:cs typeface="Arial" charset="0"/>
                <a:sym typeface="Symbol" pitchFamily="-106" charset="2"/>
              </a:rPr>
              <a:t>af(n/b) ≤ cf(n)</a:t>
            </a:r>
            <a:r>
              <a:rPr lang="en-US" altLang="en-US" sz="2200">
                <a:cs typeface="Arial" charset="0"/>
                <a:sym typeface="Symbol" pitchFamily="-106" charset="2"/>
              </a:rPr>
              <a:t> for some c &lt; 1 and all sufficiently large n, then:</a:t>
            </a:r>
          </a:p>
          <a:p>
            <a:pPr>
              <a:lnSpc>
                <a:spcPct val="150000"/>
              </a:lnSpc>
              <a:buFontTx/>
              <a:buNone/>
            </a:pPr>
            <a:r>
              <a:rPr lang="en-US" altLang="en-US" sz="2200">
                <a:cs typeface="Arial" charset="0"/>
                <a:sym typeface="Symbol" pitchFamily="-106" charset="2"/>
              </a:rPr>
              <a:t>				</a:t>
            </a:r>
            <a:r>
              <a:rPr lang="en-US" altLang="en-US" sz="2200">
                <a:solidFill>
                  <a:srgbClr val="DD0111"/>
                </a:solidFill>
                <a:latin typeface="Comic Sans MS" pitchFamily="66" charset="0"/>
                <a:cs typeface="Arial" charset="0"/>
                <a:sym typeface="Symbol" pitchFamily="-106" charset="2"/>
              </a:rPr>
              <a:t>T(n) = (f(n))</a:t>
            </a:r>
          </a:p>
        </p:txBody>
      </p:sp>
      <p:graphicFrame>
        <p:nvGraphicFramePr>
          <p:cNvPr id="230404" name="Object 4"/>
          <p:cNvGraphicFramePr>
            <a:graphicFrameLocks noGrp="1" noChangeAspect="1"/>
          </p:cNvGraphicFramePr>
          <p:nvPr>
            <p:ph sz="half" idx="2"/>
          </p:nvPr>
        </p:nvGraphicFramePr>
        <p:xfrm>
          <a:off x="2668588" y="1676400"/>
          <a:ext cx="2892425" cy="936625"/>
        </p:xfrm>
        <a:graphic>
          <a:graphicData uri="http://schemas.openxmlformats.org/presentationml/2006/ole">
            <mc:AlternateContent xmlns:mc="http://schemas.openxmlformats.org/markup-compatibility/2006">
              <mc:Choice xmlns:v="urn:schemas-microsoft-com:vml" Requires="v">
                <p:oleObj spid="_x0000_s106698" name="Equation" r:id="rId3" imgW="1333440" imgH="431640" progId="Equation.3">
                  <p:embed/>
                </p:oleObj>
              </mc:Choice>
              <mc:Fallback>
                <p:oleObj name="Equation" r:id="rId3" imgW="133344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8588" y="1676400"/>
                        <a:ext cx="2892425"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Slide Number Placeholder 5"/>
          <p:cNvSpPr>
            <a:spLocks noGrp="1"/>
          </p:cNvSpPr>
          <p:nvPr>
            <p:ph type="sldNum" sz="quarter" idx="11"/>
          </p:nvPr>
        </p:nvSpPr>
        <p:spPr/>
        <p:txBody>
          <a:bodyPr/>
          <a:lstStyle/>
          <a:p>
            <a:fld id="{74A08414-1DA5-4B54-9423-3E6E4B09803A}" type="slidenum">
              <a:rPr lang="en-US" altLang="en-US"/>
              <a:pPr/>
              <a:t>21</a:t>
            </a:fld>
            <a:endParaRPr lang="en-US" altLang="en-US"/>
          </a:p>
        </p:txBody>
      </p:sp>
      <p:grpSp>
        <p:nvGrpSpPr>
          <p:cNvPr id="230405" name="Group 5"/>
          <p:cNvGrpSpPr>
            <a:grpSpLocks/>
          </p:cNvGrpSpPr>
          <p:nvPr/>
        </p:nvGrpSpPr>
        <p:grpSpPr bwMode="auto">
          <a:xfrm>
            <a:off x="693738" y="5529263"/>
            <a:ext cx="2101850" cy="900112"/>
            <a:chOff x="432" y="3456"/>
            <a:chExt cx="1324" cy="567"/>
          </a:xfrm>
        </p:grpSpPr>
        <p:sp>
          <p:nvSpPr>
            <p:cNvPr id="230406" name="Text Box 6"/>
            <p:cNvSpPr txBox="1">
              <a:spLocks noChangeArrowheads="1"/>
            </p:cNvSpPr>
            <p:nvPr/>
          </p:nvSpPr>
          <p:spPr bwMode="auto">
            <a:xfrm>
              <a:off x="432" y="3792"/>
              <a:ext cx="13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regularity condition</a:t>
              </a:r>
            </a:p>
          </p:txBody>
        </p:sp>
        <p:sp>
          <p:nvSpPr>
            <p:cNvPr id="230407" name="Freeform 7"/>
            <p:cNvSpPr>
              <a:spLocks/>
            </p:cNvSpPr>
            <p:nvPr/>
          </p:nvSpPr>
          <p:spPr bwMode="auto">
            <a:xfrm>
              <a:off x="856" y="3456"/>
              <a:ext cx="104" cy="336"/>
            </a:xfrm>
            <a:custGeom>
              <a:avLst/>
              <a:gdLst>
                <a:gd name="T0" fmla="*/ 56 w 104"/>
                <a:gd name="T1" fmla="*/ 336 h 336"/>
                <a:gd name="T2" fmla="*/ 56 w 104"/>
                <a:gd name="T3" fmla="*/ 240 h 336"/>
                <a:gd name="T4" fmla="*/ 8 w 104"/>
                <a:gd name="T5" fmla="*/ 144 h 336"/>
                <a:gd name="T6" fmla="*/ 104 w 104"/>
                <a:gd name="T7" fmla="*/ 0 h 336"/>
              </a:gdLst>
              <a:ahLst/>
              <a:cxnLst>
                <a:cxn ang="0">
                  <a:pos x="T0" y="T1"/>
                </a:cxn>
                <a:cxn ang="0">
                  <a:pos x="T2" y="T3"/>
                </a:cxn>
                <a:cxn ang="0">
                  <a:pos x="T4" y="T5"/>
                </a:cxn>
                <a:cxn ang="0">
                  <a:pos x="T6" y="T7"/>
                </a:cxn>
              </a:cxnLst>
              <a:rect l="0" t="0" r="r" b="b"/>
              <a:pathLst>
                <a:path w="104" h="336">
                  <a:moveTo>
                    <a:pt x="56" y="336"/>
                  </a:moveTo>
                  <a:cubicBezTo>
                    <a:pt x="60" y="304"/>
                    <a:pt x="64" y="272"/>
                    <a:pt x="56" y="240"/>
                  </a:cubicBezTo>
                  <a:cubicBezTo>
                    <a:pt x="48" y="208"/>
                    <a:pt x="0" y="184"/>
                    <a:pt x="8" y="144"/>
                  </a:cubicBezTo>
                  <a:cubicBezTo>
                    <a:pt x="16" y="104"/>
                    <a:pt x="60" y="52"/>
                    <a:pt x="104" y="0"/>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050847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040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0403">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040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0403">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0403">
                                            <p:txEl>
                                              <p:pRg st="10" end="1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0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472519" y="0"/>
            <a:ext cx="7772400" cy="1143000"/>
          </a:xfrm>
        </p:spPr>
        <p:txBody>
          <a:bodyPr/>
          <a:lstStyle/>
          <a:p>
            <a:r>
              <a:rPr lang="en-US" altLang="en-US" dirty="0"/>
              <a:t>Recurrence</a:t>
            </a:r>
          </a:p>
        </p:txBody>
      </p:sp>
      <p:graphicFrame>
        <p:nvGraphicFramePr>
          <p:cNvPr id="3" name="Object 2"/>
          <p:cNvGraphicFramePr>
            <a:graphicFrameLocks noChangeAspect="1"/>
          </p:cNvGraphicFramePr>
          <p:nvPr>
            <p:extLst>
              <p:ext uri="{D42A27DB-BD31-4B8C-83A1-F6EECF244321}">
                <p14:modId xmlns:p14="http://schemas.microsoft.com/office/powerpoint/2010/main" val="3306532789"/>
              </p:ext>
            </p:extLst>
          </p:nvPr>
        </p:nvGraphicFramePr>
        <p:xfrm>
          <a:off x="1076205" y="1177141"/>
          <a:ext cx="3495795" cy="699159"/>
        </p:xfrm>
        <a:graphic>
          <a:graphicData uri="http://schemas.openxmlformats.org/presentationml/2006/ole">
            <mc:AlternateContent xmlns:mc="http://schemas.openxmlformats.org/markup-compatibility/2006">
              <mc:Choice xmlns:v="urn:schemas-microsoft-com:vml" Requires="v">
                <p:oleObj spid="_x0000_s111724" name="Equation" r:id="rId4" imgW="1143000" imgH="228600" progId="Equation.3">
                  <p:embed/>
                </p:oleObj>
              </mc:Choice>
              <mc:Fallback>
                <p:oleObj name="Equation" r:id="rId4" imgW="1143000" imgH="228600" progId="Equation.3">
                  <p:embed/>
                  <p:pic>
                    <p:nvPicPr>
                      <p:cNvPr id="0" name=""/>
                      <p:cNvPicPr/>
                      <p:nvPr/>
                    </p:nvPicPr>
                    <p:blipFill>
                      <a:blip r:embed="rId5"/>
                      <a:stretch>
                        <a:fillRect/>
                      </a:stretch>
                    </p:blipFill>
                    <p:spPr>
                      <a:xfrm>
                        <a:off x="1076205" y="1177141"/>
                        <a:ext cx="3495795" cy="699159"/>
                      </a:xfrm>
                      <a:prstGeom prst="rect">
                        <a:avLst/>
                      </a:prstGeom>
                    </p:spPr>
                  </p:pic>
                </p:oleObj>
              </mc:Fallback>
            </mc:AlternateContent>
          </a:graphicData>
        </a:graphic>
      </p:graphicFrame>
    </p:spTree>
    <p:extLst>
      <p:ext uri="{BB962C8B-B14F-4D97-AF65-F5344CB8AC3E}">
        <p14:creationId xmlns:p14="http://schemas.microsoft.com/office/powerpoint/2010/main" val="95071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472519" y="0"/>
            <a:ext cx="7772400" cy="1143000"/>
          </a:xfrm>
        </p:spPr>
        <p:txBody>
          <a:bodyPr/>
          <a:lstStyle/>
          <a:p>
            <a:r>
              <a:rPr lang="en-US" altLang="en-US" dirty="0"/>
              <a:t>Master Method</a:t>
            </a:r>
          </a:p>
        </p:txBody>
      </p:sp>
      <p:graphicFrame>
        <p:nvGraphicFramePr>
          <p:cNvPr id="163845" name="Object 5"/>
          <p:cNvGraphicFramePr>
            <a:graphicFrameLocks noChangeAspect="1"/>
          </p:cNvGraphicFramePr>
          <p:nvPr>
            <p:extLst>
              <p:ext uri="{D42A27DB-BD31-4B8C-83A1-F6EECF244321}">
                <p14:modId xmlns:p14="http://schemas.microsoft.com/office/powerpoint/2010/main" val="704283402"/>
              </p:ext>
            </p:extLst>
          </p:nvPr>
        </p:nvGraphicFramePr>
        <p:xfrm>
          <a:off x="1484313" y="2143125"/>
          <a:ext cx="4125912" cy="2222500"/>
        </p:xfrm>
        <a:graphic>
          <a:graphicData uri="http://schemas.openxmlformats.org/presentationml/2006/ole">
            <mc:AlternateContent xmlns:mc="http://schemas.openxmlformats.org/markup-compatibility/2006">
              <mc:Choice xmlns:v="urn:schemas-microsoft-com:vml" Requires="v">
                <p:oleObj spid="_x0000_s113066" name="Equation" r:id="rId4" imgW="1790640" imgH="965160" progId="Equation.3">
                  <p:embed/>
                </p:oleObj>
              </mc:Choice>
              <mc:Fallback>
                <p:oleObj name="Equation" r:id="rId4" imgW="1790640" imgH="965160" progId="Equation.3">
                  <p:embed/>
                  <p:pic>
                    <p:nvPicPr>
                      <p:cNvPr id="0" name=""/>
                      <p:cNvPicPr>
                        <a:picLocks noChangeAspect="1" noChangeArrowheads="1"/>
                      </p:cNvPicPr>
                      <p:nvPr/>
                    </p:nvPicPr>
                    <p:blipFill>
                      <a:blip r:embed="rId5"/>
                      <a:srcRect/>
                      <a:stretch>
                        <a:fillRect/>
                      </a:stretch>
                    </p:blipFill>
                    <p:spPr bwMode="auto">
                      <a:xfrm>
                        <a:off x="1484313" y="2143125"/>
                        <a:ext cx="4125912" cy="222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46" name="Object 6"/>
          <p:cNvGraphicFramePr>
            <a:graphicFrameLocks noChangeAspect="1"/>
          </p:cNvGraphicFramePr>
          <p:nvPr>
            <p:extLst>
              <p:ext uri="{D42A27DB-BD31-4B8C-83A1-F6EECF244321}">
                <p14:modId xmlns:p14="http://schemas.microsoft.com/office/powerpoint/2010/main" val="946096579"/>
              </p:ext>
            </p:extLst>
          </p:nvPr>
        </p:nvGraphicFramePr>
        <p:xfrm>
          <a:off x="2355231" y="4609605"/>
          <a:ext cx="2987675" cy="498475"/>
        </p:xfrm>
        <a:graphic>
          <a:graphicData uri="http://schemas.openxmlformats.org/presentationml/2006/ole">
            <mc:AlternateContent xmlns:mc="http://schemas.openxmlformats.org/markup-compatibility/2006">
              <mc:Choice xmlns:v="urn:schemas-microsoft-com:vml" Requires="v">
                <p:oleObj spid="_x0000_s113067" name="Equation" r:id="rId6" imgW="1218960" imgH="203040" progId="Equation.3">
                  <p:embed/>
                </p:oleObj>
              </mc:Choice>
              <mc:Fallback>
                <p:oleObj name="Equation" r:id="rId6" imgW="121896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5231" y="4609605"/>
                        <a:ext cx="29876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47" name="Object 7"/>
          <p:cNvGraphicFramePr>
            <a:graphicFrameLocks noChangeAspect="1"/>
          </p:cNvGraphicFramePr>
          <p:nvPr>
            <p:extLst>
              <p:ext uri="{D42A27DB-BD31-4B8C-83A1-F6EECF244321}">
                <p14:modId xmlns:p14="http://schemas.microsoft.com/office/powerpoint/2010/main" val="2132073451"/>
              </p:ext>
            </p:extLst>
          </p:nvPr>
        </p:nvGraphicFramePr>
        <p:xfrm>
          <a:off x="2306143" y="5322558"/>
          <a:ext cx="3659187" cy="1122362"/>
        </p:xfrm>
        <a:graphic>
          <a:graphicData uri="http://schemas.openxmlformats.org/presentationml/2006/ole">
            <mc:AlternateContent xmlns:mc="http://schemas.openxmlformats.org/markup-compatibility/2006">
              <mc:Choice xmlns:v="urn:schemas-microsoft-com:vml" Requires="v">
                <p:oleObj spid="_x0000_s113068" name="Equation" r:id="rId8" imgW="1574640" imgH="482400" progId="Equation.3">
                  <p:embed/>
                </p:oleObj>
              </mc:Choice>
              <mc:Fallback>
                <p:oleObj name="Equation" r:id="rId8" imgW="1574640" imgH="482400" progId="Equation.3">
                  <p:embed/>
                  <p:pic>
                    <p:nvPicPr>
                      <p:cNvPr id="0" name=""/>
                      <p:cNvPicPr>
                        <a:picLocks noChangeAspect="1" noChangeArrowheads="1"/>
                      </p:cNvPicPr>
                      <p:nvPr/>
                    </p:nvPicPr>
                    <p:blipFill>
                      <a:blip r:embed="rId9"/>
                      <a:srcRect/>
                      <a:stretch>
                        <a:fillRect/>
                      </a:stretch>
                    </p:blipFill>
                    <p:spPr bwMode="auto">
                      <a:xfrm>
                        <a:off x="2306143" y="5322558"/>
                        <a:ext cx="3659187" cy="1122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48" name="AutoShape 8"/>
          <p:cNvSpPr>
            <a:spLocks noChangeArrowheads="1"/>
          </p:cNvSpPr>
          <p:nvPr/>
        </p:nvSpPr>
        <p:spPr bwMode="auto">
          <a:xfrm>
            <a:off x="7772400" y="1728849"/>
            <a:ext cx="1295400" cy="1066800"/>
          </a:xfrm>
          <a:prstGeom prst="wedgeRoundRectCallout">
            <a:avLst>
              <a:gd name="adj1" fmla="val -95222"/>
              <a:gd name="adj2" fmla="val 144940"/>
              <a:gd name="adj3" fmla="val 16667"/>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3200">
                <a:latin typeface="Arial" pitchFamily="34" charset="0"/>
              </a:rPr>
              <a:t>Case 3</a:t>
            </a:r>
          </a:p>
        </p:txBody>
      </p:sp>
      <p:sp>
        <p:nvSpPr>
          <p:cNvPr id="163849" name="AutoShape 9"/>
          <p:cNvSpPr>
            <a:spLocks/>
          </p:cNvSpPr>
          <p:nvPr/>
        </p:nvSpPr>
        <p:spPr bwMode="auto">
          <a:xfrm>
            <a:off x="6858000" y="3329049"/>
            <a:ext cx="228600" cy="1066800"/>
          </a:xfrm>
          <a:prstGeom prst="rightBrace">
            <a:avLst>
              <a:gd name="adj1" fmla="val 38889"/>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990576616"/>
              </p:ext>
            </p:extLst>
          </p:nvPr>
        </p:nvGraphicFramePr>
        <p:xfrm>
          <a:off x="1076205" y="1177141"/>
          <a:ext cx="3495795" cy="699159"/>
        </p:xfrm>
        <a:graphic>
          <a:graphicData uri="http://schemas.openxmlformats.org/presentationml/2006/ole">
            <mc:AlternateContent xmlns:mc="http://schemas.openxmlformats.org/markup-compatibility/2006">
              <mc:Choice xmlns:v="urn:schemas-microsoft-com:vml" Requires="v">
                <p:oleObj spid="_x0000_s113069" name="Equation" r:id="rId10" imgW="1143000" imgH="228600" progId="Equation.3">
                  <p:embed/>
                </p:oleObj>
              </mc:Choice>
              <mc:Fallback>
                <p:oleObj name="Equation" r:id="rId10" imgW="1143000" imgH="228600" progId="Equation.3">
                  <p:embed/>
                  <p:pic>
                    <p:nvPicPr>
                      <p:cNvPr id="0" name=""/>
                      <p:cNvPicPr/>
                      <p:nvPr/>
                    </p:nvPicPr>
                    <p:blipFill>
                      <a:blip r:embed="rId11"/>
                      <a:stretch>
                        <a:fillRect/>
                      </a:stretch>
                    </p:blipFill>
                    <p:spPr>
                      <a:xfrm>
                        <a:off x="1076205" y="1177141"/>
                        <a:ext cx="3495795" cy="699159"/>
                      </a:xfrm>
                      <a:prstGeom prst="rect">
                        <a:avLst/>
                      </a:prstGeom>
                    </p:spPr>
                  </p:pic>
                </p:oleObj>
              </mc:Fallback>
            </mc:AlternateContent>
          </a:graphicData>
        </a:graphic>
      </p:graphicFrame>
    </p:spTree>
    <p:extLst>
      <p:ext uri="{BB962C8B-B14F-4D97-AF65-F5344CB8AC3E}">
        <p14:creationId xmlns:p14="http://schemas.microsoft.com/office/powerpoint/2010/main" val="139748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45"/>
                                        </p:tgtEl>
                                        <p:attrNameLst>
                                          <p:attrName>style.visibility</p:attrName>
                                        </p:attrNameLst>
                                      </p:cBhvr>
                                      <p:to>
                                        <p:strVal val="visible"/>
                                      </p:to>
                                    </p:set>
                                    <p:anim calcmode="lin" valueType="num">
                                      <p:cBhvr additive="base">
                                        <p:cTn id="13" dur="500" fill="hold"/>
                                        <p:tgtEl>
                                          <p:spTgt spid="163845"/>
                                        </p:tgtEl>
                                        <p:attrNameLst>
                                          <p:attrName>ppt_x</p:attrName>
                                        </p:attrNameLst>
                                      </p:cBhvr>
                                      <p:tavLst>
                                        <p:tav tm="0">
                                          <p:val>
                                            <p:strVal val="#ppt_x"/>
                                          </p:val>
                                        </p:tav>
                                        <p:tav tm="100000">
                                          <p:val>
                                            <p:strVal val="#ppt_x"/>
                                          </p:val>
                                        </p:tav>
                                      </p:tavLst>
                                    </p:anim>
                                    <p:anim calcmode="lin" valueType="num">
                                      <p:cBhvr additive="base">
                                        <p:cTn id="14" dur="500" fill="hold"/>
                                        <p:tgtEl>
                                          <p:spTgt spid="16384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63848"/>
                                        </p:tgtEl>
                                        <p:attrNameLst>
                                          <p:attrName>style.visibility</p:attrName>
                                        </p:attrNameLst>
                                      </p:cBhvr>
                                      <p:to>
                                        <p:strVal val="visible"/>
                                      </p:to>
                                    </p:set>
                                    <p:anim calcmode="lin" valueType="num">
                                      <p:cBhvr additive="base">
                                        <p:cTn id="17" dur="500" fill="hold"/>
                                        <p:tgtEl>
                                          <p:spTgt spid="163848"/>
                                        </p:tgtEl>
                                        <p:attrNameLst>
                                          <p:attrName>ppt_x</p:attrName>
                                        </p:attrNameLst>
                                      </p:cBhvr>
                                      <p:tavLst>
                                        <p:tav tm="0">
                                          <p:val>
                                            <p:strVal val="#ppt_x"/>
                                          </p:val>
                                        </p:tav>
                                        <p:tav tm="100000">
                                          <p:val>
                                            <p:strVal val="#ppt_x"/>
                                          </p:val>
                                        </p:tav>
                                      </p:tavLst>
                                    </p:anim>
                                    <p:anim calcmode="lin" valueType="num">
                                      <p:cBhvr additive="base">
                                        <p:cTn id="18" dur="500" fill="hold"/>
                                        <p:tgtEl>
                                          <p:spTgt spid="16384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3849"/>
                                        </p:tgtEl>
                                        <p:attrNameLst>
                                          <p:attrName>style.visibility</p:attrName>
                                        </p:attrNameLst>
                                      </p:cBhvr>
                                      <p:to>
                                        <p:strVal val="visible"/>
                                      </p:to>
                                    </p:set>
                                    <p:anim calcmode="lin" valueType="num">
                                      <p:cBhvr additive="base">
                                        <p:cTn id="21" dur="500" fill="hold"/>
                                        <p:tgtEl>
                                          <p:spTgt spid="163849"/>
                                        </p:tgtEl>
                                        <p:attrNameLst>
                                          <p:attrName>ppt_x</p:attrName>
                                        </p:attrNameLst>
                                      </p:cBhvr>
                                      <p:tavLst>
                                        <p:tav tm="0">
                                          <p:val>
                                            <p:strVal val="#ppt_x"/>
                                          </p:val>
                                        </p:tav>
                                        <p:tav tm="100000">
                                          <p:val>
                                            <p:strVal val="#ppt_x"/>
                                          </p:val>
                                        </p:tav>
                                      </p:tavLst>
                                    </p:anim>
                                    <p:anim calcmode="lin" valueType="num">
                                      <p:cBhvr additive="base">
                                        <p:cTn id="22" dur="500" fill="hold"/>
                                        <p:tgtEl>
                                          <p:spTgt spid="16384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3846"/>
                                        </p:tgtEl>
                                        <p:attrNameLst>
                                          <p:attrName>style.visibility</p:attrName>
                                        </p:attrNameLst>
                                      </p:cBhvr>
                                      <p:to>
                                        <p:strVal val="visible"/>
                                      </p:to>
                                    </p:set>
                                    <p:anim calcmode="lin" valueType="num">
                                      <p:cBhvr additive="base">
                                        <p:cTn id="27" dur="500" fill="hold"/>
                                        <p:tgtEl>
                                          <p:spTgt spid="163846"/>
                                        </p:tgtEl>
                                        <p:attrNameLst>
                                          <p:attrName>ppt_x</p:attrName>
                                        </p:attrNameLst>
                                      </p:cBhvr>
                                      <p:tavLst>
                                        <p:tav tm="0">
                                          <p:val>
                                            <p:strVal val="#ppt_x"/>
                                          </p:val>
                                        </p:tav>
                                        <p:tav tm="100000">
                                          <p:val>
                                            <p:strVal val="#ppt_x"/>
                                          </p:val>
                                        </p:tav>
                                      </p:tavLst>
                                    </p:anim>
                                    <p:anim calcmode="lin" valueType="num">
                                      <p:cBhvr additive="base">
                                        <p:cTn id="28" dur="500" fill="hold"/>
                                        <p:tgtEl>
                                          <p:spTgt spid="16384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3847"/>
                                        </p:tgtEl>
                                        <p:attrNameLst>
                                          <p:attrName>style.visibility</p:attrName>
                                        </p:attrNameLst>
                                      </p:cBhvr>
                                      <p:to>
                                        <p:strVal val="visible"/>
                                      </p:to>
                                    </p:set>
                                    <p:anim calcmode="lin" valueType="num">
                                      <p:cBhvr additive="base">
                                        <p:cTn id="33" dur="500" fill="hold"/>
                                        <p:tgtEl>
                                          <p:spTgt spid="163847"/>
                                        </p:tgtEl>
                                        <p:attrNameLst>
                                          <p:attrName>ppt_x</p:attrName>
                                        </p:attrNameLst>
                                      </p:cBhvr>
                                      <p:tavLst>
                                        <p:tav tm="0">
                                          <p:val>
                                            <p:strVal val="#ppt_x"/>
                                          </p:val>
                                        </p:tav>
                                        <p:tav tm="100000">
                                          <p:val>
                                            <p:strVal val="#ppt_x"/>
                                          </p:val>
                                        </p:tav>
                                      </p:tavLst>
                                    </p:anim>
                                    <p:anim calcmode="lin" valueType="num">
                                      <p:cBhvr additive="base">
                                        <p:cTn id="34" dur="500" fill="hold"/>
                                        <p:tgtEl>
                                          <p:spTgt spid="1638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8" grpId="0" animBg="1"/>
      <p:bldP spid="16384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en-US" dirty="0"/>
              <a:t>Master Method</a:t>
            </a:r>
          </a:p>
        </p:txBody>
      </p:sp>
      <p:graphicFrame>
        <p:nvGraphicFramePr>
          <p:cNvPr id="157700" name="Object 4"/>
          <p:cNvGraphicFramePr>
            <a:graphicFrameLocks noChangeAspect="1"/>
          </p:cNvGraphicFramePr>
          <p:nvPr>
            <p:extLst>
              <p:ext uri="{D42A27DB-BD31-4B8C-83A1-F6EECF244321}">
                <p14:modId xmlns:p14="http://schemas.microsoft.com/office/powerpoint/2010/main" val="4132616277"/>
              </p:ext>
            </p:extLst>
          </p:nvPr>
        </p:nvGraphicFramePr>
        <p:xfrm>
          <a:off x="1163638" y="2357437"/>
          <a:ext cx="5218112" cy="3514725"/>
        </p:xfrm>
        <a:graphic>
          <a:graphicData uri="http://schemas.openxmlformats.org/presentationml/2006/ole">
            <mc:AlternateContent xmlns:mc="http://schemas.openxmlformats.org/markup-compatibility/2006">
              <mc:Choice xmlns:v="urn:schemas-microsoft-com:vml" Requires="v">
                <p:oleObj spid="_x0000_s107866" name="Equation" r:id="rId4" imgW="1752480" imgH="1180800" progId="Equation.3">
                  <p:embed/>
                </p:oleObj>
              </mc:Choice>
              <mc:Fallback>
                <p:oleObj name="Equation" r:id="rId4" imgW="1752480" imgH="1180800" progId="Equation.3">
                  <p:embed/>
                  <p:pic>
                    <p:nvPicPr>
                      <p:cNvPr id="0" name=""/>
                      <p:cNvPicPr>
                        <a:picLocks noChangeAspect="1" noChangeArrowheads="1"/>
                      </p:cNvPicPr>
                      <p:nvPr/>
                    </p:nvPicPr>
                    <p:blipFill>
                      <a:blip r:embed="rId5"/>
                      <a:srcRect/>
                      <a:stretch>
                        <a:fillRect/>
                      </a:stretch>
                    </p:blipFill>
                    <p:spPr bwMode="auto">
                      <a:xfrm>
                        <a:off x="1163638" y="2357437"/>
                        <a:ext cx="5218112" cy="351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7701" name="AutoShape 5"/>
          <p:cNvSpPr>
            <a:spLocks noChangeArrowheads="1"/>
          </p:cNvSpPr>
          <p:nvPr/>
        </p:nvSpPr>
        <p:spPr bwMode="auto">
          <a:xfrm>
            <a:off x="7048500" y="2433637"/>
            <a:ext cx="1295400" cy="1066800"/>
          </a:xfrm>
          <a:prstGeom prst="wedgeRoundRectCallout">
            <a:avLst>
              <a:gd name="adj1" fmla="val -90810"/>
              <a:gd name="adj2" fmla="val 146278"/>
              <a:gd name="adj3" fmla="val 16667"/>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3200" dirty="0">
                <a:latin typeface="Arial" pitchFamily="34" charset="0"/>
              </a:rPr>
              <a:t>Case 1</a:t>
            </a:r>
          </a:p>
        </p:txBody>
      </p:sp>
      <p:sp>
        <p:nvSpPr>
          <p:cNvPr id="157702" name="AutoShape 6"/>
          <p:cNvSpPr>
            <a:spLocks/>
          </p:cNvSpPr>
          <p:nvPr/>
        </p:nvSpPr>
        <p:spPr bwMode="auto">
          <a:xfrm>
            <a:off x="6210300" y="3805237"/>
            <a:ext cx="228600" cy="1371600"/>
          </a:xfrm>
          <a:prstGeom prst="rightBrace">
            <a:avLst>
              <a:gd name="adj1" fmla="val 50000"/>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1020673586"/>
              </p:ext>
            </p:extLst>
          </p:nvPr>
        </p:nvGraphicFramePr>
        <p:xfrm>
          <a:off x="897164" y="1427348"/>
          <a:ext cx="3235449" cy="609026"/>
        </p:xfrm>
        <a:graphic>
          <a:graphicData uri="http://schemas.openxmlformats.org/presentationml/2006/ole">
            <mc:AlternateContent xmlns:mc="http://schemas.openxmlformats.org/markup-compatibility/2006">
              <mc:Choice xmlns:v="urn:schemas-microsoft-com:vml" Requires="v">
                <p:oleObj spid="_x0000_s107867" name="Equation" r:id="rId6" imgW="1079280" imgH="203040" progId="Equation.3">
                  <p:embed/>
                </p:oleObj>
              </mc:Choice>
              <mc:Fallback>
                <p:oleObj name="Equation" r:id="rId6" imgW="1079280" imgH="203040" progId="Equation.3">
                  <p:embed/>
                  <p:pic>
                    <p:nvPicPr>
                      <p:cNvPr id="0" name=""/>
                      <p:cNvPicPr/>
                      <p:nvPr/>
                    </p:nvPicPr>
                    <p:blipFill>
                      <a:blip r:embed="rId7"/>
                      <a:stretch>
                        <a:fillRect/>
                      </a:stretch>
                    </p:blipFill>
                    <p:spPr>
                      <a:xfrm>
                        <a:off x="897164" y="1427348"/>
                        <a:ext cx="3235449" cy="609026"/>
                      </a:xfrm>
                      <a:prstGeom prst="rect">
                        <a:avLst/>
                      </a:prstGeom>
                    </p:spPr>
                  </p:pic>
                </p:oleObj>
              </mc:Fallback>
            </mc:AlternateContent>
          </a:graphicData>
        </a:graphic>
      </p:graphicFrame>
    </p:spTree>
    <p:extLst>
      <p:ext uri="{BB962C8B-B14F-4D97-AF65-F5344CB8AC3E}">
        <p14:creationId xmlns:p14="http://schemas.microsoft.com/office/powerpoint/2010/main" val="427024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7700"/>
                                        </p:tgtEl>
                                        <p:attrNameLst>
                                          <p:attrName>style.visibility</p:attrName>
                                        </p:attrNameLst>
                                      </p:cBhvr>
                                      <p:to>
                                        <p:strVal val="visible"/>
                                      </p:to>
                                    </p:set>
                                    <p:anim calcmode="lin" valueType="num">
                                      <p:cBhvr additive="base">
                                        <p:cTn id="7" dur="500" fill="hold"/>
                                        <p:tgtEl>
                                          <p:spTgt spid="157700"/>
                                        </p:tgtEl>
                                        <p:attrNameLst>
                                          <p:attrName>ppt_x</p:attrName>
                                        </p:attrNameLst>
                                      </p:cBhvr>
                                      <p:tavLst>
                                        <p:tav tm="0">
                                          <p:val>
                                            <p:strVal val="#ppt_x"/>
                                          </p:val>
                                        </p:tav>
                                        <p:tav tm="100000">
                                          <p:val>
                                            <p:strVal val="#ppt_x"/>
                                          </p:val>
                                        </p:tav>
                                      </p:tavLst>
                                    </p:anim>
                                    <p:anim calcmode="lin" valueType="num">
                                      <p:cBhvr additive="base">
                                        <p:cTn id="8" dur="500" fill="hold"/>
                                        <p:tgtEl>
                                          <p:spTgt spid="15770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7701"/>
                                        </p:tgtEl>
                                        <p:attrNameLst>
                                          <p:attrName>style.visibility</p:attrName>
                                        </p:attrNameLst>
                                      </p:cBhvr>
                                      <p:to>
                                        <p:strVal val="visible"/>
                                      </p:to>
                                    </p:set>
                                    <p:anim calcmode="lin" valueType="num">
                                      <p:cBhvr additive="base">
                                        <p:cTn id="11" dur="500" fill="hold"/>
                                        <p:tgtEl>
                                          <p:spTgt spid="157701"/>
                                        </p:tgtEl>
                                        <p:attrNameLst>
                                          <p:attrName>ppt_x</p:attrName>
                                        </p:attrNameLst>
                                      </p:cBhvr>
                                      <p:tavLst>
                                        <p:tav tm="0">
                                          <p:val>
                                            <p:strVal val="#ppt_x"/>
                                          </p:val>
                                        </p:tav>
                                        <p:tav tm="100000">
                                          <p:val>
                                            <p:strVal val="#ppt_x"/>
                                          </p:val>
                                        </p:tav>
                                      </p:tavLst>
                                    </p:anim>
                                    <p:anim calcmode="lin" valueType="num">
                                      <p:cBhvr additive="base">
                                        <p:cTn id="12" dur="500" fill="hold"/>
                                        <p:tgtEl>
                                          <p:spTgt spid="15770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7702"/>
                                        </p:tgtEl>
                                        <p:attrNameLst>
                                          <p:attrName>style.visibility</p:attrName>
                                        </p:attrNameLst>
                                      </p:cBhvr>
                                      <p:to>
                                        <p:strVal val="visible"/>
                                      </p:to>
                                    </p:set>
                                    <p:anim calcmode="lin" valueType="num">
                                      <p:cBhvr additive="base">
                                        <p:cTn id="15" dur="500" fill="hold"/>
                                        <p:tgtEl>
                                          <p:spTgt spid="157702"/>
                                        </p:tgtEl>
                                        <p:attrNameLst>
                                          <p:attrName>ppt_x</p:attrName>
                                        </p:attrNameLst>
                                      </p:cBhvr>
                                      <p:tavLst>
                                        <p:tav tm="0">
                                          <p:val>
                                            <p:strVal val="#ppt_x"/>
                                          </p:val>
                                        </p:tav>
                                        <p:tav tm="100000">
                                          <p:val>
                                            <p:strVal val="#ppt_x"/>
                                          </p:val>
                                        </p:tav>
                                      </p:tavLst>
                                    </p:anim>
                                    <p:anim calcmode="lin" valueType="num">
                                      <p:cBhvr additive="base">
                                        <p:cTn id="16" dur="500" fill="hold"/>
                                        <p:tgtEl>
                                          <p:spTgt spid="1577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1" grpId="0" animBg="1"/>
      <p:bldP spid="15770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A377EB61-624B-49A6-A83A-DF2D332B6CC9}" type="slidenum">
              <a:rPr lang="en-US" altLang="en-US" smtClean="0"/>
              <a:pPr>
                <a:defRPr/>
              </a:pPr>
              <a:t>25</a:t>
            </a:fld>
            <a:endParaRPr lang="en-US" altLang="en-US"/>
          </a:p>
        </p:txBody>
      </p:sp>
      <p:pic>
        <p:nvPicPr>
          <p:cNvPr id="1146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0351"/>
          <a:stretch/>
        </p:blipFill>
        <p:spPr bwMode="auto">
          <a:xfrm>
            <a:off x="335694" y="471426"/>
            <a:ext cx="8437603" cy="629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2021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A377EB61-624B-49A6-A83A-DF2D332B6CC9}" type="slidenum">
              <a:rPr lang="en-US" altLang="en-US" smtClean="0"/>
              <a:pPr>
                <a:defRPr/>
              </a:pPr>
              <a:t>26</a:t>
            </a:fld>
            <a:endParaRPr lang="en-US" altLang="en-US"/>
          </a:p>
        </p:txBody>
      </p:sp>
      <p:pic>
        <p:nvPicPr>
          <p:cNvPr id="1146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694" y="471425"/>
            <a:ext cx="8472611" cy="3218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4415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EA32062D-24EE-4F00-9D98-01D3673A5E9C}" type="slidenum">
              <a:rPr lang="en-US" altLang="en-US" smtClean="0"/>
              <a:pPr>
                <a:defRPr/>
              </a:pPr>
              <a:t>27</a:t>
            </a:fld>
            <a:endParaRPr lang="en-US" altLang="en-US"/>
          </a:p>
        </p:txBody>
      </p:sp>
      <p:pic>
        <p:nvPicPr>
          <p:cNvPr id="1167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3720"/>
            <a:ext cx="9554672" cy="2775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1452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Decrease and Conquer</a:t>
            </a:r>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Muster Theorem </a:t>
                </a:r>
                <a:r>
                  <a:rPr lang="en-US" dirty="0">
                    <a:latin typeface="Times New Roman" panose="02020603050405020304" pitchFamily="18" charset="0"/>
                    <a:cs typeface="Times New Roman" panose="02020603050405020304" pitchFamily="18" charset="0"/>
                  </a:rPr>
                  <a:t>for</a:t>
                </a:r>
                <a:r>
                  <a:rPr lang="en-US" b="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decrease and conquer” </a:t>
                </a:r>
                <a:r>
                  <a:rPr lang="en-US" dirty="0">
                    <a:latin typeface="Times New Roman" panose="02020603050405020304" pitchFamily="18" charset="0"/>
                    <a:cs typeface="Times New Roman" panose="02020603050405020304" pitchFamily="18" charset="0"/>
                  </a:rPr>
                  <a:t>recurrences of the form  </a:t>
                </a:r>
              </a:p>
              <a:p>
                <a:pPr marL="0" indent="0">
                  <a:buNone/>
                </a:pPr>
                <a:r>
                  <a:rPr lang="en-US" i="1" dirty="0">
                    <a:latin typeface="Times New Roman" panose="02020603050405020304" pitchFamily="18" charset="0"/>
                    <a:cs typeface="Times New Roman" panose="02020603050405020304" pitchFamily="18" charset="0"/>
                  </a:rPr>
                  <a:t>	</a:t>
                </a:r>
                <a:r>
                  <a:rPr lang="en-US" sz="3200" b="1" i="1" dirty="0">
                    <a:solidFill>
                      <a:srgbClr val="008080"/>
                    </a:solidFill>
                    <a:latin typeface="Times New Roman" panose="02020603050405020304" pitchFamily="18" charset="0"/>
                    <a:cs typeface="Times New Roman" panose="02020603050405020304" pitchFamily="18" charset="0"/>
                  </a:rPr>
                  <a:t>T(n) = a T(n-b) + f(n)</a:t>
                </a:r>
                <a:r>
                  <a:rPr lang="en-US" sz="3200" b="1" dirty="0">
                    <a:solidFill>
                      <a:srgbClr val="008080"/>
                    </a:solidFill>
                    <a:latin typeface="Times New Roman" panose="02020603050405020304" pitchFamily="18" charset="0"/>
                    <a:cs typeface="Times New Roman" panose="02020603050405020304" pitchFamily="18" charset="0"/>
                  </a:rPr>
                  <a:t>  </a:t>
                </a:r>
                <a:endParaRPr lang="en-US" b="1" dirty="0">
                  <a:solidFill>
                    <a:srgbClr val="008080"/>
                  </a:solidFill>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for some integer constants  a, b &gt; 0, d </a:t>
                </a:r>
                <a:r>
                  <a:rPr lang="en-US" dirty="0">
                    <a:latin typeface="Times New Roman" panose="02020603050405020304" pitchFamily="18" charset="0"/>
                    <a:cs typeface="Times New Roman" panose="02020603050405020304" pitchFamily="18" charset="0"/>
                    <a:sym typeface="Symbol"/>
                  </a:rPr>
                  <a:t> </a:t>
                </a:r>
                <a:r>
                  <a:rPr lang="en-US" dirty="0">
                    <a:latin typeface="Times New Roman" panose="02020603050405020304" pitchFamily="18" charset="0"/>
                    <a:cs typeface="Times New Roman" panose="02020603050405020304" pitchFamily="18" charset="0"/>
                  </a:rPr>
                  <a:t>0 . </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If </a:t>
                </a:r>
                <a:r>
                  <a:rPr lang="en-US" sz="2400" i="1" dirty="0">
                    <a:latin typeface="Times New Roman" panose="02020603050405020304" pitchFamily="18" charset="0"/>
                    <a:cs typeface="Times New Roman" panose="02020603050405020304" pitchFamily="18" charset="0"/>
                  </a:rPr>
                  <a:t> f(n) </a:t>
                </a:r>
                <a:r>
                  <a:rPr lang="en-US" sz="2400" dirty="0">
                    <a:latin typeface="Times New Roman" panose="02020603050405020304" pitchFamily="18" charset="0"/>
                    <a:cs typeface="Times New Roman" panose="02020603050405020304" pitchFamily="18" charset="0"/>
                  </a:rPr>
                  <a:t>is O</a:t>
                </a:r>
                <a:r>
                  <a:rPr lang="en-US" sz="2400" i="1"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n</a:t>
                </a:r>
                <a:r>
                  <a:rPr lang="en-US" sz="2400" i="1" baseline="30000" dirty="0" err="1">
                    <a:latin typeface="Times New Roman" panose="02020603050405020304" pitchFamily="18" charset="0"/>
                    <a:cs typeface="Times New Roman" panose="02020603050405020304" pitchFamily="18" charset="0"/>
                  </a:rPr>
                  <a:t>d</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then</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rPr>
                        <m:t>= </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&lt;1,</m:t>
                              </m:r>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r>
                                        <a:rPr lang="en-US" i="1">
                                          <a:latin typeface="Cambria Math"/>
                                        </a:rPr>
                                        <m:t>+1</m:t>
                                      </m:r>
                                    </m:sup>
                                  </m:sSup>
                                </m:e>
                              </m:d>
                              <m:r>
                                <a:rPr lang="en-US" b="0" i="1" smtClean="0">
                                  <a:latin typeface="Cambria Math"/>
                                </a:rPr>
                                <m:t>,</m:t>
                              </m:r>
                              <m:r>
                                <a:rPr lang="en-US" i="1">
                                  <a:latin typeface="Cambria Math"/>
                                </a:rPr>
                                <m:t>            </m:t>
                              </m:r>
                              <m:r>
                                <a:rPr lang="en-US" b="0" i="1" smtClean="0">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=1</m:t>
                              </m:r>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sSup>
                                    <m:sSupPr>
                                      <m:ctrlPr>
                                        <a:rPr lang="en-US" i="1">
                                          <a:latin typeface="Cambria Math" panose="02040503050406030204" pitchFamily="18" charset="0"/>
                                        </a:rPr>
                                      </m:ctrlPr>
                                    </m:sSupPr>
                                    <m:e>
                                      <m:r>
                                        <a:rPr lang="en-US" i="1">
                                          <a:latin typeface="Cambria Math"/>
                                        </a:rPr>
                                        <m:t>𝑎</m:t>
                                      </m:r>
                                    </m:e>
                                    <m:sup>
                                      <m:f>
                                        <m:fPr>
                                          <m:type m:val="lin"/>
                                          <m:ctrlPr>
                                            <a:rPr lang="en-US" i="1">
                                              <a:latin typeface="Cambria Math" panose="02040503050406030204" pitchFamily="18" charset="0"/>
                                            </a:rPr>
                                          </m:ctrlPr>
                                        </m:fPr>
                                        <m:num>
                                          <m:r>
                                            <a:rPr lang="en-US" i="1">
                                              <a:latin typeface="Cambria Math"/>
                                            </a:rPr>
                                            <m:t>𝑛</m:t>
                                          </m:r>
                                        </m:num>
                                        <m:den>
                                          <m:r>
                                            <a:rPr lang="en-US" i="1">
                                              <a:latin typeface="Cambria Math"/>
                                            </a:rPr>
                                            <m:t>𝑏</m:t>
                                          </m:r>
                                        </m:den>
                                      </m:f>
                                    </m:sup>
                                  </m:sSup>
                                </m:e>
                              </m:d>
                              <m:r>
                                <a:rPr lang="en-US" i="1">
                                  <a:latin typeface="Cambria Math"/>
                                </a:rPr>
                                <m:t>,  </m:t>
                              </m:r>
                              <m:r>
                                <a:rPr lang="en-US" b="0" i="1" smtClean="0">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&gt;1.</m:t>
                              </m:r>
                            </m:e>
                          </m:eqArr>
                        </m:e>
                      </m:d>
                    </m:oMath>
                  </m:oMathPara>
                </a14:m>
                <a:endParaRPr lang="en-US" dirty="0"/>
              </a:p>
              <a:p>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1">
                <a:blip r:embed="rId2"/>
                <a:stretch>
                  <a:fillRect l="-1556" t="-120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CF69A4BE-992F-4859-804E-A650BBB68DC2}" type="slidenum">
              <a:rPr lang="en-US" altLang="en-US" smtClean="0"/>
              <a:pPr>
                <a:defRPr/>
              </a:pPr>
              <a:t>28</a:t>
            </a:fld>
            <a:endParaRPr lang="en-US" altLang="en-US"/>
          </a:p>
        </p:txBody>
      </p:sp>
    </p:spTree>
    <p:extLst>
      <p:ext uri="{BB962C8B-B14F-4D97-AF65-F5344CB8AC3E}">
        <p14:creationId xmlns:p14="http://schemas.microsoft.com/office/powerpoint/2010/main" val="1253442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Decrease and Conquer</a:t>
            </a:r>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Muster Theorem </a:t>
                </a:r>
                <a:r>
                  <a:rPr lang="en-US" dirty="0">
                    <a:latin typeface="Times New Roman" panose="02020603050405020304" pitchFamily="18" charset="0"/>
                    <a:cs typeface="Times New Roman" panose="02020603050405020304" pitchFamily="18" charset="0"/>
                  </a:rPr>
                  <a:t>for</a:t>
                </a:r>
                <a:r>
                  <a:rPr lang="en-US" b="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decrease and conquer” </a:t>
                </a:r>
                <a:r>
                  <a:rPr lang="en-US" dirty="0">
                    <a:latin typeface="Times New Roman" panose="02020603050405020304" pitchFamily="18" charset="0"/>
                    <a:cs typeface="Times New Roman" panose="02020603050405020304" pitchFamily="18" charset="0"/>
                  </a:rPr>
                  <a:t>recurrences of the form  </a:t>
                </a:r>
              </a:p>
              <a:p>
                <a:pPr marL="0" indent="0">
                  <a:buNone/>
                </a:pPr>
                <a:r>
                  <a:rPr lang="en-US" i="1" dirty="0">
                    <a:latin typeface="Times New Roman" panose="02020603050405020304" pitchFamily="18" charset="0"/>
                    <a:cs typeface="Times New Roman" panose="02020603050405020304" pitchFamily="18" charset="0"/>
                  </a:rPr>
                  <a:t>	</a:t>
                </a:r>
                <a:r>
                  <a:rPr lang="en-US" sz="3200" b="1" i="1" dirty="0">
                    <a:solidFill>
                      <a:srgbClr val="008080"/>
                    </a:solidFill>
                    <a:latin typeface="Times New Roman" panose="02020603050405020304" pitchFamily="18" charset="0"/>
                    <a:cs typeface="Times New Roman" panose="02020603050405020304" pitchFamily="18" charset="0"/>
                  </a:rPr>
                  <a:t>T(n) = a T(n-b) + f(n)</a:t>
                </a:r>
                <a:r>
                  <a:rPr lang="en-US" sz="3200" b="1" dirty="0">
                    <a:solidFill>
                      <a:srgbClr val="008080"/>
                    </a:solidFill>
                    <a:latin typeface="Times New Roman" panose="02020603050405020304" pitchFamily="18" charset="0"/>
                    <a:cs typeface="Times New Roman" panose="02020603050405020304" pitchFamily="18" charset="0"/>
                  </a:rPr>
                  <a:t>  </a:t>
                </a:r>
                <a:endParaRPr lang="en-US" b="1" dirty="0">
                  <a:solidFill>
                    <a:srgbClr val="008080"/>
                  </a:solidFill>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for some integer constants  a, b &gt; 0, d </a:t>
                </a:r>
                <a:r>
                  <a:rPr lang="en-US" dirty="0">
                    <a:latin typeface="Times New Roman" panose="02020603050405020304" pitchFamily="18" charset="0"/>
                    <a:cs typeface="Times New Roman" panose="02020603050405020304" pitchFamily="18" charset="0"/>
                    <a:sym typeface="Symbol"/>
                  </a:rPr>
                  <a:t> </a:t>
                </a:r>
                <a:r>
                  <a:rPr lang="en-US" dirty="0">
                    <a:latin typeface="Times New Roman" panose="02020603050405020304" pitchFamily="18" charset="0"/>
                    <a:cs typeface="Times New Roman" panose="02020603050405020304" pitchFamily="18" charset="0"/>
                  </a:rPr>
                  <a:t>0 . </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If </a:t>
                </a:r>
                <a:r>
                  <a:rPr lang="en-US" sz="2400" i="1" dirty="0">
                    <a:latin typeface="Times New Roman" panose="02020603050405020304" pitchFamily="18" charset="0"/>
                    <a:cs typeface="Times New Roman" panose="02020603050405020304" pitchFamily="18" charset="0"/>
                  </a:rPr>
                  <a:t> f(n) </a:t>
                </a:r>
                <a:r>
                  <a:rPr lang="en-US" sz="2400" dirty="0">
                    <a:latin typeface="Times New Roman" panose="02020603050405020304" pitchFamily="18" charset="0"/>
                    <a:cs typeface="Times New Roman" panose="02020603050405020304" pitchFamily="18" charset="0"/>
                  </a:rPr>
                  <a:t>is </a:t>
                </a:r>
                <a:r>
                  <a:rPr lang="en-US" sz="2400" dirty="0">
                    <a:latin typeface="Times New Roman" panose="02020603050405020304" pitchFamily="18" charset="0"/>
                    <a:cs typeface="Times New Roman" panose="02020603050405020304" pitchFamily="18" charset="0"/>
                    <a:sym typeface="Symbol"/>
                  </a:rPr>
                  <a:t></a:t>
                </a:r>
                <a:r>
                  <a:rPr lang="en-US" sz="2400" i="1"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n</a:t>
                </a:r>
                <a:r>
                  <a:rPr lang="en-US" sz="2400" i="1" baseline="30000" dirty="0" err="1">
                    <a:latin typeface="Times New Roman" panose="02020603050405020304" pitchFamily="18" charset="0"/>
                    <a:cs typeface="Times New Roman" panose="02020603050405020304" pitchFamily="18" charset="0"/>
                  </a:rPr>
                  <a:t>d</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then</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rPr>
                        <m:t>= </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m:rPr>
                                  <m:nor/>
                                </m:rPr>
                                <a:rPr lang="en-US" dirty="0">
                                  <a:latin typeface="Times New Roman" panose="02020603050405020304" pitchFamily="18" charset="0"/>
                                  <a:cs typeface="Times New Roman" panose="02020603050405020304" pitchFamily="18" charset="0"/>
                                  <a:sym typeface="Symbol"/>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&lt;1,</m:t>
                              </m:r>
                            </m:e>
                            <m:e>
                              <m:r>
                                <m:rPr>
                                  <m:nor/>
                                </m:rPr>
                                <a:rPr lang="en-US" dirty="0">
                                  <a:latin typeface="Times New Roman" panose="02020603050405020304" pitchFamily="18" charset="0"/>
                                  <a:cs typeface="Times New Roman" panose="02020603050405020304" pitchFamily="18" charset="0"/>
                                  <a:sym typeface="Symbol"/>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r>
                                        <a:rPr lang="en-US" i="1">
                                          <a:latin typeface="Cambria Math"/>
                                        </a:rPr>
                                        <m:t>+1</m:t>
                                      </m:r>
                                    </m:sup>
                                  </m:sSup>
                                </m:e>
                              </m:d>
                              <m:r>
                                <a:rPr lang="en-US" b="0" i="1" smtClean="0">
                                  <a:latin typeface="Cambria Math"/>
                                </a:rPr>
                                <m:t>,</m:t>
                              </m:r>
                              <m:r>
                                <a:rPr lang="en-US" i="1">
                                  <a:latin typeface="Cambria Math"/>
                                </a:rPr>
                                <m:t>            </m:t>
                              </m:r>
                              <m:r>
                                <a:rPr lang="en-US" b="0" i="1" smtClean="0">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=1</m:t>
                              </m:r>
                            </m:e>
                            <m:e>
                              <m:r>
                                <m:rPr>
                                  <m:nor/>
                                </m:rPr>
                                <a:rPr lang="en-US" dirty="0">
                                  <a:latin typeface="Times New Roman" panose="02020603050405020304" pitchFamily="18" charset="0"/>
                                  <a:cs typeface="Times New Roman" panose="02020603050405020304" pitchFamily="18" charset="0"/>
                                  <a:sym typeface="Symbol"/>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sSup>
                                    <m:sSupPr>
                                      <m:ctrlPr>
                                        <a:rPr lang="en-US" i="1">
                                          <a:latin typeface="Cambria Math" panose="02040503050406030204" pitchFamily="18" charset="0"/>
                                        </a:rPr>
                                      </m:ctrlPr>
                                    </m:sSupPr>
                                    <m:e>
                                      <m:r>
                                        <a:rPr lang="en-US" i="1">
                                          <a:latin typeface="Cambria Math"/>
                                        </a:rPr>
                                        <m:t>𝑎</m:t>
                                      </m:r>
                                    </m:e>
                                    <m:sup>
                                      <m:f>
                                        <m:fPr>
                                          <m:type m:val="lin"/>
                                          <m:ctrlPr>
                                            <a:rPr lang="en-US" i="1">
                                              <a:latin typeface="Cambria Math" panose="02040503050406030204" pitchFamily="18" charset="0"/>
                                            </a:rPr>
                                          </m:ctrlPr>
                                        </m:fPr>
                                        <m:num>
                                          <m:r>
                                            <a:rPr lang="en-US" i="1">
                                              <a:latin typeface="Cambria Math"/>
                                            </a:rPr>
                                            <m:t>𝑛</m:t>
                                          </m:r>
                                        </m:num>
                                        <m:den>
                                          <m:r>
                                            <a:rPr lang="en-US" i="1">
                                              <a:latin typeface="Cambria Math"/>
                                            </a:rPr>
                                            <m:t>𝑏</m:t>
                                          </m:r>
                                        </m:den>
                                      </m:f>
                                    </m:sup>
                                  </m:sSup>
                                </m:e>
                              </m:d>
                              <m:r>
                                <a:rPr lang="en-US" i="1">
                                  <a:latin typeface="Cambria Math"/>
                                </a:rPr>
                                <m:t>,  </m:t>
                              </m:r>
                              <m:r>
                                <a:rPr lang="en-US" b="0" i="1" smtClean="0">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&gt;1.</m:t>
                              </m:r>
                            </m:e>
                          </m:eqArr>
                        </m:e>
                      </m:d>
                    </m:oMath>
                  </m:oMathPara>
                </a14:m>
                <a:endParaRPr lang="en-US" dirty="0"/>
              </a:p>
              <a:p>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1">
                <a:blip r:embed="rId2"/>
                <a:stretch>
                  <a:fillRect l="-1556" t="-120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CF69A4BE-992F-4859-804E-A650BBB68DC2}" type="slidenum">
              <a:rPr lang="en-US" altLang="en-US" smtClean="0"/>
              <a:pPr>
                <a:defRPr/>
              </a:pPr>
              <a:t>29</a:t>
            </a:fld>
            <a:endParaRPr lang="en-US" altLang="en-US"/>
          </a:p>
        </p:txBody>
      </p:sp>
    </p:spTree>
    <p:extLst>
      <p:ext uri="{BB962C8B-B14F-4D97-AF65-F5344CB8AC3E}">
        <p14:creationId xmlns:p14="http://schemas.microsoft.com/office/powerpoint/2010/main" val="1925606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Formulas in Canvas</a:t>
            </a:r>
          </a:p>
        </p:txBody>
      </p:sp>
      <p:sp>
        <p:nvSpPr>
          <p:cNvPr id="3" name="Content Placeholder 2"/>
          <p:cNvSpPr>
            <a:spLocks noGrp="1"/>
          </p:cNvSpPr>
          <p:nvPr>
            <p:ph idx="1"/>
          </p:nvPr>
        </p:nvSpPr>
        <p:spPr/>
        <p:txBody>
          <a:bodyPr/>
          <a:lstStyle/>
          <a:p>
            <a:pPr marL="0" indent="0">
              <a:buNone/>
            </a:pPr>
            <a:r>
              <a:rPr lang="en-US" dirty="0"/>
              <a:t>Don’t use equation editors . Use</a:t>
            </a:r>
          </a:p>
          <a:p>
            <a:r>
              <a:rPr lang="en-US" dirty="0"/>
              <a:t>Theta(n^2)</a:t>
            </a:r>
          </a:p>
          <a:p>
            <a:r>
              <a:rPr lang="en-US" dirty="0"/>
              <a:t>Sum(</a:t>
            </a:r>
            <a:r>
              <a:rPr lang="en-US" dirty="0" err="1"/>
              <a:t>i</a:t>
            </a:r>
            <a:r>
              <a:rPr lang="en-US" dirty="0"/>
              <a:t>=1..n)(</a:t>
            </a:r>
            <a:r>
              <a:rPr lang="en-US" dirty="0" err="1"/>
              <a:t>i</a:t>
            </a:r>
            <a:r>
              <a:rPr lang="en-US" dirty="0"/>
              <a:t>) =Theta(n^2)</a:t>
            </a:r>
          </a:p>
          <a:p>
            <a:r>
              <a:rPr lang="en-US" dirty="0"/>
              <a:t>Sum(j=1..n)(</a:t>
            </a:r>
            <a:r>
              <a:rPr lang="en-US" dirty="0" err="1"/>
              <a:t>aj</a:t>
            </a:r>
            <a:r>
              <a:rPr lang="en-US" dirty="0"/>
              <a:t>)</a:t>
            </a:r>
          </a:p>
          <a:p>
            <a:r>
              <a:rPr lang="en-US" dirty="0"/>
              <a:t>log, </a:t>
            </a:r>
            <a:r>
              <a:rPr lang="en-US" dirty="0" err="1"/>
              <a:t>lg</a:t>
            </a:r>
            <a:endParaRPr lang="en-US" dirty="0"/>
          </a:p>
        </p:txBody>
      </p:sp>
      <p:sp>
        <p:nvSpPr>
          <p:cNvPr id="4" name="Slide Number Placeholder 3"/>
          <p:cNvSpPr>
            <a:spLocks noGrp="1"/>
          </p:cNvSpPr>
          <p:nvPr>
            <p:ph type="sldNum" sz="quarter" idx="12"/>
          </p:nvPr>
        </p:nvSpPr>
        <p:spPr/>
        <p:txBody>
          <a:bodyPr/>
          <a:lstStyle/>
          <a:p>
            <a:pPr>
              <a:defRPr/>
            </a:pPr>
            <a:fld id="{A377EB61-624B-49A6-A83A-DF2D332B6CC9}" type="slidenum">
              <a:rPr lang="en-US" altLang="en-US" smtClean="0"/>
              <a:pPr>
                <a:defRPr/>
              </a:pPr>
              <a:t>3</a:t>
            </a:fld>
            <a:endParaRPr lang="en-US" altLang="en-US"/>
          </a:p>
        </p:txBody>
      </p:sp>
    </p:spTree>
    <p:extLst>
      <p:ext uri="{BB962C8B-B14F-4D97-AF65-F5344CB8AC3E}">
        <p14:creationId xmlns:p14="http://schemas.microsoft.com/office/powerpoint/2010/main" val="745655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 Recursive Find-Array-Max</a:t>
            </a:r>
          </a:p>
        </p:txBody>
      </p:sp>
      <p:sp>
        <p:nvSpPr>
          <p:cNvPr id="5" name="Content Placeholder 4"/>
          <p:cNvSpPr>
            <a:spLocks noGrp="1"/>
          </p:cNvSpPr>
          <p:nvPr>
            <p:ph idx="1"/>
          </p:nvPr>
        </p:nvSpPr>
        <p:spPr>
          <a:xfrm>
            <a:off x="255836" y="2743200"/>
            <a:ext cx="8229600" cy="2004271"/>
          </a:xfrm>
        </p:spPr>
        <p:txBody>
          <a:bodyPr/>
          <a:lstStyle/>
          <a:p>
            <a:pPr marL="0" indent="0">
              <a:buNone/>
            </a:pPr>
            <a:endParaRPr lang="en-US" sz="2000" dirty="0"/>
          </a:p>
          <a:p>
            <a:pPr marL="0" indent="0">
              <a:buNone/>
            </a:pPr>
            <a:r>
              <a:rPr lang="en-US" sz="2000" dirty="0"/>
              <a:t>What is the complexity?</a:t>
            </a:r>
          </a:p>
          <a:p>
            <a:pPr marL="0" indent="0">
              <a:buNone/>
            </a:pPr>
            <a:endParaRPr lang="en-US" sz="2000" dirty="0"/>
          </a:p>
          <a:p>
            <a:pPr marL="0" indent="0">
              <a:buNone/>
            </a:pPr>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A377EB61-624B-49A6-A83A-DF2D332B6CC9}" type="slidenum">
              <a:rPr lang="en-US" altLang="en-US" smtClean="0"/>
              <a:pPr>
                <a:defRPr/>
              </a:pPr>
              <a:t>30</a:t>
            </a:fld>
            <a:endParaRPr lang="en-US" altLang="en-US"/>
          </a:p>
        </p:txBody>
      </p:sp>
      <p:pic>
        <p:nvPicPr>
          <p:cNvPr id="1054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307" y="1134320"/>
            <a:ext cx="5190508" cy="1543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6180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 Recursive Find-Array-Max</a:t>
            </a:r>
          </a:p>
        </p:txBody>
      </p:sp>
      <p:sp>
        <p:nvSpPr>
          <p:cNvPr id="5" name="Content Placeholder 4"/>
          <p:cNvSpPr>
            <a:spLocks noGrp="1"/>
          </p:cNvSpPr>
          <p:nvPr>
            <p:ph idx="1"/>
          </p:nvPr>
        </p:nvSpPr>
        <p:spPr>
          <a:xfrm>
            <a:off x="255836" y="2743200"/>
            <a:ext cx="8229600" cy="2004271"/>
          </a:xfrm>
        </p:spPr>
        <p:txBody>
          <a:bodyPr/>
          <a:lstStyle/>
          <a:p>
            <a:pPr marL="0" indent="0">
              <a:buNone/>
            </a:pPr>
            <a:endParaRPr lang="en-US" sz="2000" dirty="0"/>
          </a:p>
          <a:p>
            <a:pPr marL="0" indent="0">
              <a:buNone/>
            </a:pPr>
            <a:r>
              <a:rPr lang="en-US" sz="2000" dirty="0"/>
              <a:t>What is the complexity?</a:t>
            </a:r>
          </a:p>
          <a:p>
            <a:pPr marL="0" indent="0">
              <a:buNone/>
            </a:pPr>
            <a:endParaRPr lang="en-US" sz="2000" dirty="0"/>
          </a:p>
          <a:p>
            <a:pPr marL="0" indent="0">
              <a:buNone/>
            </a:pPr>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A377EB61-624B-49A6-A83A-DF2D332B6CC9}" type="slidenum">
              <a:rPr lang="en-US" altLang="en-US" smtClean="0"/>
              <a:pPr>
                <a:defRPr/>
              </a:pPr>
              <a:t>31</a:t>
            </a:fld>
            <a:endParaRPr lang="en-US" altLang="en-US"/>
          </a:p>
        </p:txBody>
      </p:sp>
      <p:pic>
        <p:nvPicPr>
          <p:cNvPr id="1054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307" y="1134320"/>
            <a:ext cx="5190508" cy="1543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551743" y="3708959"/>
            <a:ext cx="6478338" cy="2308324"/>
          </a:xfrm>
          <a:prstGeom prst="rect">
            <a:avLst/>
          </a:prstGeom>
        </p:spPr>
        <p:txBody>
          <a:bodyPr wrap="square">
            <a:spAutoFit/>
          </a:bodyPr>
          <a:lstStyle/>
          <a:p>
            <a:r>
              <a:rPr lang="en-US" altLang="en-US" sz="2400" dirty="0"/>
              <a:t>T(n) = </a:t>
            </a:r>
            <a:r>
              <a:rPr lang="en-US" altLang="en-US" sz="2400" dirty="0">
                <a:solidFill>
                  <a:schemeClr val="hlink"/>
                </a:solidFill>
              </a:rPr>
              <a:t>T(n-1)</a:t>
            </a:r>
            <a:r>
              <a:rPr lang="en-US" altLang="en-US" sz="2400" dirty="0"/>
              <a:t> + c   n &gt; 1</a:t>
            </a:r>
          </a:p>
          <a:p>
            <a:r>
              <a:rPr lang="en-US" sz="2400" dirty="0"/>
              <a:t>T(1) = 0</a:t>
            </a:r>
          </a:p>
          <a:p>
            <a:r>
              <a:rPr lang="en-US" sz="2400" dirty="0">
                <a:cs typeface="Arial" panose="020B0604020202020204" pitchFamily="34" charset="0"/>
              </a:rPr>
              <a:t>f(n) = c = </a:t>
            </a:r>
            <a:r>
              <a:rPr lang="en-US" sz="2400" dirty="0">
                <a:cs typeface="Arial" panose="020B0604020202020204" pitchFamily="34" charset="0"/>
                <a:sym typeface="Symbol"/>
              </a:rPr>
              <a:t>(1) so d = 0,  a = 1 and b = 1</a:t>
            </a:r>
          </a:p>
          <a:p>
            <a:r>
              <a:rPr lang="en-US" sz="2400" dirty="0">
                <a:cs typeface="Arial" panose="020B0604020202020204" pitchFamily="34" charset="0"/>
                <a:sym typeface="Symbol"/>
              </a:rPr>
              <a:t>So T(n) = </a:t>
            </a:r>
            <a:r>
              <a:rPr lang="en-US" sz="2400" dirty="0">
                <a:latin typeface="Times New Roman" panose="02020603050405020304" pitchFamily="18" charset="0"/>
                <a:cs typeface="Times New Roman" panose="02020603050405020304" pitchFamily="18" charset="0"/>
                <a:sym typeface="Symbol"/>
              </a:rPr>
              <a:t>(n</a:t>
            </a:r>
            <a:r>
              <a:rPr lang="en-US" sz="2400" baseline="30000" dirty="0">
                <a:latin typeface="Times New Roman" panose="02020603050405020304" pitchFamily="18" charset="0"/>
                <a:cs typeface="Times New Roman" panose="02020603050405020304" pitchFamily="18" charset="0"/>
                <a:sym typeface="Symbol"/>
              </a:rPr>
              <a:t>0+1</a:t>
            </a:r>
            <a:r>
              <a:rPr lang="en-US" sz="2400" dirty="0">
                <a:latin typeface="Times New Roman" panose="02020603050405020304" pitchFamily="18" charset="0"/>
                <a:cs typeface="Times New Roman" panose="02020603050405020304" pitchFamily="18" charset="0"/>
                <a:sym typeface="Symbol"/>
              </a:rPr>
              <a:t>) = (n)</a:t>
            </a:r>
            <a:endParaRPr lang="en-US" sz="2400" dirty="0">
              <a:cs typeface="Arial" panose="020B0604020202020204" pitchFamily="34" charset="0"/>
              <a:sym typeface="Symbol"/>
            </a:endParaRPr>
          </a:p>
          <a:p>
            <a:endParaRPr lang="en-US" sz="2400" dirty="0">
              <a:latin typeface="Times New Roman" panose="02020603050405020304" pitchFamily="18" charset="0"/>
              <a:cs typeface="Times New Roman" panose="02020603050405020304" pitchFamily="18" charset="0"/>
              <a:sym typeface="Symbol"/>
            </a:endParaRPr>
          </a:p>
          <a:p>
            <a:endParaRPr lang="en-US" sz="2400" dirty="0"/>
          </a:p>
        </p:txBody>
      </p:sp>
    </p:spTree>
    <p:extLst>
      <p:ext uri="{BB962C8B-B14F-4D97-AF65-F5344CB8AC3E}">
        <p14:creationId xmlns:p14="http://schemas.microsoft.com/office/powerpoint/2010/main" val="119030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3864"/>
          <a:stretch/>
        </p:blipFill>
        <p:spPr bwMode="auto">
          <a:xfrm>
            <a:off x="228600" y="533400"/>
            <a:ext cx="8248173" cy="2144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776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1993" r="65770"/>
          <a:stretch/>
        </p:blipFill>
        <p:spPr bwMode="auto">
          <a:xfrm>
            <a:off x="323603" y="1425039"/>
            <a:ext cx="3880261" cy="4983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1333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806" t="24036" r="32597"/>
          <a:stretch/>
        </p:blipFill>
        <p:spPr bwMode="auto">
          <a:xfrm>
            <a:off x="410804" y="1448788"/>
            <a:ext cx="3496177" cy="4591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22975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7344" t="20204"/>
          <a:stretch/>
        </p:blipFill>
        <p:spPr bwMode="auto">
          <a:xfrm>
            <a:off x="391885" y="1282534"/>
            <a:ext cx="3360717" cy="4627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0029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a:xfrm>
            <a:off x="6553200" y="6248400"/>
            <a:ext cx="1905000" cy="457200"/>
          </a:xfrm>
          <a:prstGeom prst="rect">
            <a:avLst/>
          </a:prstGeom>
        </p:spPr>
        <p:txBody>
          <a:bodyPr/>
          <a:lstStyle/>
          <a:p>
            <a:fld id="{1CF37BC4-4023-44EB-A701-00D9FA96DC59}" type="slidenum">
              <a:rPr lang="en-US" altLang="en-US"/>
              <a:pPr/>
              <a:t>36</a:t>
            </a:fld>
            <a:endParaRPr lang="en-US" altLang="en-US"/>
          </a:p>
        </p:txBody>
      </p:sp>
      <p:sp>
        <p:nvSpPr>
          <p:cNvPr id="31746" name="Rectangle 2"/>
          <p:cNvSpPr>
            <a:spLocks noChangeArrowheads="1"/>
          </p:cNvSpPr>
          <p:nvPr/>
        </p:nvSpPr>
        <p:spPr bwMode="auto">
          <a:xfrm>
            <a:off x="685800" y="-2667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chemeClr val="tx2"/>
                </a:solidFill>
                <a:latin typeface="Tahoma" pitchFamily="34" charset="0"/>
              </a:defRPr>
            </a:lvl1pPr>
            <a:lvl2pPr>
              <a:defRPr sz="4400">
                <a:solidFill>
                  <a:schemeClr val="tx2"/>
                </a:solidFill>
                <a:latin typeface="Tahoma" pitchFamily="34" charset="0"/>
              </a:defRPr>
            </a:lvl2pPr>
            <a:lvl3pPr>
              <a:defRPr sz="4400">
                <a:solidFill>
                  <a:schemeClr val="tx2"/>
                </a:solidFill>
                <a:latin typeface="Tahoma" pitchFamily="34" charset="0"/>
              </a:defRPr>
            </a:lvl3pPr>
            <a:lvl4pPr>
              <a:defRPr sz="4400">
                <a:solidFill>
                  <a:schemeClr val="tx2"/>
                </a:solidFill>
                <a:latin typeface="Tahoma" pitchFamily="34" charset="0"/>
              </a:defRPr>
            </a:lvl4pPr>
            <a:lvl5pPr>
              <a:defRPr sz="4400">
                <a:solidFill>
                  <a:schemeClr val="tx2"/>
                </a:solidFill>
                <a:latin typeface="Tahoma" pitchFamily="34" charset="0"/>
              </a:defRPr>
            </a:lvl5pPr>
            <a:lvl6pPr marL="457200" fontAlgn="base">
              <a:spcBef>
                <a:spcPct val="0"/>
              </a:spcBef>
              <a:spcAft>
                <a:spcPct val="0"/>
              </a:spcAft>
              <a:defRPr sz="4400">
                <a:solidFill>
                  <a:schemeClr val="tx2"/>
                </a:solidFill>
                <a:latin typeface="Tahoma" pitchFamily="34" charset="0"/>
              </a:defRPr>
            </a:lvl6pPr>
            <a:lvl7pPr marL="914400" fontAlgn="base">
              <a:spcBef>
                <a:spcPct val="0"/>
              </a:spcBef>
              <a:spcAft>
                <a:spcPct val="0"/>
              </a:spcAft>
              <a:defRPr sz="4400">
                <a:solidFill>
                  <a:schemeClr val="tx2"/>
                </a:solidFill>
                <a:latin typeface="Tahoma" pitchFamily="34" charset="0"/>
              </a:defRPr>
            </a:lvl7pPr>
            <a:lvl8pPr marL="1371600" fontAlgn="base">
              <a:spcBef>
                <a:spcPct val="0"/>
              </a:spcBef>
              <a:spcAft>
                <a:spcPct val="0"/>
              </a:spcAft>
              <a:defRPr sz="4400">
                <a:solidFill>
                  <a:schemeClr val="tx2"/>
                </a:solidFill>
                <a:latin typeface="Tahoma" pitchFamily="34" charset="0"/>
              </a:defRPr>
            </a:lvl8pPr>
            <a:lvl9pPr marL="1828800" fontAlgn="base">
              <a:spcBef>
                <a:spcPct val="0"/>
              </a:spcBef>
              <a:spcAft>
                <a:spcPct val="0"/>
              </a:spcAft>
              <a:defRPr sz="4400">
                <a:solidFill>
                  <a:schemeClr val="tx2"/>
                </a:solidFill>
                <a:latin typeface="Tahoma" pitchFamily="34" charset="0"/>
              </a:defRPr>
            </a:lvl9pPr>
          </a:lstStyle>
          <a:p>
            <a:r>
              <a:rPr lang="en-US" altLang="en-US" dirty="0"/>
              <a:t>Example: Prefix Averages</a:t>
            </a:r>
          </a:p>
        </p:txBody>
      </p:sp>
      <p:sp>
        <p:nvSpPr>
          <p:cNvPr id="31748" name="Rectangle 4" descr="Rectangle: Click to edit Master text styles&#10;Second level&#10;Third level&#10;Fourth level&#10;Fifth level"/>
          <p:cNvSpPr>
            <a:spLocks noChangeArrowheads="1"/>
          </p:cNvSpPr>
          <p:nvPr/>
        </p:nvSpPr>
        <p:spPr bwMode="auto">
          <a:xfrm>
            <a:off x="609600" y="1203366"/>
            <a:ext cx="7772400" cy="3810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110000"/>
              <a:buFont typeface="Wingdings" pitchFamily="2" charset="2"/>
              <a:buBlip>
                <a:blip r:embed="rId2"/>
              </a:buBlip>
              <a:defRPr sz="2800">
                <a:solidFill>
                  <a:schemeClr val="tx1"/>
                </a:solidFill>
                <a:latin typeface="Tahoma" pitchFamily="34" charset="0"/>
              </a:defRPr>
            </a:lvl1pPr>
            <a:lvl2pPr marL="742950" indent="-285750">
              <a:spcBef>
                <a:spcPct val="20000"/>
              </a:spcBef>
              <a:buClr>
                <a:schemeClr val="tx1"/>
              </a:buClr>
              <a:buSzPct val="60000"/>
              <a:buFont typeface="Wingdings" pitchFamily="2" charset="2"/>
              <a:buChar char="n"/>
              <a:defRPr sz="2400">
                <a:solidFill>
                  <a:schemeClr val="tx1"/>
                </a:solidFill>
                <a:latin typeface="Tahoma" pitchFamily="34" charset="0"/>
              </a:defRPr>
            </a:lvl2pPr>
            <a:lvl3pPr marL="1143000" indent="-228600">
              <a:spcBef>
                <a:spcPct val="20000"/>
              </a:spcBef>
              <a:buClr>
                <a:schemeClr val="hlink"/>
              </a:buClr>
              <a:buSzPct val="95000"/>
              <a:buFont typeface="Wingdings" pitchFamily="2" charset="2"/>
              <a:buChar char="w"/>
              <a:defRPr sz="2000">
                <a:solidFill>
                  <a:schemeClr val="tx1"/>
                </a:solidFill>
                <a:latin typeface="Tahoma" pitchFamily="34" charset="0"/>
              </a:defRPr>
            </a:lvl3pPr>
            <a:lvl4pPr marL="1600200" indent="-228600">
              <a:spcBef>
                <a:spcPct val="20000"/>
              </a:spcBef>
              <a:buClr>
                <a:schemeClr val="tx1"/>
              </a:buClr>
              <a:buSzPct val="65000"/>
              <a:buFont typeface="Wingdings" pitchFamily="2" charset="2"/>
              <a:buChar char="n"/>
              <a:defRPr>
                <a:solidFill>
                  <a:schemeClr val="tx1"/>
                </a:solidFill>
                <a:latin typeface="Tahoma" pitchFamily="34" charset="0"/>
              </a:defRPr>
            </a:lvl4pPr>
            <a:lvl5pPr marL="2057400" indent="-228600">
              <a:spcBef>
                <a:spcPct val="20000"/>
              </a:spcBef>
              <a:buClr>
                <a:schemeClr val="hlink"/>
              </a:buClr>
              <a:buSzPct val="60000"/>
              <a:buFont typeface="Wingdings" pitchFamily="2" charset="2"/>
              <a:buChar char="n"/>
              <a:defRPr>
                <a:solidFill>
                  <a:schemeClr val="tx1"/>
                </a:solidFill>
                <a:latin typeface="Tahoma" pitchFamily="34" charset="0"/>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Tahoma" pitchFamily="34" charset="0"/>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Tahoma" pitchFamily="34" charset="0"/>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Tahoma" pitchFamily="34" charset="0"/>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Tahoma" pitchFamily="34" charset="0"/>
              </a:defRPr>
            </a:lvl9pPr>
          </a:lstStyle>
          <a:p>
            <a:pPr>
              <a:spcBef>
                <a:spcPct val="0"/>
              </a:spcBef>
              <a:buClrTx/>
              <a:buSzTx/>
              <a:buFontTx/>
              <a:buNone/>
            </a:pPr>
            <a:r>
              <a:rPr lang="en-US" altLang="en-US" sz="2400" b="1" dirty="0">
                <a:solidFill>
                  <a:srgbClr val="000000"/>
                </a:solidFill>
                <a:latin typeface="Times New Roman" pitchFamily="18" charset="0"/>
              </a:rPr>
              <a:t>Algorithm</a:t>
            </a:r>
            <a:r>
              <a:rPr lang="en-US" altLang="en-US" sz="2400" dirty="0">
                <a:latin typeface="Times New Roman" pitchFamily="18" charset="0"/>
              </a:rPr>
              <a:t> </a:t>
            </a:r>
            <a:r>
              <a:rPr lang="en-US" altLang="en-US" sz="2400" b="1" i="1" dirty="0">
                <a:solidFill>
                  <a:schemeClr val="tx2"/>
                </a:solidFill>
                <a:latin typeface="Times New Roman" pitchFamily="18" charset="0"/>
              </a:rPr>
              <a:t>prefixAverages1</a:t>
            </a:r>
            <a:r>
              <a:rPr lang="en-US" altLang="en-US" sz="2400" dirty="0">
                <a:solidFill>
                  <a:schemeClr val="tx2"/>
                </a:solidFill>
                <a:latin typeface="Times New Roman" pitchFamily="18" charset="0"/>
              </a:rPr>
              <a:t>(</a:t>
            </a:r>
            <a:r>
              <a:rPr lang="en-US" altLang="en-US" sz="2400" b="1" i="1" dirty="0">
                <a:solidFill>
                  <a:schemeClr val="tx2"/>
                </a:solidFill>
                <a:latin typeface="Times New Roman" pitchFamily="18" charset="0"/>
              </a:rPr>
              <a:t>X, n</a:t>
            </a:r>
            <a:r>
              <a:rPr lang="en-US" altLang="en-US" sz="2400" dirty="0">
                <a:solidFill>
                  <a:schemeClr val="tx2"/>
                </a:solidFill>
                <a:latin typeface="Times New Roman" pitchFamily="18" charset="0"/>
              </a:rPr>
              <a:t>)</a:t>
            </a:r>
          </a:p>
          <a:p>
            <a:pPr>
              <a:spcBef>
                <a:spcPct val="0"/>
              </a:spcBef>
              <a:buClrTx/>
              <a:buSzTx/>
              <a:buFontTx/>
              <a:buNone/>
            </a:pPr>
            <a:r>
              <a:rPr lang="en-US" altLang="en-US" sz="2400" b="1" dirty="0">
                <a:solidFill>
                  <a:schemeClr val="tx2"/>
                </a:solidFill>
                <a:latin typeface="Times New Roman" pitchFamily="18" charset="0"/>
              </a:rPr>
              <a:t>	</a:t>
            </a:r>
            <a:r>
              <a:rPr lang="en-US" altLang="en-US" sz="2400" b="1" dirty="0">
                <a:solidFill>
                  <a:srgbClr val="000000"/>
                </a:solidFill>
                <a:latin typeface="Times New Roman" pitchFamily="18" charset="0"/>
              </a:rPr>
              <a:t>Input</a:t>
            </a:r>
            <a:r>
              <a:rPr lang="en-US" altLang="en-US" sz="2400" dirty="0">
                <a:latin typeface="Times New Roman" pitchFamily="18" charset="0"/>
              </a:rPr>
              <a:t> </a:t>
            </a:r>
            <a:r>
              <a:rPr lang="en-US" altLang="en-US" sz="2400" dirty="0">
                <a:solidFill>
                  <a:schemeClr val="accent2"/>
                </a:solidFill>
                <a:latin typeface="Times New Roman" pitchFamily="18" charset="0"/>
              </a:rPr>
              <a:t>array </a:t>
            </a:r>
            <a:r>
              <a:rPr lang="en-US" altLang="en-US" sz="2400" b="1" i="1" dirty="0">
                <a:solidFill>
                  <a:schemeClr val="accent2"/>
                </a:solidFill>
                <a:latin typeface="Times New Roman" pitchFamily="18" charset="0"/>
              </a:rPr>
              <a:t>X</a:t>
            </a:r>
            <a:r>
              <a:rPr lang="en-US" altLang="en-US" sz="2400" dirty="0">
                <a:solidFill>
                  <a:schemeClr val="accent2"/>
                </a:solidFill>
                <a:latin typeface="Times New Roman" pitchFamily="18" charset="0"/>
              </a:rPr>
              <a:t> of </a:t>
            </a:r>
            <a:r>
              <a:rPr lang="en-US" altLang="en-US" sz="2400" b="1" i="1" dirty="0">
                <a:solidFill>
                  <a:schemeClr val="accent2"/>
                </a:solidFill>
                <a:latin typeface="Times New Roman" pitchFamily="18" charset="0"/>
              </a:rPr>
              <a:t>n</a:t>
            </a:r>
            <a:r>
              <a:rPr lang="en-US" altLang="en-US" sz="2400" dirty="0">
                <a:solidFill>
                  <a:schemeClr val="accent2"/>
                </a:solidFill>
                <a:latin typeface="Times New Roman" pitchFamily="18" charset="0"/>
              </a:rPr>
              <a:t> integers</a:t>
            </a:r>
          </a:p>
          <a:p>
            <a:pPr>
              <a:spcBef>
                <a:spcPct val="0"/>
              </a:spcBef>
              <a:buClrTx/>
              <a:buSzTx/>
              <a:buFontTx/>
              <a:buNone/>
            </a:pPr>
            <a:r>
              <a:rPr lang="en-US" altLang="en-US" sz="2400" b="1" dirty="0">
                <a:solidFill>
                  <a:schemeClr val="tx2"/>
                </a:solidFill>
                <a:latin typeface="Times New Roman" pitchFamily="18" charset="0"/>
              </a:rPr>
              <a:t>	</a:t>
            </a:r>
            <a:r>
              <a:rPr lang="en-US" altLang="en-US" sz="2400" b="1" dirty="0">
                <a:solidFill>
                  <a:srgbClr val="000000"/>
                </a:solidFill>
                <a:latin typeface="Times New Roman" pitchFamily="18" charset="0"/>
              </a:rPr>
              <a:t>Output</a:t>
            </a:r>
            <a:r>
              <a:rPr lang="en-US" altLang="en-US" sz="2400" dirty="0">
                <a:latin typeface="Times New Roman" pitchFamily="18" charset="0"/>
              </a:rPr>
              <a:t> </a:t>
            </a:r>
            <a:r>
              <a:rPr lang="en-US" altLang="en-US" sz="2400" dirty="0">
                <a:solidFill>
                  <a:schemeClr val="accent2"/>
                </a:solidFill>
                <a:latin typeface="Times New Roman" pitchFamily="18" charset="0"/>
              </a:rPr>
              <a:t>array </a:t>
            </a:r>
            <a:r>
              <a:rPr lang="en-US" altLang="en-US" sz="2400" b="1" i="1" dirty="0">
                <a:solidFill>
                  <a:schemeClr val="accent2"/>
                </a:solidFill>
                <a:latin typeface="Times New Roman" pitchFamily="18" charset="0"/>
              </a:rPr>
              <a:t>A</a:t>
            </a:r>
            <a:r>
              <a:rPr lang="en-US" altLang="en-US" sz="2400" dirty="0">
                <a:solidFill>
                  <a:schemeClr val="accent2"/>
                </a:solidFill>
                <a:latin typeface="Times New Roman" pitchFamily="18" charset="0"/>
              </a:rPr>
              <a:t> of prefix averages of </a:t>
            </a:r>
            <a:r>
              <a:rPr lang="en-US" altLang="en-US" sz="2400" b="1" i="1" dirty="0">
                <a:solidFill>
                  <a:schemeClr val="accent2"/>
                </a:solidFill>
                <a:latin typeface="Times New Roman" pitchFamily="18" charset="0"/>
                <a:sym typeface="Symbol" pitchFamily="18" charset="2"/>
              </a:rPr>
              <a:t>X	</a:t>
            </a:r>
            <a:r>
              <a:rPr lang="en-US" altLang="en-US" sz="2000" dirty="0">
                <a:sym typeface="Symbol" pitchFamily="18" charset="2"/>
              </a:rPr>
              <a:t>#operations</a:t>
            </a:r>
            <a:endParaRPr lang="en-US" altLang="en-US" sz="2400" dirty="0">
              <a:solidFill>
                <a:schemeClr val="accent2"/>
              </a:solidFill>
              <a:latin typeface="Times New Roman" pitchFamily="18" charset="0"/>
              <a:sym typeface="Symbol" pitchFamily="18" charset="2"/>
            </a:endParaRPr>
          </a:p>
          <a:p>
            <a:pPr>
              <a:spcBef>
                <a:spcPct val="0"/>
              </a:spcBef>
              <a:buClrTx/>
              <a:buSzTx/>
              <a:buFontTx/>
              <a:buNone/>
            </a:pPr>
            <a:r>
              <a:rPr lang="en-US" altLang="en-US" sz="2400" dirty="0">
                <a:solidFill>
                  <a:schemeClr val="accent2"/>
                </a:solidFill>
                <a:latin typeface="Times New Roman" pitchFamily="18" charset="0"/>
                <a:sym typeface="Symbol" pitchFamily="18" charset="2"/>
              </a:rPr>
              <a:t>	</a:t>
            </a:r>
            <a:r>
              <a:rPr lang="en-US" altLang="en-US" sz="2400" dirty="0">
                <a:latin typeface="Times New Roman" pitchFamily="18" charset="0"/>
              </a:rPr>
              <a:t> </a:t>
            </a:r>
            <a:r>
              <a:rPr lang="en-US" altLang="en-US" sz="2400" b="1" i="1" dirty="0">
                <a:solidFill>
                  <a:schemeClr val="accent2"/>
                </a:solidFill>
                <a:latin typeface="Times New Roman" pitchFamily="18" charset="0"/>
              </a:rPr>
              <a:t>A</a:t>
            </a:r>
            <a:r>
              <a:rPr lang="en-US" altLang="en-US" sz="2400" dirty="0">
                <a:solidFill>
                  <a:schemeClr val="tx2"/>
                </a:solidFill>
                <a:latin typeface="Times New Roman" pitchFamily="18" charset="0"/>
              </a:rPr>
              <a:t> </a:t>
            </a:r>
            <a:r>
              <a:rPr lang="en-US" altLang="en-US" sz="2400" dirty="0">
                <a:solidFill>
                  <a:srgbClr val="000000"/>
                </a:solidFill>
                <a:latin typeface="Times New Roman" pitchFamily="18" charset="0"/>
                <a:sym typeface="Symbol" pitchFamily="18" charset="2"/>
              </a:rPr>
              <a:t> </a:t>
            </a:r>
            <a:r>
              <a:rPr lang="en-US" altLang="en-US" sz="2400" dirty="0">
                <a:solidFill>
                  <a:schemeClr val="accent2"/>
                </a:solidFill>
                <a:latin typeface="Times New Roman" pitchFamily="18" charset="0"/>
              </a:rPr>
              <a:t>new array of </a:t>
            </a:r>
            <a:r>
              <a:rPr lang="en-US" altLang="en-US" sz="2400" b="1" i="1" dirty="0">
                <a:solidFill>
                  <a:schemeClr val="accent2"/>
                </a:solidFill>
                <a:latin typeface="Times New Roman" pitchFamily="18" charset="0"/>
              </a:rPr>
              <a:t>n</a:t>
            </a:r>
            <a:r>
              <a:rPr lang="en-US" altLang="en-US" sz="2400" dirty="0">
                <a:solidFill>
                  <a:schemeClr val="accent2"/>
                </a:solidFill>
                <a:latin typeface="Times New Roman" pitchFamily="18" charset="0"/>
              </a:rPr>
              <a:t> integers		     </a:t>
            </a:r>
            <a:r>
              <a:rPr lang="en-US" altLang="en-US" sz="2400" b="1" i="1" dirty="0">
                <a:latin typeface="Times New Roman" pitchFamily="18" charset="0"/>
                <a:sym typeface="Symbol" pitchFamily="18" charset="2"/>
              </a:rPr>
              <a:t>n</a:t>
            </a:r>
            <a:endParaRPr lang="en-US" altLang="en-US" sz="2400" b="1" i="1" dirty="0">
              <a:solidFill>
                <a:schemeClr val="accent2"/>
              </a:solidFill>
              <a:latin typeface="Times New Roman" pitchFamily="18" charset="0"/>
            </a:endParaRPr>
          </a:p>
          <a:p>
            <a:pPr>
              <a:spcBef>
                <a:spcPct val="0"/>
              </a:spcBef>
              <a:buClrTx/>
              <a:buSzTx/>
              <a:buFontTx/>
              <a:buNone/>
            </a:pPr>
            <a:r>
              <a:rPr lang="en-US" altLang="en-US" sz="2400" dirty="0">
                <a:latin typeface="Times New Roman" pitchFamily="18" charset="0"/>
              </a:rPr>
              <a:t>	</a:t>
            </a:r>
            <a:r>
              <a:rPr lang="en-US" altLang="en-US" sz="2400" b="1" dirty="0">
                <a:solidFill>
                  <a:srgbClr val="000000"/>
                </a:solidFill>
                <a:latin typeface="Times New Roman" pitchFamily="18" charset="0"/>
              </a:rPr>
              <a:t>for</a:t>
            </a:r>
            <a:r>
              <a:rPr lang="en-US" altLang="en-US" sz="2400" dirty="0">
                <a:latin typeface="Times New Roman" pitchFamily="18" charset="0"/>
              </a:rPr>
              <a:t> </a:t>
            </a:r>
            <a:r>
              <a:rPr lang="en-US" altLang="en-US" sz="2400" b="1" i="1" dirty="0" err="1">
                <a:solidFill>
                  <a:schemeClr val="accent2"/>
                </a:solidFill>
                <a:latin typeface="Times New Roman" pitchFamily="18" charset="0"/>
              </a:rPr>
              <a:t>i</a:t>
            </a:r>
            <a:r>
              <a:rPr lang="en-US" altLang="en-US" sz="2400" dirty="0">
                <a:solidFill>
                  <a:schemeClr val="tx2"/>
                </a:solidFill>
                <a:latin typeface="Times New Roman" pitchFamily="18" charset="0"/>
              </a:rPr>
              <a:t> </a:t>
            </a:r>
            <a:r>
              <a:rPr lang="en-US" altLang="en-US" sz="2400" dirty="0">
                <a:solidFill>
                  <a:srgbClr val="000000"/>
                </a:solidFill>
                <a:latin typeface="Times New Roman" pitchFamily="18" charset="0"/>
                <a:sym typeface="Symbol" pitchFamily="18" charset="2"/>
              </a:rPr>
              <a:t></a:t>
            </a:r>
            <a:r>
              <a:rPr lang="en-US" altLang="en-US" sz="2400" dirty="0">
                <a:solidFill>
                  <a:schemeClr val="tx2"/>
                </a:solidFill>
                <a:latin typeface="Times New Roman" pitchFamily="18" charset="0"/>
                <a:sym typeface="Symbol" pitchFamily="18" charset="2"/>
              </a:rPr>
              <a:t> </a:t>
            </a:r>
            <a:r>
              <a:rPr lang="en-US" altLang="en-US" sz="2400" dirty="0">
                <a:solidFill>
                  <a:schemeClr val="accent2"/>
                </a:solidFill>
                <a:latin typeface="Times New Roman" pitchFamily="18" charset="0"/>
                <a:sym typeface="Symbol" pitchFamily="18" charset="2"/>
              </a:rPr>
              <a:t>0</a:t>
            </a:r>
            <a:r>
              <a:rPr lang="en-US" altLang="en-US" sz="2400" dirty="0">
                <a:latin typeface="Times New Roman" pitchFamily="18" charset="0"/>
                <a:sym typeface="Symbol" pitchFamily="18" charset="2"/>
              </a:rPr>
              <a:t> </a:t>
            </a:r>
            <a:r>
              <a:rPr lang="en-US" altLang="en-US" sz="2400" b="1" dirty="0">
                <a:solidFill>
                  <a:srgbClr val="000000"/>
                </a:solidFill>
                <a:latin typeface="Times New Roman" pitchFamily="18" charset="0"/>
                <a:sym typeface="Symbol" pitchFamily="18" charset="2"/>
              </a:rPr>
              <a:t>to</a:t>
            </a:r>
            <a:r>
              <a:rPr lang="en-US" altLang="en-US" sz="2400" dirty="0">
                <a:latin typeface="Times New Roman" pitchFamily="18" charset="0"/>
                <a:sym typeface="Symbol" pitchFamily="18" charset="2"/>
              </a:rPr>
              <a:t> </a:t>
            </a:r>
            <a:r>
              <a:rPr lang="en-US" altLang="en-US" sz="2400" b="1" i="1" dirty="0">
                <a:solidFill>
                  <a:schemeClr val="accent2"/>
                </a:solidFill>
                <a:latin typeface="Times New Roman" pitchFamily="18" charset="0"/>
                <a:sym typeface="Symbol" pitchFamily="18" charset="2"/>
              </a:rPr>
              <a:t>n</a:t>
            </a:r>
            <a:r>
              <a:rPr lang="en-US" altLang="en-US" sz="2400" dirty="0">
                <a:solidFill>
                  <a:schemeClr val="accent2"/>
                </a:solidFill>
                <a:latin typeface="Times New Roman" pitchFamily="18" charset="0"/>
                <a:sym typeface="Symbol" pitchFamily="18" charset="2"/>
              </a:rPr>
              <a:t> </a:t>
            </a:r>
            <a:r>
              <a:rPr lang="en-US" altLang="en-US" sz="2400" dirty="0">
                <a:solidFill>
                  <a:schemeClr val="accent2"/>
                </a:solidFill>
                <a:latin typeface="Symbol" pitchFamily="18" charset="2"/>
                <a:sym typeface="Symbol" pitchFamily="18" charset="2"/>
              </a:rPr>
              <a:t></a:t>
            </a:r>
            <a:r>
              <a:rPr lang="en-US" altLang="en-US" sz="2400" dirty="0">
                <a:solidFill>
                  <a:schemeClr val="accent2"/>
                </a:solidFill>
                <a:latin typeface="Times New Roman" pitchFamily="18" charset="0"/>
                <a:sym typeface="Symbol" pitchFamily="18" charset="2"/>
              </a:rPr>
              <a:t> 1</a:t>
            </a:r>
            <a:r>
              <a:rPr lang="en-US" altLang="en-US" sz="2400" dirty="0">
                <a:latin typeface="Times New Roman" pitchFamily="18" charset="0"/>
                <a:sym typeface="Symbol" pitchFamily="18" charset="2"/>
              </a:rPr>
              <a:t> </a:t>
            </a:r>
            <a:r>
              <a:rPr lang="en-US" altLang="en-US" sz="2400" b="1" dirty="0">
                <a:solidFill>
                  <a:srgbClr val="000000"/>
                </a:solidFill>
                <a:latin typeface="Times New Roman" pitchFamily="18" charset="0"/>
                <a:sym typeface="Symbol" pitchFamily="18" charset="2"/>
              </a:rPr>
              <a:t>do		</a:t>
            </a:r>
            <a:r>
              <a:rPr lang="en-US" altLang="en-US" sz="2400" dirty="0">
                <a:solidFill>
                  <a:schemeClr val="accent2"/>
                </a:solidFill>
                <a:latin typeface="Times New Roman" pitchFamily="18" charset="0"/>
              </a:rPr>
              <a:t>	     </a:t>
            </a:r>
            <a:r>
              <a:rPr lang="en-US" altLang="en-US" sz="2400" b="1" i="1" dirty="0">
                <a:latin typeface="Times New Roman" pitchFamily="18" charset="0"/>
                <a:sym typeface="Symbol" pitchFamily="18" charset="2"/>
              </a:rPr>
              <a:t>n</a:t>
            </a:r>
          </a:p>
          <a:p>
            <a:pPr>
              <a:spcBef>
                <a:spcPct val="0"/>
              </a:spcBef>
              <a:buClrTx/>
              <a:buSzTx/>
              <a:buFontTx/>
              <a:buNone/>
            </a:pPr>
            <a:r>
              <a:rPr lang="en-US" altLang="en-US" sz="2400" dirty="0">
                <a:latin typeface="Times New Roman" pitchFamily="18" charset="0"/>
                <a:sym typeface="Symbol" pitchFamily="18" charset="2"/>
              </a:rPr>
              <a:t>		</a:t>
            </a:r>
            <a:r>
              <a:rPr lang="en-US" altLang="en-US" sz="2400" b="1" i="1" dirty="0">
                <a:solidFill>
                  <a:schemeClr val="accent2"/>
                </a:solidFill>
                <a:latin typeface="Times New Roman" pitchFamily="18" charset="0"/>
                <a:sym typeface="Symbol" pitchFamily="18" charset="2"/>
              </a:rPr>
              <a:t>s</a:t>
            </a:r>
            <a:r>
              <a:rPr lang="en-US" altLang="en-US" sz="2400" dirty="0">
                <a:solidFill>
                  <a:schemeClr val="tx2"/>
                </a:solidFill>
                <a:latin typeface="Times New Roman" pitchFamily="18" charset="0"/>
                <a:sym typeface="Symbol" pitchFamily="18" charset="2"/>
              </a:rPr>
              <a:t> </a:t>
            </a:r>
            <a:r>
              <a:rPr lang="en-US" altLang="en-US" sz="2400" dirty="0">
                <a:solidFill>
                  <a:srgbClr val="000000"/>
                </a:solidFill>
                <a:latin typeface="Times New Roman" pitchFamily="18" charset="0"/>
                <a:sym typeface="Symbol" pitchFamily="18" charset="2"/>
              </a:rPr>
              <a:t></a:t>
            </a:r>
            <a:r>
              <a:rPr lang="en-US" altLang="en-US" sz="2400" dirty="0">
                <a:solidFill>
                  <a:schemeClr val="accent2"/>
                </a:solidFill>
                <a:latin typeface="Times New Roman" pitchFamily="18" charset="0"/>
                <a:sym typeface="Symbol" pitchFamily="18" charset="2"/>
              </a:rPr>
              <a:t> </a:t>
            </a:r>
            <a:r>
              <a:rPr lang="en-US" altLang="en-US" sz="2400" b="1" i="1" dirty="0">
                <a:solidFill>
                  <a:schemeClr val="accent2"/>
                </a:solidFill>
                <a:latin typeface="Times New Roman" pitchFamily="18" charset="0"/>
                <a:sym typeface="Symbol" pitchFamily="18" charset="2"/>
              </a:rPr>
              <a:t>X</a:t>
            </a:r>
            <a:r>
              <a:rPr lang="en-US" altLang="en-US" sz="2400" dirty="0">
                <a:solidFill>
                  <a:schemeClr val="accent2"/>
                </a:solidFill>
                <a:latin typeface="Times New Roman" pitchFamily="18" charset="0"/>
                <a:sym typeface="Symbol" pitchFamily="18" charset="2"/>
              </a:rPr>
              <a:t>[0] 			</a:t>
            </a:r>
            <a:r>
              <a:rPr lang="en-US" altLang="en-US" sz="2400" dirty="0">
                <a:solidFill>
                  <a:schemeClr val="accent2"/>
                </a:solidFill>
                <a:latin typeface="Times New Roman" pitchFamily="18" charset="0"/>
              </a:rPr>
              <a:t>	     </a:t>
            </a:r>
            <a:r>
              <a:rPr lang="en-US" altLang="en-US" sz="2400" b="1" i="1" dirty="0">
                <a:latin typeface="Times New Roman" pitchFamily="18" charset="0"/>
                <a:sym typeface="Symbol" pitchFamily="18" charset="2"/>
              </a:rPr>
              <a:t>n</a:t>
            </a:r>
            <a:endParaRPr lang="en-US" altLang="en-US" sz="2400" dirty="0">
              <a:solidFill>
                <a:schemeClr val="accent2"/>
              </a:solidFill>
              <a:latin typeface="Times New Roman" pitchFamily="18" charset="0"/>
              <a:sym typeface="Symbol" pitchFamily="18" charset="2"/>
            </a:endParaRPr>
          </a:p>
          <a:p>
            <a:pPr>
              <a:spcBef>
                <a:spcPct val="0"/>
              </a:spcBef>
              <a:buClrTx/>
              <a:buSzTx/>
              <a:buFontTx/>
              <a:buNone/>
            </a:pPr>
            <a:r>
              <a:rPr lang="en-US" altLang="en-US" sz="2400" dirty="0">
                <a:latin typeface="Times New Roman" pitchFamily="18" charset="0"/>
              </a:rPr>
              <a:t>		</a:t>
            </a:r>
            <a:r>
              <a:rPr lang="en-US" altLang="en-US" sz="2400" b="1" dirty="0">
                <a:solidFill>
                  <a:srgbClr val="000000"/>
                </a:solidFill>
                <a:latin typeface="Times New Roman" pitchFamily="18" charset="0"/>
              </a:rPr>
              <a:t>for</a:t>
            </a:r>
            <a:r>
              <a:rPr lang="en-US" altLang="en-US" sz="2400" dirty="0">
                <a:latin typeface="Times New Roman" pitchFamily="18" charset="0"/>
              </a:rPr>
              <a:t> </a:t>
            </a:r>
            <a:r>
              <a:rPr lang="en-US" altLang="en-US" sz="2400" b="1" i="1" dirty="0">
                <a:solidFill>
                  <a:schemeClr val="accent2"/>
                </a:solidFill>
                <a:latin typeface="Times New Roman" pitchFamily="18" charset="0"/>
              </a:rPr>
              <a:t>j</a:t>
            </a:r>
            <a:r>
              <a:rPr lang="en-US" altLang="en-US" sz="2400" dirty="0">
                <a:solidFill>
                  <a:schemeClr val="tx2"/>
                </a:solidFill>
                <a:latin typeface="Times New Roman" pitchFamily="18" charset="0"/>
              </a:rPr>
              <a:t> </a:t>
            </a:r>
            <a:r>
              <a:rPr lang="en-US" altLang="en-US" sz="2400" dirty="0">
                <a:solidFill>
                  <a:srgbClr val="000000"/>
                </a:solidFill>
                <a:latin typeface="Times New Roman" pitchFamily="18" charset="0"/>
                <a:sym typeface="Symbol" pitchFamily="18" charset="2"/>
              </a:rPr>
              <a:t></a:t>
            </a:r>
            <a:r>
              <a:rPr lang="en-US" altLang="en-US" sz="2400" dirty="0">
                <a:solidFill>
                  <a:schemeClr val="tx2"/>
                </a:solidFill>
                <a:latin typeface="Times New Roman" pitchFamily="18" charset="0"/>
                <a:sym typeface="Symbol" pitchFamily="18" charset="2"/>
              </a:rPr>
              <a:t> </a:t>
            </a:r>
            <a:r>
              <a:rPr lang="en-US" altLang="en-US" sz="2400" dirty="0">
                <a:solidFill>
                  <a:schemeClr val="accent2"/>
                </a:solidFill>
                <a:latin typeface="Times New Roman" pitchFamily="18" charset="0"/>
                <a:sym typeface="Symbol" pitchFamily="18" charset="2"/>
              </a:rPr>
              <a:t>1</a:t>
            </a:r>
            <a:r>
              <a:rPr lang="en-US" altLang="en-US" sz="2400" dirty="0">
                <a:latin typeface="Times New Roman" pitchFamily="18" charset="0"/>
                <a:sym typeface="Symbol" pitchFamily="18" charset="2"/>
              </a:rPr>
              <a:t> </a:t>
            </a:r>
            <a:r>
              <a:rPr lang="en-US" altLang="en-US" sz="2400" b="1" dirty="0">
                <a:solidFill>
                  <a:srgbClr val="000000"/>
                </a:solidFill>
                <a:latin typeface="Times New Roman" pitchFamily="18" charset="0"/>
                <a:sym typeface="Symbol" pitchFamily="18" charset="2"/>
              </a:rPr>
              <a:t>to</a:t>
            </a:r>
            <a:r>
              <a:rPr lang="en-US" altLang="en-US" sz="2400" dirty="0">
                <a:latin typeface="Times New Roman" pitchFamily="18" charset="0"/>
                <a:sym typeface="Symbol" pitchFamily="18" charset="2"/>
              </a:rPr>
              <a:t> </a:t>
            </a:r>
            <a:r>
              <a:rPr lang="en-US" altLang="en-US" sz="2400" b="1" i="1" dirty="0" err="1">
                <a:solidFill>
                  <a:schemeClr val="accent2"/>
                </a:solidFill>
                <a:latin typeface="Times New Roman" pitchFamily="18" charset="0"/>
                <a:sym typeface="Symbol" pitchFamily="18" charset="2"/>
              </a:rPr>
              <a:t>i</a:t>
            </a:r>
            <a:r>
              <a:rPr lang="en-US" altLang="en-US" sz="2400" dirty="0">
                <a:solidFill>
                  <a:schemeClr val="accent2"/>
                </a:solidFill>
                <a:latin typeface="Times New Roman" pitchFamily="18" charset="0"/>
                <a:sym typeface="Symbol" pitchFamily="18" charset="2"/>
              </a:rPr>
              <a:t> </a:t>
            </a:r>
            <a:r>
              <a:rPr lang="en-US" altLang="en-US" sz="2400" b="1" dirty="0">
                <a:solidFill>
                  <a:srgbClr val="000000"/>
                </a:solidFill>
                <a:latin typeface="Times New Roman" pitchFamily="18" charset="0"/>
                <a:sym typeface="Symbol" pitchFamily="18" charset="2"/>
              </a:rPr>
              <a:t>do		    </a:t>
            </a:r>
            <a:r>
              <a:rPr lang="en-US" altLang="en-US" sz="2400" dirty="0">
                <a:latin typeface="Times New Roman" pitchFamily="18" charset="0"/>
                <a:sym typeface="Symbol" pitchFamily="18" charset="2"/>
              </a:rPr>
              <a:t>1 </a:t>
            </a:r>
            <a:r>
              <a:rPr lang="en-US" altLang="en-US" sz="2400" dirty="0">
                <a:latin typeface="Symbol" pitchFamily="18" charset="2"/>
                <a:sym typeface="Symbol" pitchFamily="18" charset="2"/>
              </a:rPr>
              <a:t>+ </a:t>
            </a:r>
            <a:r>
              <a:rPr lang="en-US" altLang="en-US" sz="2400" dirty="0">
                <a:latin typeface="Times New Roman" pitchFamily="18" charset="0"/>
                <a:sym typeface="Symbol" pitchFamily="18" charset="2"/>
              </a:rPr>
              <a:t>2 </a:t>
            </a:r>
            <a:r>
              <a:rPr lang="en-US" altLang="en-US" sz="2400" dirty="0">
                <a:latin typeface="Symbol" pitchFamily="18" charset="2"/>
                <a:sym typeface="Symbol" pitchFamily="18" charset="2"/>
              </a:rPr>
              <a:t>+ </a:t>
            </a:r>
            <a:r>
              <a:rPr lang="en-US" altLang="en-US" sz="2400" dirty="0">
                <a:latin typeface="Times New Roman" pitchFamily="18" charset="0"/>
                <a:sym typeface="Symbol" pitchFamily="18" charset="2"/>
              </a:rPr>
              <a:t>…</a:t>
            </a:r>
            <a:r>
              <a:rPr lang="en-US" altLang="en-US" sz="2400" dirty="0">
                <a:latin typeface="Symbol" pitchFamily="18" charset="2"/>
                <a:sym typeface="Symbol" pitchFamily="18" charset="2"/>
              </a:rPr>
              <a:t>+</a:t>
            </a:r>
            <a:r>
              <a:rPr lang="en-US" altLang="en-US" sz="2400" dirty="0">
                <a:latin typeface="Times New Roman" pitchFamily="18" charset="0"/>
                <a:sym typeface="Symbol" pitchFamily="18" charset="2"/>
              </a:rPr>
              <a:t> (</a:t>
            </a:r>
            <a:r>
              <a:rPr lang="en-US" altLang="en-US" sz="2400" b="1" i="1" dirty="0">
                <a:latin typeface="Times New Roman" pitchFamily="18" charset="0"/>
                <a:sym typeface="Symbol" pitchFamily="18" charset="2"/>
              </a:rPr>
              <a:t>n</a:t>
            </a:r>
            <a:r>
              <a:rPr lang="en-US" altLang="en-US" sz="2400" dirty="0">
                <a:latin typeface="Times New Roman" pitchFamily="18" charset="0"/>
                <a:sym typeface="Symbol" pitchFamily="18" charset="2"/>
              </a:rPr>
              <a:t> </a:t>
            </a:r>
            <a:r>
              <a:rPr lang="en-US" altLang="en-US" sz="2400" dirty="0">
                <a:latin typeface="Symbol" pitchFamily="18" charset="2"/>
                <a:sym typeface="Symbol" pitchFamily="18" charset="2"/>
              </a:rPr>
              <a:t></a:t>
            </a:r>
            <a:r>
              <a:rPr lang="en-US" altLang="en-US" sz="2400" dirty="0">
                <a:latin typeface="Times New Roman" pitchFamily="18" charset="0"/>
                <a:sym typeface="Symbol" pitchFamily="18" charset="2"/>
              </a:rPr>
              <a:t> 1)</a:t>
            </a:r>
            <a:endParaRPr lang="en-US" altLang="en-US" sz="2400" b="1" i="1" dirty="0">
              <a:latin typeface="Times New Roman" pitchFamily="18" charset="0"/>
              <a:sym typeface="Symbol" pitchFamily="18" charset="2"/>
            </a:endParaRPr>
          </a:p>
          <a:p>
            <a:pPr>
              <a:spcBef>
                <a:spcPct val="0"/>
              </a:spcBef>
              <a:buClrTx/>
              <a:buSzTx/>
              <a:buFontTx/>
              <a:buNone/>
            </a:pPr>
            <a:r>
              <a:rPr lang="en-US" altLang="en-US" sz="2400" dirty="0">
                <a:latin typeface="Times New Roman" pitchFamily="18" charset="0"/>
                <a:sym typeface="Symbol" pitchFamily="18" charset="2"/>
              </a:rPr>
              <a:t>			</a:t>
            </a:r>
            <a:r>
              <a:rPr lang="en-US" altLang="en-US" sz="2400" b="1" i="1" dirty="0">
                <a:solidFill>
                  <a:schemeClr val="accent2"/>
                </a:solidFill>
                <a:latin typeface="Times New Roman" pitchFamily="18" charset="0"/>
                <a:sym typeface="Symbol" pitchFamily="18" charset="2"/>
              </a:rPr>
              <a:t>s</a:t>
            </a:r>
            <a:r>
              <a:rPr lang="en-US" altLang="en-US" sz="2400" dirty="0">
                <a:solidFill>
                  <a:schemeClr val="tx2"/>
                </a:solidFill>
                <a:latin typeface="Times New Roman" pitchFamily="18" charset="0"/>
                <a:sym typeface="Symbol" pitchFamily="18" charset="2"/>
              </a:rPr>
              <a:t> </a:t>
            </a:r>
            <a:r>
              <a:rPr lang="en-US" altLang="en-US" sz="2400" dirty="0">
                <a:solidFill>
                  <a:srgbClr val="000000"/>
                </a:solidFill>
                <a:latin typeface="Times New Roman" pitchFamily="18" charset="0"/>
                <a:sym typeface="Symbol" pitchFamily="18" charset="2"/>
              </a:rPr>
              <a:t></a:t>
            </a:r>
            <a:r>
              <a:rPr lang="en-US" altLang="en-US" sz="2400" dirty="0">
                <a:solidFill>
                  <a:schemeClr val="accent2"/>
                </a:solidFill>
                <a:latin typeface="Times New Roman" pitchFamily="18" charset="0"/>
                <a:sym typeface="Symbol" pitchFamily="18" charset="2"/>
              </a:rPr>
              <a:t> </a:t>
            </a:r>
            <a:r>
              <a:rPr lang="en-US" altLang="en-US" sz="2400" b="1" i="1" dirty="0">
                <a:solidFill>
                  <a:schemeClr val="accent2"/>
                </a:solidFill>
                <a:latin typeface="Times New Roman" pitchFamily="18" charset="0"/>
                <a:sym typeface="Symbol" pitchFamily="18" charset="2"/>
              </a:rPr>
              <a:t>s</a:t>
            </a:r>
            <a:r>
              <a:rPr lang="en-US" altLang="en-US" sz="2400" dirty="0">
                <a:solidFill>
                  <a:schemeClr val="accent2"/>
                </a:solidFill>
                <a:latin typeface="Times New Roman" pitchFamily="18" charset="0"/>
                <a:sym typeface="Symbol" pitchFamily="18" charset="2"/>
              </a:rPr>
              <a:t> </a:t>
            </a:r>
            <a:r>
              <a:rPr lang="en-US" altLang="en-US" sz="2400" dirty="0">
                <a:solidFill>
                  <a:schemeClr val="accent2"/>
                </a:solidFill>
                <a:latin typeface="Symbol" pitchFamily="18" charset="2"/>
                <a:sym typeface="Symbol" pitchFamily="18" charset="2"/>
              </a:rPr>
              <a:t>+</a:t>
            </a:r>
            <a:r>
              <a:rPr lang="en-US" altLang="en-US" sz="2400" dirty="0">
                <a:solidFill>
                  <a:schemeClr val="accent2"/>
                </a:solidFill>
                <a:latin typeface="Times New Roman" pitchFamily="18" charset="0"/>
                <a:sym typeface="Symbol" pitchFamily="18" charset="2"/>
              </a:rPr>
              <a:t> </a:t>
            </a:r>
            <a:r>
              <a:rPr lang="en-US" altLang="en-US" sz="2400" b="1" i="1" dirty="0">
                <a:solidFill>
                  <a:schemeClr val="accent2"/>
                </a:solidFill>
                <a:latin typeface="Times New Roman" pitchFamily="18" charset="0"/>
                <a:sym typeface="Symbol" pitchFamily="18" charset="2"/>
              </a:rPr>
              <a:t>X</a:t>
            </a:r>
            <a:r>
              <a:rPr lang="en-US" altLang="en-US" sz="2400" dirty="0">
                <a:solidFill>
                  <a:schemeClr val="accent2"/>
                </a:solidFill>
                <a:latin typeface="Times New Roman" pitchFamily="18" charset="0"/>
                <a:sym typeface="Symbol" pitchFamily="18" charset="2"/>
              </a:rPr>
              <a:t>[</a:t>
            </a:r>
            <a:r>
              <a:rPr lang="en-US" altLang="en-US" sz="2400" b="1" i="1" dirty="0">
                <a:solidFill>
                  <a:schemeClr val="accent2"/>
                </a:solidFill>
                <a:latin typeface="Times New Roman" pitchFamily="18" charset="0"/>
                <a:sym typeface="Symbol" pitchFamily="18" charset="2"/>
              </a:rPr>
              <a:t>j</a:t>
            </a:r>
            <a:r>
              <a:rPr lang="en-US" altLang="en-US" sz="2400" dirty="0">
                <a:solidFill>
                  <a:schemeClr val="accent2"/>
                </a:solidFill>
                <a:latin typeface="Times New Roman" pitchFamily="18" charset="0"/>
                <a:sym typeface="Symbol" pitchFamily="18" charset="2"/>
              </a:rPr>
              <a:t>]		    </a:t>
            </a:r>
            <a:r>
              <a:rPr lang="en-US" altLang="en-US" sz="2400" dirty="0">
                <a:latin typeface="Times New Roman" pitchFamily="18" charset="0"/>
                <a:sym typeface="Symbol" pitchFamily="18" charset="2"/>
              </a:rPr>
              <a:t>		</a:t>
            </a:r>
          </a:p>
          <a:p>
            <a:pPr>
              <a:spcBef>
                <a:spcPct val="0"/>
              </a:spcBef>
              <a:buClrTx/>
              <a:buSzTx/>
              <a:buFontTx/>
              <a:buNone/>
            </a:pPr>
            <a:r>
              <a:rPr lang="en-US" altLang="en-US" sz="2400" b="1" i="1" dirty="0">
                <a:solidFill>
                  <a:schemeClr val="accent2"/>
                </a:solidFill>
                <a:latin typeface="Times New Roman" pitchFamily="18" charset="0"/>
                <a:sym typeface="Symbol" pitchFamily="18" charset="2"/>
              </a:rPr>
              <a:t>		A</a:t>
            </a:r>
            <a:r>
              <a:rPr lang="en-US" altLang="en-US" sz="2400" dirty="0">
                <a:solidFill>
                  <a:schemeClr val="accent2"/>
                </a:solidFill>
                <a:latin typeface="Times New Roman" pitchFamily="18" charset="0"/>
                <a:sym typeface="Symbol" pitchFamily="18" charset="2"/>
              </a:rPr>
              <a:t>[</a:t>
            </a:r>
            <a:r>
              <a:rPr lang="en-US" altLang="en-US" sz="2400" b="1" i="1" dirty="0" err="1">
                <a:solidFill>
                  <a:schemeClr val="accent2"/>
                </a:solidFill>
                <a:latin typeface="Times New Roman" pitchFamily="18" charset="0"/>
                <a:sym typeface="Symbol" pitchFamily="18" charset="2"/>
              </a:rPr>
              <a:t>i</a:t>
            </a:r>
            <a:r>
              <a:rPr lang="en-US" altLang="en-US" sz="2400" dirty="0">
                <a:solidFill>
                  <a:schemeClr val="accent2"/>
                </a:solidFill>
                <a:latin typeface="Times New Roman" pitchFamily="18" charset="0"/>
                <a:sym typeface="Symbol" pitchFamily="18" charset="2"/>
              </a:rPr>
              <a:t>]</a:t>
            </a:r>
            <a:r>
              <a:rPr lang="en-US" altLang="en-US" sz="2400" dirty="0">
                <a:solidFill>
                  <a:schemeClr val="tx2"/>
                </a:solidFill>
                <a:latin typeface="Times New Roman" pitchFamily="18" charset="0"/>
                <a:sym typeface="Symbol" pitchFamily="18" charset="2"/>
              </a:rPr>
              <a:t> </a:t>
            </a:r>
            <a:r>
              <a:rPr lang="en-US" altLang="en-US" sz="2400" dirty="0">
                <a:solidFill>
                  <a:srgbClr val="000000"/>
                </a:solidFill>
                <a:latin typeface="Times New Roman" pitchFamily="18" charset="0"/>
                <a:sym typeface="Symbol" pitchFamily="18" charset="2"/>
              </a:rPr>
              <a:t></a:t>
            </a:r>
            <a:r>
              <a:rPr lang="en-US" altLang="en-US" sz="2400" dirty="0">
                <a:solidFill>
                  <a:schemeClr val="accent2"/>
                </a:solidFill>
                <a:latin typeface="Times New Roman" pitchFamily="18" charset="0"/>
                <a:sym typeface="Symbol" pitchFamily="18" charset="2"/>
              </a:rPr>
              <a:t> </a:t>
            </a:r>
            <a:r>
              <a:rPr lang="en-US" altLang="en-US" sz="2400" b="1" i="1" dirty="0">
                <a:solidFill>
                  <a:schemeClr val="accent2"/>
                </a:solidFill>
                <a:latin typeface="Times New Roman" pitchFamily="18" charset="0"/>
                <a:sym typeface="Symbol" pitchFamily="18" charset="2"/>
              </a:rPr>
              <a:t>s</a:t>
            </a:r>
            <a:r>
              <a:rPr lang="en-US" altLang="en-US" sz="2400" dirty="0">
                <a:solidFill>
                  <a:schemeClr val="accent2"/>
                </a:solidFill>
                <a:latin typeface="Times New Roman" pitchFamily="18" charset="0"/>
                <a:sym typeface="Symbol" pitchFamily="18" charset="2"/>
              </a:rPr>
              <a:t> </a:t>
            </a:r>
            <a:r>
              <a:rPr lang="en-US" altLang="en-US" sz="2400" dirty="0">
                <a:solidFill>
                  <a:schemeClr val="accent2"/>
                </a:solidFill>
                <a:latin typeface="Symbol" pitchFamily="18" charset="2"/>
                <a:sym typeface="Symbol" pitchFamily="18" charset="2"/>
              </a:rPr>
              <a:t>/</a:t>
            </a:r>
            <a:r>
              <a:rPr lang="en-US" altLang="en-US" sz="2400" dirty="0">
                <a:solidFill>
                  <a:schemeClr val="accent2"/>
                </a:solidFill>
                <a:latin typeface="Times New Roman" pitchFamily="18" charset="0"/>
                <a:sym typeface="Symbol" pitchFamily="18" charset="2"/>
              </a:rPr>
              <a:t> </a:t>
            </a:r>
            <a:r>
              <a:rPr lang="en-US" altLang="en-US" sz="2400" dirty="0">
                <a:solidFill>
                  <a:schemeClr val="accent2"/>
                </a:solidFill>
                <a:latin typeface="Times New Roman" pitchFamily="18" charset="0"/>
              </a:rPr>
              <a:t>(</a:t>
            </a:r>
            <a:r>
              <a:rPr lang="en-US" altLang="en-US" sz="2400" b="1" i="1" dirty="0" err="1">
                <a:solidFill>
                  <a:schemeClr val="accent2"/>
                </a:solidFill>
                <a:latin typeface="Times New Roman" pitchFamily="18" charset="0"/>
                <a:sym typeface="Symbol" pitchFamily="18" charset="2"/>
              </a:rPr>
              <a:t>i</a:t>
            </a:r>
            <a:r>
              <a:rPr lang="en-US" altLang="en-US" sz="2400" dirty="0">
                <a:solidFill>
                  <a:schemeClr val="accent2"/>
                </a:solidFill>
                <a:latin typeface="Times New Roman" pitchFamily="18" charset="0"/>
                <a:sym typeface="Symbol" pitchFamily="18" charset="2"/>
              </a:rPr>
              <a:t> </a:t>
            </a:r>
            <a:r>
              <a:rPr lang="en-US" altLang="en-US" sz="2400" dirty="0">
                <a:solidFill>
                  <a:schemeClr val="accent2"/>
                </a:solidFill>
                <a:latin typeface="Symbol" pitchFamily="18" charset="2"/>
                <a:sym typeface="Symbol" pitchFamily="18" charset="2"/>
              </a:rPr>
              <a:t>+</a:t>
            </a:r>
            <a:r>
              <a:rPr lang="en-US" altLang="en-US" sz="2400" dirty="0">
                <a:solidFill>
                  <a:schemeClr val="accent2"/>
                </a:solidFill>
                <a:latin typeface="Times New Roman" pitchFamily="18" charset="0"/>
                <a:sym typeface="Symbol" pitchFamily="18" charset="2"/>
              </a:rPr>
              <a:t> 1</a:t>
            </a:r>
            <a:r>
              <a:rPr lang="en-US" altLang="en-US" sz="2400" dirty="0">
                <a:solidFill>
                  <a:schemeClr val="accent2"/>
                </a:solidFill>
                <a:latin typeface="Times New Roman" pitchFamily="18" charset="0"/>
              </a:rPr>
              <a:t>)</a:t>
            </a:r>
            <a:r>
              <a:rPr lang="en-US" altLang="en-US" sz="2400" dirty="0">
                <a:solidFill>
                  <a:schemeClr val="accent2"/>
                </a:solidFill>
                <a:latin typeface="Times New Roman" pitchFamily="18" charset="0"/>
                <a:sym typeface="Symbol" pitchFamily="18" charset="2"/>
              </a:rPr>
              <a:t> 		</a:t>
            </a:r>
            <a:r>
              <a:rPr lang="en-US" altLang="en-US" sz="2400" dirty="0">
                <a:solidFill>
                  <a:schemeClr val="accent2"/>
                </a:solidFill>
                <a:latin typeface="Times New Roman" pitchFamily="18" charset="0"/>
              </a:rPr>
              <a:t>	     </a:t>
            </a:r>
            <a:r>
              <a:rPr lang="en-US" altLang="en-US" sz="2400" b="1" i="1" dirty="0">
                <a:latin typeface="Times New Roman" pitchFamily="18" charset="0"/>
                <a:sym typeface="Symbol" pitchFamily="18" charset="2"/>
              </a:rPr>
              <a:t>n</a:t>
            </a:r>
            <a:endParaRPr lang="en-US" altLang="en-US" sz="2400" dirty="0">
              <a:solidFill>
                <a:schemeClr val="accent2"/>
              </a:solidFill>
              <a:latin typeface="Times New Roman" pitchFamily="18" charset="0"/>
              <a:sym typeface="Symbol" pitchFamily="18" charset="2"/>
            </a:endParaRPr>
          </a:p>
          <a:p>
            <a:pPr>
              <a:spcBef>
                <a:spcPct val="0"/>
              </a:spcBef>
              <a:buClrTx/>
              <a:buSzTx/>
              <a:buFontTx/>
              <a:buNone/>
            </a:pPr>
            <a:r>
              <a:rPr lang="en-US" altLang="en-US" sz="2400" b="1" dirty="0">
                <a:solidFill>
                  <a:srgbClr val="000000"/>
                </a:solidFill>
                <a:latin typeface="Times New Roman" pitchFamily="18" charset="0"/>
                <a:sym typeface="Symbol" pitchFamily="18" charset="2"/>
              </a:rPr>
              <a:t>	return</a:t>
            </a:r>
            <a:r>
              <a:rPr lang="en-US" altLang="en-US" sz="2400" dirty="0">
                <a:latin typeface="Times New Roman" pitchFamily="18" charset="0"/>
                <a:sym typeface="Symbol" pitchFamily="18" charset="2"/>
              </a:rPr>
              <a:t> </a:t>
            </a:r>
            <a:r>
              <a:rPr lang="en-US" altLang="en-US" sz="2400" b="1" i="1" dirty="0">
                <a:solidFill>
                  <a:schemeClr val="accent2"/>
                </a:solidFill>
                <a:latin typeface="Times New Roman" pitchFamily="18" charset="0"/>
                <a:sym typeface="Symbol" pitchFamily="18" charset="2"/>
              </a:rPr>
              <a:t>A 			      	</a:t>
            </a:r>
            <a:r>
              <a:rPr lang="en-US" altLang="en-US" sz="2400" dirty="0">
                <a:solidFill>
                  <a:schemeClr val="accent2"/>
                </a:solidFill>
                <a:latin typeface="Times New Roman" pitchFamily="18" charset="0"/>
              </a:rPr>
              <a:t>	     </a:t>
            </a:r>
            <a:r>
              <a:rPr lang="en-US" altLang="en-US" sz="2400" dirty="0">
                <a:latin typeface="Times New Roman" pitchFamily="18" charset="0"/>
                <a:sym typeface="Symbol" pitchFamily="18" charset="2"/>
              </a:rPr>
              <a:t>1</a:t>
            </a:r>
          </a:p>
        </p:txBody>
      </p:sp>
    </p:spTree>
    <p:extLst>
      <p:ext uri="{BB962C8B-B14F-4D97-AF65-F5344CB8AC3E}">
        <p14:creationId xmlns:p14="http://schemas.microsoft.com/office/powerpoint/2010/main" val="27833926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a:xfrm>
            <a:off x="6553200" y="6248400"/>
            <a:ext cx="1905000" cy="457200"/>
          </a:xfrm>
          <a:prstGeom prst="rect">
            <a:avLst/>
          </a:prstGeom>
        </p:spPr>
        <p:txBody>
          <a:bodyPr/>
          <a:lstStyle/>
          <a:p>
            <a:fld id="{6B027EF1-5D1B-4083-8E2A-510BD7C5DAD4}" type="slidenum">
              <a:rPr lang="en-US" altLang="en-US"/>
              <a:pPr/>
              <a:t>37</a:t>
            </a:fld>
            <a:endParaRPr lang="en-US" altLang="en-US"/>
          </a:p>
        </p:txBody>
      </p:sp>
      <p:sp>
        <p:nvSpPr>
          <p:cNvPr id="33794" name="Rectangle 2"/>
          <p:cNvSpPr>
            <a:spLocks noChangeArrowheads="1"/>
          </p:cNvSpPr>
          <p:nvPr/>
        </p:nvSpPr>
        <p:spPr bwMode="auto">
          <a:xfrm>
            <a:off x="609600" y="-220188"/>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chemeClr val="tx2"/>
                </a:solidFill>
                <a:latin typeface="Tahoma" pitchFamily="34" charset="0"/>
              </a:defRPr>
            </a:lvl1pPr>
            <a:lvl2pPr>
              <a:defRPr sz="4400">
                <a:solidFill>
                  <a:schemeClr val="tx2"/>
                </a:solidFill>
                <a:latin typeface="Tahoma" pitchFamily="34" charset="0"/>
              </a:defRPr>
            </a:lvl2pPr>
            <a:lvl3pPr>
              <a:defRPr sz="4400">
                <a:solidFill>
                  <a:schemeClr val="tx2"/>
                </a:solidFill>
                <a:latin typeface="Tahoma" pitchFamily="34" charset="0"/>
              </a:defRPr>
            </a:lvl3pPr>
            <a:lvl4pPr>
              <a:defRPr sz="4400">
                <a:solidFill>
                  <a:schemeClr val="tx2"/>
                </a:solidFill>
                <a:latin typeface="Tahoma" pitchFamily="34" charset="0"/>
              </a:defRPr>
            </a:lvl4pPr>
            <a:lvl5pPr>
              <a:defRPr sz="4400">
                <a:solidFill>
                  <a:schemeClr val="tx2"/>
                </a:solidFill>
                <a:latin typeface="Tahoma" pitchFamily="34" charset="0"/>
              </a:defRPr>
            </a:lvl5pPr>
            <a:lvl6pPr marL="457200" fontAlgn="base">
              <a:spcBef>
                <a:spcPct val="0"/>
              </a:spcBef>
              <a:spcAft>
                <a:spcPct val="0"/>
              </a:spcAft>
              <a:defRPr sz="4400">
                <a:solidFill>
                  <a:schemeClr val="tx2"/>
                </a:solidFill>
                <a:latin typeface="Tahoma" pitchFamily="34" charset="0"/>
              </a:defRPr>
            </a:lvl6pPr>
            <a:lvl7pPr marL="914400" fontAlgn="base">
              <a:spcBef>
                <a:spcPct val="0"/>
              </a:spcBef>
              <a:spcAft>
                <a:spcPct val="0"/>
              </a:spcAft>
              <a:defRPr sz="4400">
                <a:solidFill>
                  <a:schemeClr val="tx2"/>
                </a:solidFill>
                <a:latin typeface="Tahoma" pitchFamily="34" charset="0"/>
              </a:defRPr>
            </a:lvl7pPr>
            <a:lvl8pPr marL="1371600" fontAlgn="base">
              <a:spcBef>
                <a:spcPct val="0"/>
              </a:spcBef>
              <a:spcAft>
                <a:spcPct val="0"/>
              </a:spcAft>
              <a:defRPr sz="4400">
                <a:solidFill>
                  <a:schemeClr val="tx2"/>
                </a:solidFill>
                <a:latin typeface="Tahoma" pitchFamily="34" charset="0"/>
              </a:defRPr>
            </a:lvl8pPr>
            <a:lvl9pPr marL="1828800" fontAlgn="base">
              <a:spcBef>
                <a:spcPct val="0"/>
              </a:spcBef>
              <a:spcAft>
                <a:spcPct val="0"/>
              </a:spcAft>
              <a:defRPr sz="4400">
                <a:solidFill>
                  <a:schemeClr val="tx2"/>
                </a:solidFill>
                <a:latin typeface="Tahoma" pitchFamily="34" charset="0"/>
              </a:defRPr>
            </a:lvl9pPr>
          </a:lstStyle>
          <a:p>
            <a:r>
              <a:rPr lang="en-US" altLang="en-US" dirty="0"/>
              <a:t>Prefix Averages 2</a:t>
            </a:r>
          </a:p>
        </p:txBody>
      </p:sp>
      <p:sp>
        <p:nvSpPr>
          <p:cNvPr id="33795" name="Rectangle 3" descr="Rectangle: Click to edit Master text styles&#10;Second level&#10;Third level&#10;Fourth level&#10;Fifth level"/>
          <p:cNvSpPr>
            <a:spLocks noChangeArrowheads="1"/>
          </p:cNvSpPr>
          <p:nvPr/>
        </p:nvSpPr>
        <p:spPr bwMode="auto">
          <a:xfrm>
            <a:off x="571500" y="1219200"/>
            <a:ext cx="7848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110000"/>
              <a:buFont typeface="Wingdings" pitchFamily="2" charset="2"/>
              <a:buBlip>
                <a:blip r:embed="rId2"/>
              </a:buBlip>
              <a:defRPr sz="2800">
                <a:solidFill>
                  <a:schemeClr val="tx1"/>
                </a:solidFill>
                <a:latin typeface="Tahoma" pitchFamily="34" charset="0"/>
              </a:defRPr>
            </a:lvl1pPr>
            <a:lvl2pPr marL="742950" indent="-285750">
              <a:spcBef>
                <a:spcPct val="20000"/>
              </a:spcBef>
              <a:buClr>
                <a:schemeClr val="tx1"/>
              </a:buClr>
              <a:buSzPct val="60000"/>
              <a:buFont typeface="Wingdings" pitchFamily="2" charset="2"/>
              <a:buChar char="n"/>
              <a:defRPr sz="2400">
                <a:solidFill>
                  <a:schemeClr val="tx1"/>
                </a:solidFill>
                <a:latin typeface="Tahoma" pitchFamily="34" charset="0"/>
              </a:defRPr>
            </a:lvl2pPr>
            <a:lvl3pPr marL="1143000" indent="-228600">
              <a:spcBef>
                <a:spcPct val="20000"/>
              </a:spcBef>
              <a:buClr>
                <a:schemeClr val="hlink"/>
              </a:buClr>
              <a:buSzPct val="95000"/>
              <a:buFont typeface="Wingdings" pitchFamily="2" charset="2"/>
              <a:buChar char="w"/>
              <a:defRPr sz="2000">
                <a:solidFill>
                  <a:schemeClr val="tx1"/>
                </a:solidFill>
                <a:latin typeface="Tahoma" pitchFamily="34" charset="0"/>
              </a:defRPr>
            </a:lvl3pPr>
            <a:lvl4pPr marL="1600200" indent="-228600">
              <a:spcBef>
                <a:spcPct val="20000"/>
              </a:spcBef>
              <a:buClr>
                <a:schemeClr val="tx1"/>
              </a:buClr>
              <a:buSzPct val="65000"/>
              <a:buFont typeface="Wingdings" pitchFamily="2" charset="2"/>
              <a:buChar char="n"/>
              <a:defRPr>
                <a:solidFill>
                  <a:schemeClr val="tx1"/>
                </a:solidFill>
                <a:latin typeface="Tahoma" pitchFamily="34" charset="0"/>
              </a:defRPr>
            </a:lvl4pPr>
            <a:lvl5pPr marL="2057400" indent="-228600">
              <a:spcBef>
                <a:spcPct val="20000"/>
              </a:spcBef>
              <a:buClr>
                <a:schemeClr val="hlink"/>
              </a:buClr>
              <a:buSzPct val="60000"/>
              <a:buFont typeface="Wingdings" pitchFamily="2" charset="2"/>
              <a:buChar char="n"/>
              <a:defRPr>
                <a:solidFill>
                  <a:schemeClr val="tx1"/>
                </a:solidFill>
                <a:latin typeface="Tahoma" pitchFamily="34" charset="0"/>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Tahoma" pitchFamily="34" charset="0"/>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Tahoma" pitchFamily="34" charset="0"/>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Tahoma" pitchFamily="34" charset="0"/>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Tahoma" pitchFamily="34" charset="0"/>
              </a:defRPr>
            </a:lvl9pPr>
          </a:lstStyle>
          <a:p>
            <a:pPr marL="0" indent="0">
              <a:lnSpc>
                <a:spcPct val="90000"/>
              </a:lnSpc>
              <a:buNone/>
            </a:pPr>
            <a:r>
              <a:rPr lang="en-US" altLang="en-US" sz="2400" dirty="0"/>
              <a:t>The following algorithm computes prefix averages in linear time by keeping a running sum</a:t>
            </a:r>
            <a:endParaRPr lang="en-US" altLang="en-US" sz="2400" b="1" i="1" dirty="0">
              <a:latin typeface="Times New Roman" pitchFamily="18" charset="0"/>
              <a:sym typeface="Symbol" pitchFamily="18" charset="2"/>
            </a:endParaRPr>
          </a:p>
        </p:txBody>
      </p:sp>
      <p:sp>
        <p:nvSpPr>
          <p:cNvPr id="33796" name="Rectangle 4" descr="Rectangle: Click to edit Master text styles&#10;Second level&#10;Third level&#10;Fourth level&#10;Fifth level"/>
          <p:cNvSpPr>
            <a:spLocks noChangeArrowheads="1"/>
          </p:cNvSpPr>
          <p:nvPr/>
        </p:nvSpPr>
        <p:spPr bwMode="auto">
          <a:xfrm>
            <a:off x="876300" y="1981200"/>
            <a:ext cx="7543800" cy="3429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110000"/>
              <a:buFont typeface="Wingdings" pitchFamily="2" charset="2"/>
              <a:buBlip>
                <a:blip r:embed="rId2"/>
              </a:buBlip>
              <a:defRPr sz="2800">
                <a:solidFill>
                  <a:schemeClr val="tx1"/>
                </a:solidFill>
                <a:latin typeface="Tahoma" pitchFamily="34" charset="0"/>
              </a:defRPr>
            </a:lvl1pPr>
            <a:lvl2pPr marL="742950" indent="-285750">
              <a:spcBef>
                <a:spcPct val="20000"/>
              </a:spcBef>
              <a:buClr>
                <a:schemeClr val="tx1"/>
              </a:buClr>
              <a:buSzPct val="60000"/>
              <a:buFont typeface="Wingdings" pitchFamily="2" charset="2"/>
              <a:buChar char="n"/>
              <a:defRPr sz="2400">
                <a:solidFill>
                  <a:schemeClr val="tx1"/>
                </a:solidFill>
                <a:latin typeface="Tahoma" pitchFamily="34" charset="0"/>
              </a:defRPr>
            </a:lvl2pPr>
            <a:lvl3pPr marL="1143000" indent="-228600">
              <a:spcBef>
                <a:spcPct val="20000"/>
              </a:spcBef>
              <a:buClr>
                <a:schemeClr val="hlink"/>
              </a:buClr>
              <a:buSzPct val="95000"/>
              <a:buFont typeface="Wingdings" pitchFamily="2" charset="2"/>
              <a:buChar char="w"/>
              <a:defRPr sz="2000">
                <a:solidFill>
                  <a:schemeClr val="tx1"/>
                </a:solidFill>
                <a:latin typeface="Tahoma" pitchFamily="34" charset="0"/>
              </a:defRPr>
            </a:lvl3pPr>
            <a:lvl4pPr marL="1600200" indent="-228600">
              <a:spcBef>
                <a:spcPct val="20000"/>
              </a:spcBef>
              <a:buClr>
                <a:schemeClr val="tx1"/>
              </a:buClr>
              <a:buSzPct val="65000"/>
              <a:buFont typeface="Wingdings" pitchFamily="2" charset="2"/>
              <a:buChar char="n"/>
              <a:defRPr>
                <a:solidFill>
                  <a:schemeClr val="tx1"/>
                </a:solidFill>
                <a:latin typeface="Tahoma" pitchFamily="34" charset="0"/>
              </a:defRPr>
            </a:lvl4pPr>
            <a:lvl5pPr marL="2057400" indent="-228600">
              <a:spcBef>
                <a:spcPct val="20000"/>
              </a:spcBef>
              <a:buClr>
                <a:schemeClr val="hlink"/>
              </a:buClr>
              <a:buSzPct val="60000"/>
              <a:buFont typeface="Wingdings" pitchFamily="2" charset="2"/>
              <a:buChar char="n"/>
              <a:defRPr>
                <a:solidFill>
                  <a:schemeClr val="tx1"/>
                </a:solidFill>
                <a:latin typeface="Tahoma" pitchFamily="34" charset="0"/>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Tahoma" pitchFamily="34" charset="0"/>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Tahoma" pitchFamily="34" charset="0"/>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Tahoma" pitchFamily="34" charset="0"/>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Tahoma" pitchFamily="34" charset="0"/>
              </a:defRPr>
            </a:lvl9pPr>
          </a:lstStyle>
          <a:p>
            <a:pPr>
              <a:spcBef>
                <a:spcPct val="0"/>
              </a:spcBef>
              <a:buClrTx/>
              <a:buSzTx/>
              <a:buFontTx/>
              <a:buNone/>
            </a:pPr>
            <a:r>
              <a:rPr lang="en-US" altLang="en-US" sz="2400" b="1">
                <a:solidFill>
                  <a:srgbClr val="000000"/>
                </a:solidFill>
                <a:latin typeface="Times New Roman" pitchFamily="18" charset="0"/>
              </a:rPr>
              <a:t>Algorithm</a:t>
            </a:r>
            <a:r>
              <a:rPr lang="en-US" altLang="en-US" sz="2400">
                <a:latin typeface="Times New Roman" pitchFamily="18" charset="0"/>
              </a:rPr>
              <a:t> </a:t>
            </a:r>
            <a:r>
              <a:rPr lang="en-US" altLang="en-US" sz="2400" b="1" i="1">
                <a:solidFill>
                  <a:schemeClr val="tx2"/>
                </a:solidFill>
                <a:latin typeface="Times New Roman" pitchFamily="18" charset="0"/>
              </a:rPr>
              <a:t>prefixAverages2</a:t>
            </a:r>
            <a:r>
              <a:rPr lang="en-US" altLang="en-US" sz="2400">
                <a:solidFill>
                  <a:schemeClr val="tx2"/>
                </a:solidFill>
                <a:latin typeface="Times New Roman" pitchFamily="18" charset="0"/>
              </a:rPr>
              <a:t>(</a:t>
            </a:r>
            <a:r>
              <a:rPr lang="en-US" altLang="en-US" sz="2400" b="1" i="1">
                <a:solidFill>
                  <a:schemeClr val="tx2"/>
                </a:solidFill>
                <a:latin typeface="Times New Roman" pitchFamily="18" charset="0"/>
              </a:rPr>
              <a:t>X, n</a:t>
            </a:r>
            <a:r>
              <a:rPr lang="en-US" altLang="en-US" sz="2400">
                <a:solidFill>
                  <a:schemeClr val="tx2"/>
                </a:solidFill>
                <a:latin typeface="Times New Roman" pitchFamily="18" charset="0"/>
              </a:rPr>
              <a:t>)</a:t>
            </a:r>
          </a:p>
          <a:p>
            <a:pPr>
              <a:spcBef>
                <a:spcPct val="0"/>
              </a:spcBef>
              <a:buClrTx/>
              <a:buSzTx/>
              <a:buFontTx/>
              <a:buNone/>
            </a:pPr>
            <a:r>
              <a:rPr lang="en-US" altLang="en-US" sz="2400" b="1">
                <a:solidFill>
                  <a:schemeClr val="tx2"/>
                </a:solidFill>
                <a:latin typeface="Times New Roman" pitchFamily="18" charset="0"/>
              </a:rPr>
              <a:t>	</a:t>
            </a:r>
            <a:r>
              <a:rPr lang="en-US" altLang="en-US" sz="2400" b="1">
                <a:solidFill>
                  <a:srgbClr val="000000"/>
                </a:solidFill>
                <a:latin typeface="Times New Roman" pitchFamily="18" charset="0"/>
              </a:rPr>
              <a:t>Input</a:t>
            </a:r>
            <a:r>
              <a:rPr lang="en-US" altLang="en-US" sz="2400">
                <a:latin typeface="Times New Roman" pitchFamily="18" charset="0"/>
              </a:rPr>
              <a:t> </a:t>
            </a:r>
            <a:r>
              <a:rPr lang="en-US" altLang="en-US" sz="2400">
                <a:solidFill>
                  <a:schemeClr val="accent2"/>
                </a:solidFill>
                <a:latin typeface="Times New Roman" pitchFamily="18" charset="0"/>
              </a:rPr>
              <a:t>array </a:t>
            </a:r>
            <a:r>
              <a:rPr lang="en-US" altLang="en-US" sz="2400" b="1" i="1">
                <a:solidFill>
                  <a:schemeClr val="accent2"/>
                </a:solidFill>
                <a:latin typeface="Times New Roman" pitchFamily="18" charset="0"/>
              </a:rPr>
              <a:t>X</a:t>
            </a:r>
            <a:r>
              <a:rPr lang="en-US" altLang="en-US" sz="2400">
                <a:solidFill>
                  <a:schemeClr val="accent2"/>
                </a:solidFill>
                <a:latin typeface="Times New Roman" pitchFamily="18" charset="0"/>
              </a:rPr>
              <a:t> of </a:t>
            </a:r>
            <a:r>
              <a:rPr lang="en-US" altLang="en-US" sz="2400" b="1" i="1">
                <a:solidFill>
                  <a:schemeClr val="accent2"/>
                </a:solidFill>
                <a:latin typeface="Times New Roman" pitchFamily="18" charset="0"/>
              </a:rPr>
              <a:t>n</a:t>
            </a:r>
            <a:r>
              <a:rPr lang="en-US" altLang="en-US" sz="2400">
                <a:solidFill>
                  <a:schemeClr val="accent2"/>
                </a:solidFill>
                <a:latin typeface="Times New Roman" pitchFamily="18" charset="0"/>
              </a:rPr>
              <a:t> integers</a:t>
            </a:r>
          </a:p>
          <a:p>
            <a:pPr>
              <a:spcBef>
                <a:spcPct val="0"/>
              </a:spcBef>
              <a:buClrTx/>
              <a:buSzTx/>
              <a:buFontTx/>
              <a:buNone/>
            </a:pPr>
            <a:r>
              <a:rPr lang="en-US" altLang="en-US" sz="2400" b="1">
                <a:solidFill>
                  <a:schemeClr val="tx2"/>
                </a:solidFill>
                <a:latin typeface="Times New Roman" pitchFamily="18" charset="0"/>
              </a:rPr>
              <a:t>	</a:t>
            </a:r>
            <a:r>
              <a:rPr lang="en-US" altLang="en-US" sz="2400" b="1">
                <a:solidFill>
                  <a:srgbClr val="000000"/>
                </a:solidFill>
                <a:latin typeface="Times New Roman" pitchFamily="18" charset="0"/>
              </a:rPr>
              <a:t>Output</a:t>
            </a:r>
            <a:r>
              <a:rPr lang="en-US" altLang="en-US" sz="2400">
                <a:latin typeface="Times New Roman" pitchFamily="18" charset="0"/>
              </a:rPr>
              <a:t> </a:t>
            </a:r>
            <a:r>
              <a:rPr lang="en-US" altLang="en-US" sz="2400">
                <a:solidFill>
                  <a:schemeClr val="accent2"/>
                </a:solidFill>
                <a:latin typeface="Times New Roman" pitchFamily="18" charset="0"/>
              </a:rPr>
              <a:t>array </a:t>
            </a:r>
            <a:r>
              <a:rPr lang="en-US" altLang="en-US" sz="2400" b="1" i="1">
                <a:solidFill>
                  <a:schemeClr val="accent2"/>
                </a:solidFill>
                <a:latin typeface="Times New Roman" pitchFamily="18" charset="0"/>
              </a:rPr>
              <a:t>A</a:t>
            </a:r>
            <a:r>
              <a:rPr lang="en-US" altLang="en-US" sz="2400">
                <a:solidFill>
                  <a:schemeClr val="accent2"/>
                </a:solidFill>
                <a:latin typeface="Times New Roman" pitchFamily="18" charset="0"/>
              </a:rPr>
              <a:t> of prefix averages of </a:t>
            </a:r>
            <a:r>
              <a:rPr lang="en-US" altLang="en-US" sz="2400" b="1" i="1">
                <a:solidFill>
                  <a:schemeClr val="accent2"/>
                </a:solidFill>
                <a:latin typeface="Times New Roman" pitchFamily="18" charset="0"/>
                <a:sym typeface="Symbol" pitchFamily="18" charset="2"/>
              </a:rPr>
              <a:t>X	    </a:t>
            </a:r>
            <a:r>
              <a:rPr lang="en-US" altLang="en-US" sz="2000">
                <a:sym typeface="Symbol" pitchFamily="18" charset="2"/>
              </a:rPr>
              <a:t>#operations</a:t>
            </a:r>
          </a:p>
          <a:p>
            <a:pPr>
              <a:spcBef>
                <a:spcPct val="0"/>
              </a:spcBef>
              <a:buClrTx/>
              <a:buSzTx/>
              <a:buFontTx/>
              <a:buNone/>
            </a:pPr>
            <a:r>
              <a:rPr lang="en-US" altLang="en-US" sz="2400">
                <a:solidFill>
                  <a:schemeClr val="accent2"/>
                </a:solidFill>
                <a:latin typeface="Times New Roman" pitchFamily="18" charset="0"/>
                <a:sym typeface="Symbol" pitchFamily="18" charset="2"/>
              </a:rPr>
              <a:t>	</a:t>
            </a:r>
            <a:r>
              <a:rPr lang="en-US" altLang="en-US" sz="2400" b="1" i="1">
                <a:solidFill>
                  <a:schemeClr val="accent2"/>
                </a:solidFill>
                <a:latin typeface="Times New Roman" pitchFamily="18" charset="0"/>
              </a:rPr>
              <a:t>A</a:t>
            </a:r>
            <a:r>
              <a:rPr lang="en-US" altLang="en-US" sz="2400">
                <a:solidFill>
                  <a:schemeClr val="tx2"/>
                </a:solidFill>
                <a:latin typeface="Times New Roman" pitchFamily="18" charset="0"/>
              </a:rPr>
              <a:t> </a:t>
            </a:r>
            <a:r>
              <a:rPr lang="en-US" altLang="en-US" sz="2400">
                <a:solidFill>
                  <a:srgbClr val="000000"/>
                </a:solidFill>
                <a:latin typeface="Times New Roman" pitchFamily="18" charset="0"/>
                <a:sym typeface="Symbol" pitchFamily="18" charset="2"/>
              </a:rPr>
              <a:t> </a:t>
            </a:r>
            <a:r>
              <a:rPr lang="en-US" altLang="en-US" sz="2400">
                <a:solidFill>
                  <a:schemeClr val="accent2"/>
                </a:solidFill>
                <a:latin typeface="Times New Roman" pitchFamily="18" charset="0"/>
              </a:rPr>
              <a:t>new array of </a:t>
            </a:r>
            <a:r>
              <a:rPr lang="en-US" altLang="en-US" sz="2400" b="1" i="1">
                <a:solidFill>
                  <a:schemeClr val="accent2"/>
                </a:solidFill>
                <a:latin typeface="Times New Roman" pitchFamily="18" charset="0"/>
              </a:rPr>
              <a:t>n</a:t>
            </a:r>
            <a:r>
              <a:rPr lang="en-US" altLang="en-US" sz="2400">
                <a:solidFill>
                  <a:schemeClr val="accent2"/>
                </a:solidFill>
                <a:latin typeface="Times New Roman" pitchFamily="18" charset="0"/>
              </a:rPr>
              <a:t> integers			</a:t>
            </a:r>
            <a:r>
              <a:rPr lang="en-US" altLang="en-US" sz="2400" b="1" i="1">
                <a:latin typeface="Times New Roman" pitchFamily="18" charset="0"/>
                <a:sym typeface="Symbol" pitchFamily="18" charset="2"/>
              </a:rPr>
              <a:t>n</a:t>
            </a:r>
            <a:endParaRPr lang="en-US" altLang="en-US" sz="2400" b="1" i="1">
              <a:solidFill>
                <a:schemeClr val="accent2"/>
              </a:solidFill>
              <a:latin typeface="Times New Roman" pitchFamily="18" charset="0"/>
            </a:endParaRPr>
          </a:p>
          <a:p>
            <a:pPr>
              <a:spcBef>
                <a:spcPct val="0"/>
              </a:spcBef>
              <a:buClrTx/>
              <a:buSzTx/>
              <a:buFontTx/>
              <a:buNone/>
            </a:pPr>
            <a:r>
              <a:rPr lang="en-US" altLang="en-US" sz="2400">
                <a:latin typeface="Times New Roman" pitchFamily="18" charset="0"/>
                <a:sym typeface="Symbol" pitchFamily="18" charset="2"/>
              </a:rPr>
              <a:t>	</a:t>
            </a:r>
            <a:r>
              <a:rPr lang="en-US" altLang="en-US" sz="2400" b="1" i="1">
                <a:solidFill>
                  <a:schemeClr val="accent2"/>
                </a:solidFill>
                <a:latin typeface="Times New Roman" pitchFamily="18" charset="0"/>
                <a:sym typeface="Symbol" pitchFamily="18" charset="2"/>
              </a:rPr>
              <a:t>s</a:t>
            </a:r>
            <a:r>
              <a:rPr lang="en-US" altLang="en-US" sz="2400">
                <a:solidFill>
                  <a:schemeClr val="tx2"/>
                </a:solidFill>
                <a:latin typeface="Times New Roman" pitchFamily="18" charset="0"/>
                <a:sym typeface="Symbol" pitchFamily="18" charset="2"/>
              </a:rPr>
              <a:t> </a:t>
            </a:r>
            <a:r>
              <a:rPr lang="en-US" altLang="en-US" sz="2400">
                <a:solidFill>
                  <a:srgbClr val="000000"/>
                </a:solidFill>
                <a:latin typeface="Times New Roman" pitchFamily="18" charset="0"/>
                <a:sym typeface="Symbol" pitchFamily="18" charset="2"/>
              </a:rPr>
              <a:t></a:t>
            </a:r>
            <a:r>
              <a:rPr lang="en-US" altLang="en-US" sz="2400">
                <a:solidFill>
                  <a:schemeClr val="accent2"/>
                </a:solidFill>
                <a:latin typeface="Times New Roman" pitchFamily="18" charset="0"/>
                <a:sym typeface="Symbol" pitchFamily="18" charset="2"/>
              </a:rPr>
              <a:t> 0 						</a:t>
            </a:r>
            <a:r>
              <a:rPr lang="en-US" altLang="en-US" sz="2400">
                <a:latin typeface="Times New Roman" pitchFamily="18" charset="0"/>
                <a:sym typeface="Symbol" pitchFamily="18" charset="2"/>
              </a:rPr>
              <a:t>1</a:t>
            </a:r>
            <a:endParaRPr lang="en-US" altLang="en-US" sz="2400">
              <a:solidFill>
                <a:schemeClr val="accent2"/>
              </a:solidFill>
              <a:latin typeface="Times New Roman" pitchFamily="18" charset="0"/>
              <a:sym typeface="Symbol" pitchFamily="18" charset="2"/>
            </a:endParaRPr>
          </a:p>
          <a:p>
            <a:pPr>
              <a:spcBef>
                <a:spcPct val="0"/>
              </a:spcBef>
              <a:buClrTx/>
              <a:buSzTx/>
              <a:buFontTx/>
              <a:buNone/>
            </a:pPr>
            <a:r>
              <a:rPr lang="en-US" altLang="en-US" sz="2400">
                <a:latin typeface="Times New Roman" pitchFamily="18" charset="0"/>
              </a:rPr>
              <a:t>	</a:t>
            </a:r>
            <a:r>
              <a:rPr lang="en-US" altLang="en-US" sz="2400" b="1">
                <a:solidFill>
                  <a:srgbClr val="000000"/>
                </a:solidFill>
                <a:latin typeface="Times New Roman" pitchFamily="18" charset="0"/>
              </a:rPr>
              <a:t>for</a:t>
            </a:r>
            <a:r>
              <a:rPr lang="en-US" altLang="en-US" sz="2400">
                <a:latin typeface="Times New Roman" pitchFamily="18" charset="0"/>
              </a:rPr>
              <a:t> </a:t>
            </a:r>
            <a:r>
              <a:rPr lang="en-US" altLang="en-US" sz="2400" b="1" i="1">
                <a:solidFill>
                  <a:schemeClr val="accent2"/>
                </a:solidFill>
                <a:latin typeface="Times New Roman" pitchFamily="18" charset="0"/>
              </a:rPr>
              <a:t>i</a:t>
            </a:r>
            <a:r>
              <a:rPr lang="en-US" altLang="en-US" sz="2400">
                <a:solidFill>
                  <a:schemeClr val="tx2"/>
                </a:solidFill>
                <a:latin typeface="Times New Roman" pitchFamily="18" charset="0"/>
              </a:rPr>
              <a:t> </a:t>
            </a:r>
            <a:r>
              <a:rPr lang="en-US" altLang="en-US" sz="2400">
                <a:solidFill>
                  <a:srgbClr val="000000"/>
                </a:solidFill>
                <a:latin typeface="Times New Roman" pitchFamily="18" charset="0"/>
                <a:sym typeface="Symbol" pitchFamily="18" charset="2"/>
              </a:rPr>
              <a:t></a:t>
            </a:r>
            <a:r>
              <a:rPr lang="en-US" altLang="en-US" sz="2400">
                <a:solidFill>
                  <a:schemeClr val="tx2"/>
                </a:solidFill>
                <a:latin typeface="Times New Roman" pitchFamily="18" charset="0"/>
                <a:sym typeface="Symbol" pitchFamily="18" charset="2"/>
              </a:rPr>
              <a:t> </a:t>
            </a:r>
            <a:r>
              <a:rPr lang="en-US" altLang="en-US" sz="2400">
                <a:solidFill>
                  <a:schemeClr val="accent2"/>
                </a:solidFill>
                <a:latin typeface="Times New Roman" pitchFamily="18" charset="0"/>
                <a:sym typeface="Symbol" pitchFamily="18" charset="2"/>
              </a:rPr>
              <a:t>0</a:t>
            </a:r>
            <a:r>
              <a:rPr lang="en-US" altLang="en-US" sz="2400">
                <a:latin typeface="Times New Roman" pitchFamily="18" charset="0"/>
                <a:sym typeface="Symbol" pitchFamily="18" charset="2"/>
              </a:rPr>
              <a:t> </a:t>
            </a:r>
            <a:r>
              <a:rPr lang="en-US" altLang="en-US" sz="2400" b="1">
                <a:solidFill>
                  <a:srgbClr val="000000"/>
                </a:solidFill>
                <a:latin typeface="Times New Roman" pitchFamily="18" charset="0"/>
                <a:sym typeface="Symbol" pitchFamily="18" charset="2"/>
              </a:rPr>
              <a:t>to</a:t>
            </a:r>
            <a:r>
              <a:rPr lang="en-US" altLang="en-US" sz="2400">
                <a:latin typeface="Times New Roman" pitchFamily="18" charset="0"/>
                <a:sym typeface="Symbol" pitchFamily="18" charset="2"/>
              </a:rPr>
              <a:t> </a:t>
            </a:r>
            <a:r>
              <a:rPr lang="en-US" altLang="en-US" sz="2400" b="1" i="1">
                <a:solidFill>
                  <a:schemeClr val="accent2"/>
                </a:solidFill>
                <a:latin typeface="Times New Roman" pitchFamily="18" charset="0"/>
                <a:sym typeface="Symbol" pitchFamily="18" charset="2"/>
              </a:rPr>
              <a:t>n</a:t>
            </a:r>
            <a:r>
              <a:rPr lang="en-US" altLang="en-US" sz="2400">
                <a:solidFill>
                  <a:schemeClr val="accent2"/>
                </a:solidFill>
                <a:latin typeface="Times New Roman" pitchFamily="18" charset="0"/>
                <a:sym typeface="Symbol" pitchFamily="18" charset="2"/>
              </a:rPr>
              <a:t> </a:t>
            </a:r>
            <a:r>
              <a:rPr lang="en-US" altLang="en-US" sz="2400">
                <a:solidFill>
                  <a:schemeClr val="accent2"/>
                </a:solidFill>
                <a:latin typeface="Symbol" pitchFamily="18" charset="2"/>
                <a:sym typeface="Symbol" pitchFamily="18" charset="2"/>
              </a:rPr>
              <a:t></a:t>
            </a:r>
            <a:r>
              <a:rPr lang="en-US" altLang="en-US" sz="2400">
                <a:solidFill>
                  <a:schemeClr val="accent2"/>
                </a:solidFill>
                <a:latin typeface="Times New Roman" pitchFamily="18" charset="0"/>
                <a:sym typeface="Symbol" pitchFamily="18" charset="2"/>
              </a:rPr>
              <a:t> 1</a:t>
            </a:r>
            <a:r>
              <a:rPr lang="en-US" altLang="en-US" sz="2400">
                <a:latin typeface="Times New Roman" pitchFamily="18" charset="0"/>
                <a:sym typeface="Symbol" pitchFamily="18" charset="2"/>
              </a:rPr>
              <a:t> </a:t>
            </a:r>
            <a:r>
              <a:rPr lang="en-US" altLang="en-US" sz="2400" b="1">
                <a:solidFill>
                  <a:srgbClr val="000000"/>
                </a:solidFill>
                <a:latin typeface="Times New Roman" pitchFamily="18" charset="0"/>
                <a:sym typeface="Symbol" pitchFamily="18" charset="2"/>
              </a:rPr>
              <a:t>do				</a:t>
            </a:r>
            <a:r>
              <a:rPr lang="en-US" altLang="en-US" sz="2400" b="1" i="1">
                <a:latin typeface="Times New Roman" pitchFamily="18" charset="0"/>
                <a:sym typeface="Symbol" pitchFamily="18" charset="2"/>
              </a:rPr>
              <a:t>n</a:t>
            </a:r>
          </a:p>
          <a:p>
            <a:pPr>
              <a:spcBef>
                <a:spcPct val="0"/>
              </a:spcBef>
              <a:buClrTx/>
              <a:buSzTx/>
              <a:buFontTx/>
              <a:buNone/>
            </a:pPr>
            <a:r>
              <a:rPr lang="en-US" altLang="en-US" sz="2400">
                <a:latin typeface="Times New Roman" pitchFamily="18" charset="0"/>
                <a:sym typeface="Symbol" pitchFamily="18" charset="2"/>
              </a:rPr>
              <a:t>		</a:t>
            </a:r>
            <a:r>
              <a:rPr lang="en-US" altLang="en-US" sz="2400" b="1" i="1">
                <a:solidFill>
                  <a:schemeClr val="accent2"/>
                </a:solidFill>
                <a:latin typeface="Times New Roman" pitchFamily="18" charset="0"/>
                <a:sym typeface="Symbol" pitchFamily="18" charset="2"/>
              </a:rPr>
              <a:t>s</a:t>
            </a:r>
            <a:r>
              <a:rPr lang="en-US" altLang="en-US" sz="2400">
                <a:solidFill>
                  <a:schemeClr val="tx2"/>
                </a:solidFill>
                <a:latin typeface="Times New Roman" pitchFamily="18" charset="0"/>
                <a:sym typeface="Symbol" pitchFamily="18" charset="2"/>
              </a:rPr>
              <a:t> </a:t>
            </a:r>
            <a:r>
              <a:rPr lang="en-US" altLang="en-US" sz="2400">
                <a:solidFill>
                  <a:srgbClr val="000000"/>
                </a:solidFill>
                <a:latin typeface="Times New Roman" pitchFamily="18" charset="0"/>
                <a:sym typeface="Symbol" pitchFamily="18" charset="2"/>
              </a:rPr>
              <a:t></a:t>
            </a:r>
            <a:r>
              <a:rPr lang="en-US" altLang="en-US" sz="2400">
                <a:solidFill>
                  <a:schemeClr val="accent2"/>
                </a:solidFill>
                <a:latin typeface="Times New Roman" pitchFamily="18" charset="0"/>
                <a:sym typeface="Symbol" pitchFamily="18" charset="2"/>
              </a:rPr>
              <a:t> </a:t>
            </a:r>
            <a:r>
              <a:rPr lang="en-US" altLang="en-US" sz="2400" b="1" i="1">
                <a:solidFill>
                  <a:schemeClr val="accent2"/>
                </a:solidFill>
                <a:latin typeface="Times New Roman" pitchFamily="18" charset="0"/>
                <a:sym typeface="Symbol" pitchFamily="18" charset="2"/>
              </a:rPr>
              <a:t>s</a:t>
            </a:r>
            <a:r>
              <a:rPr lang="en-US" altLang="en-US" sz="2400">
                <a:solidFill>
                  <a:schemeClr val="accent2"/>
                </a:solidFill>
                <a:latin typeface="Times New Roman" pitchFamily="18" charset="0"/>
                <a:sym typeface="Symbol" pitchFamily="18" charset="2"/>
              </a:rPr>
              <a:t> </a:t>
            </a:r>
            <a:r>
              <a:rPr lang="en-US" altLang="en-US" sz="2400">
                <a:solidFill>
                  <a:schemeClr val="accent2"/>
                </a:solidFill>
                <a:latin typeface="Symbol" pitchFamily="18" charset="2"/>
                <a:sym typeface="Symbol" pitchFamily="18" charset="2"/>
              </a:rPr>
              <a:t>+</a:t>
            </a:r>
            <a:r>
              <a:rPr lang="en-US" altLang="en-US" sz="2400">
                <a:solidFill>
                  <a:schemeClr val="accent2"/>
                </a:solidFill>
                <a:latin typeface="Times New Roman" pitchFamily="18" charset="0"/>
                <a:sym typeface="Symbol" pitchFamily="18" charset="2"/>
              </a:rPr>
              <a:t> </a:t>
            </a:r>
            <a:r>
              <a:rPr lang="en-US" altLang="en-US" sz="2400" b="1" i="1">
                <a:solidFill>
                  <a:schemeClr val="accent2"/>
                </a:solidFill>
                <a:latin typeface="Times New Roman" pitchFamily="18" charset="0"/>
                <a:sym typeface="Symbol" pitchFamily="18" charset="2"/>
              </a:rPr>
              <a:t>X</a:t>
            </a:r>
            <a:r>
              <a:rPr lang="en-US" altLang="en-US" sz="2400">
                <a:solidFill>
                  <a:schemeClr val="accent2"/>
                </a:solidFill>
                <a:latin typeface="Times New Roman" pitchFamily="18" charset="0"/>
                <a:sym typeface="Symbol" pitchFamily="18" charset="2"/>
              </a:rPr>
              <a:t>[</a:t>
            </a:r>
            <a:r>
              <a:rPr lang="en-US" altLang="en-US" sz="2400" b="1" i="1">
                <a:solidFill>
                  <a:schemeClr val="accent2"/>
                </a:solidFill>
                <a:latin typeface="Times New Roman" pitchFamily="18" charset="0"/>
                <a:sym typeface="Symbol" pitchFamily="18" charset="2"/>
              </a:rPr>
              <a:t>i</a:t>
            </a:r>
            <a:r>
              <a:rPr lang="en-US" altLang="en-US" sz="2400">
                <a:solidFill>
                  <a:schemeClr val="accent2"/>
                </a:solidFill>
                <a:latin typeface="Times New Roman" pitchFamily="18" charset="0"/>
                <a:sym typeface="Symbol" pitchFamily="18" charset="2"/>
              </a:rPr>
              <a:t>]		</a:t>
            </a:r>
            <a:r>
              <a:rPr lang="en-US" altLang="en-US" sz="2400">
                <a:latin typeface="Times New Roman" pitchFamily="18" charset="0"/>
                <a:sym typeface="Symbol" pitchFamily="18" charset="2"/>
              </a:rPr>
              <a:t>			</a:t>
            </a:r>
            <a:r>
              <a:rPr lang="en-US" altLang="en-US" sz="2400" b="1" i="1">
                <a:latin typeface="Times New Roman" pitchFamily="18" charset="0"/>
                <a:sym typeface="Symbol" pitchFamily="18" charset="2"/>
              </a:rPr>
              <a:t>n</a:t>
            </a:r>
            <a:endParaRPr lang="en-US" altLang="en-US" sz="2400">
              <a:solidFill>
                <a:schemeClr val="accent2"/>
              </a:solidFill>
              <a:latin typeface="Times New Roman" pitchFamily="18" charset="0"/>
              <a:sym typeface="Symbol" pitchFamily="18" charset="2"/>
            </a:endParaRPr>
          </a:p>
          <a:p>
            <a:pPr>
              <a:spcBef>
                <a:spcPct val="0"/>
              </a:spcBef>
              <a:buClrTx/>
              <a:buSzTx/>
              <a:buFontTx/>
              <a:buNone/>
            </a:pPr>
            <a:r>
              <a:rPr lang="en-US" altLang="en-US" sz="2400">
                <a:latin typeface="Times New Roman" pitchFamily="18" charset="0"/>
                <a:sym typeface="Symbol" pitchFamily="18" charset="2"/>
              </a:rPr>
              <a:t>		</a:t>
            </a:r>
            <a:r>
              <a:rPr lang="en-US" altLang="en-US" sz="2400" b="1" i="1">
                <a:solidFill>
                  <a:schemeClr val="accent2"/>
                </a:solidFill>
                <a:latin typeface="Times New Roman" pitchFamily="18" charset="0"/>
                <a:sym typeface="Symbol" pitchFamily="18" charset="2"/>
              </a:rPr>
              <a:t>A</a:t>
            </a:r>
            <a:r>
              <a:rPr lang="en-US" altLang="en-US" sz="2400">
                <a:solidFill>
                  <a:schemeClr val="accent2"/>
                </a:solidFill>
                <a:latin typeface="Times New Roman" pitchFamily="18" charset="0"/>
                <a:sym typeface="Symbol" pitchFamily="18" charset="2"/>
              </a:rPr>
              <a:t>[</a:t>
            </a:r>
            <a:r>
              <a:rPr lang="en-US" altLang="en-US" sz="2400" b="1" i="1">
                <a:solidFill>
                  <a:schemeClr val="accent2"/>
                </a:solidFill>
                <a:latin typeface="Times New Roman" pitchFamily="18" charset="0"/>
                <a:sym typeface="Symbol" pitchFamily="18" charset="2"/>
              </a:rPr>
              <a:t>i</a:t>
            </a:r>
            <a:r>
              <a:rPr lang="en-US" altLang="en-US" sz="2400">
                <a:solidFill>
                  <a:schemeClr val="accent2"/>
                </a:solidFill>
                <a:latin typeface="Times New Roman" pitchFamily="18" charset="0"/>
                <a:sym typeface="Symbol" pitchFamily="18" charset="2"/>
              </a:rPr>
              <a:t>]</a:t>
            </a:r>
            <a:r>
              <a:rPr lang="en-US" altLang="en-US" sz="2400">
                <a:solidFill>
                  <a:schemeClr val="tx2"/>
                </a:solidFill>
                <a:latin typeface="Times New Roman" pitchFamily="18" charset="0"/>
                <a:sym typeface="Symbol" pitchFamily="18" charset="2"/>
              </a:rPr>
              <a:t> </a:t>
            </a:r>
            <a:r>
              <a:rPr lang="en-US" altLang="en-US" sz="2400">
                <a:solidFill>
                  <a:srgbClr val="000000"/>
                </a:solidFill>
                <a:latin typeface="Times New Roman" pitchFamily="18" charset="0"/>
                <a:sym typeface="Symbol" pitchFamily="18" charset="2"/>
              </a:rPr>
              <a:t></a:t>
            </a:r>
            <a:r>
              <a:rPr lang="en-US" altLang="en-US" sz="2400">
                <a:solidFill>
                  <a:schemeClr val="accent2"/>
                </a:solidFill>
                <a:latin typeface="Times New Roman" pitchFamily="18" charset="0"/>
                <a:sym typeface="Symbol" pitchFamily="18" charset="2"/>
              </a:rPr>
              <a:t> </a:t>
            </a:r>
            <a:r>
              <a:rPr lang="en-US" altLang="en-US" sz="2400" b="1" i="1">
                <a:solidFill>
                  <a:schemeClr val="accent2"/>
                </a:solidFill>
                <a:latin typeface="Times New Roman" pitchFamily="18" charset="0"/>
                <a:sym typeface="Symbol" pitchFamily="18" charset="2"/>
              </a:rPr>
              <a:t>s</a:t>
            </a:r>
            <a:r>
              <a:rPr lang="en-US" altLang="en-US" sz="2400">
                <a:solidFill>
                  <a:schemeClr val="accent2"/>
                </a:solidFill>
                <a:latin typeface="Times New Roman" pitchFamily="18" charset="0"/>
                <a:sym typeface="Symbol" pitchFamily="18" charset="2"/>
              </a:rPr>
              <a:t> </a:t>
            </a:r>
            <a:r>
              <a:rPr lang="en-US" altLang="en-US" sz="2400">
                <a:solidFill>
                  <a:schemeClr val="accent2"/>
                </a:solidFill>
                <a:latin typeface="Symbol" pitchFamily="18" charset="2"/>
                <a:sym typeface="Symbol" pitchFamily="18" charset="2"/>
              </a:rPr>
              <a:t>/</a:t>
            </a:r>
            <a:r>
              <a:rPr lang="en-US" altLang="en-US" sz="2400">
                <a:solidFill>
                  <a:schemeClr val="accent2"/>
                </a:solidFill>
                <a:latin typeface="Times New Roman" pitchFamily="18" charset="0"/>
                <a:sym typeface="Symbol" pitchFamily="18" charset="2"/>
              </a:rPr>
              <a:t> </a:t>
            </a:r>
            <a:r>
              <a:rPr lang="en-US" altLang="en-US" sz="2400">
                <a:solidFill>
                  <a:schemeClr val="accent2"/>
                </a:solidFill>
                <a:latin typeface="Times New Roman" pitchFamily="18" charset="0"/>
              </a:rPr>
              <a:t>(</a:t>
            </a:r>
            <a:r>
              <a:rPr lang="en-US" altLang="en-US" sz="2400" b="1" i="1">
                <a:solidFill>
                  <a:schemeClr val="accent2"/>
                </a:solidFill>
                <a:latin typeface="Times New Roman" pitchFamily="18" charset="0"/>
                <a:sym typeface="Symbol" pitchFamily="18" charset="2"/>
              </a:rPr>
              <a:t>i</a:t>
            </a:r>
            <a:r>
              <a:rPr lang="en-US" altLang="en-US" sz="2400">
                <a:solidFill>
                  <a:schemeClr val="accent2"/>
                </a:solidFill>
                <a:latin typeface="Times New Roman" pitchFamily="18" charset="0"/>
                <a:sym typeface="Symbol" pitchFamily="18" charset="2"/>
              </a:rPr>
              <a:t> </a:t>
            </a:r>
            <a:r>
              <a:rPr lang="en-US" altLang="en-US" sz="2400">
                <a:solidFill>
                  <a:schemeClr val="accent2"/>
                </a:solidFill>
                <a:latin typeface="Symbol" pitchFamily="18" charset="2"/>
                <a:sym typeface="Symbol" pitchFamily="18" charset="2"/>
              </a:rPr>
              <a:t>+</a:t>
            </a:r>
            <a:r>
              <a:rPr lang="en-US" altLang="en-US" sz="2400">
                <a:solidFill>
                  <a:schemeClr val="accent2"/>
                </a:solidFill>
                <a:latin typeface="Times New Roman" pitchFamily="18" charset="0"/>
                <a:sym typeface="Symbol" pitchFamily="18" charset="2"/>
              </a:rPr>
              <a:t> 1</a:t>
            </a:r>
            <a:r>
              <a:rPr lang="en-US" altLang="en-US" sz="2400">
                <a:solidFill>
                  <a:schemeClr val="accent2"/>
                </a:solidFill>
                <a:latin typeface="Times New Roman" pitchFamily="18" charset="0"/>
              </a:rPr>
              <a:t>)</a:t>
            </a:r>
            <a:r>
              <a:rPr lang="en-US" altLang="en-US" sz="2400">
                <a:solidFill>
                  <a:schemeClr val="accent2"/>
                </a:solidFill>
                <a:latin typeface="Times New Roman" pitchFamily="18" charset="0"/>
                <a:sym typeface="Symbol" pitchFamily="18" charset="2"/>
              </a:rPr>
              <a:t> 				</a:t>
            </a:r>
            <a:r>
              <a:rPr lang="en-US" altLang="en-US" sz="2400" b="1" i="1">
                <a:latin typeface="Times New Roman" pitchFamily="18" charset="0"/>
                <a:sym typeface="Symbol" pitchFamily="18" charset="2"/>
              </a:rPr>
              <a:t>n</a:t>
            </a:r>
            <a:endParaRPr lang="en-US" altLang="en-US" sz="2400">
              <a:solidFill>
                <a:schemeClr val="accent2"/>
              </a:solidFill>
              <a:latin typeface="Times New Roman" pitchFamily="18" charset="0"/>
              <a:sym typeface="Symbol" pitchFamily="18" charset="2"/>
            </a:endParaRPr>
          </a:p>
          <a:p>
            <a:pPr>
              <a:spcBef>
                <a:spcPct val="0"/>
              </a:spcBef>
              <a:buClrTx/>
              <a:buSzTx/>
              <a:buFontTx/>
              <a:buNone/>
            </a:pPr>
            <a:r>
              <a:rPr lang="en-US" altLang="en-US" sz="2400" b="1">
                <a:solidFill>
                  <a:srgbClr val="000000"/>
                </a:solidFill>
                <a:latin typeface="Times New Roman" pitchFamily="18" charset="0"/>
                <a:sym typeface="Symbol" pitchFamily="18" charset="2"/>
              </a:rPr>
              <a:t>	return</a:t>
            </a:r>
            <a:r>
              <a:rPr lang="en-US" altLang="en-US" sz="2400">
                <a:latin typeface="Times New Roman" pitchFamily="18" charset="0"/>
                <a:sym typeface="Symbol" pitchFamily="18" charset="2"/>
              </a:rPr>
              <a:t> </a:t>
            </a:r>
            <a:r>
              <a:rPr lang="en-US" altLang="en-US" sz="2400" b="1" i="1">
                <a:solidFill>
                  <a:schemeClr val="accent2"/>
                </a:solidFill>
                <a:latin typeface="Times New Roman" pitchFamily="18" charset="0"/>
                <a:sym typeface="Symbol" pitchFamily="18" charset="2"/>
              </a:rPr>
              <a:t>A 			      			</a:t>
            </a:r>
            <a:r>
              <a:rPr lang="en-US" altLang="en-US" sz="2400">
                <a:latin typeface="Times New Roman" pitchFamily="18" charset="0"/>
                <a:sym typeface="Symbol" pitchFamily="18" charset="2"/>
              </a:rPr>
              <a:t>1</a:t>
            </a:r>
          </a:p>
        </p:txBody>
      </p:sp>
      <p:sp>
        <p:nvSpPr>
          <p:cNvPr id="33797" name="Rectangle 5" descr="Rectangle: Click to edit Master text styles&#10;Second level&#10;Third level&#10;Fourth level&#10;Fifth level"/>
          <p:cNvSpPr>
            <a:spLocks noChangeArrowheads="1"/>
          </p:cNvSpPr>
          <p:nvPr/>
        </p:nvSpPr>
        <p:spPr bwMode="auto">
          <a:xfrm>
            <a:off x="723900" y="5600700"/>
            <a:ext cx="7848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110000"/>
              <a:buFont typeface="Wingdings" pitchFamily="2" charset="2"/>
              <a:buBlip>
                <a:blip r:embed="rId2"/>
              </a:buBlip>
              <a:defRPr sz="2800">
                <a:solidFill>
                  <a:schemeClr val="tx1"/>
                </a:solidFill>
                <a:latin typeface="Tahoma" pitchFamily="34" charset="0"/>
              </a:defRPr>
            </a:lvl1pPr>
            <a:lvl2pPr marL="742950" indent="-285750">
              <a:spcBef>
                <a:spcPct val="20000"/>
              </a:spcBef>
              <a:buClr>
                <a:schemeClr val="tx1"/>
              </a:buClr>
              <a:buSzPct val="60000"/>
              <a:buFont typeface="Wingdings" pitchFamily="2" charset="2"/>
              <a:buChar char="n"/>
              <a:defRPr sz="2400">
                <a:solidFill>
                  <a:schemeClr val="tx1"/>
                </a:solidFill>
                <a:latin typeface="Tahoma" pitchFamily="34" charset="0"/>
              </a:defRPr>
            </a:lvl2pPr>
            <a:lvl3pPr marL="1143000" indent="-228600">
              <a:spcBef>
                <a:spcPct val="20000"/>
              </a:spcBef>
              <a:buClr>
                <a:schemeClr val="hlink"/>
              </a:buClr>
              <a:buSzPct val="95000"/>
              <a:buFont typeface="Wingdings" pitchFamily="2" charset="2"/>
              <a:buChar char="w"/>
              <a:defRPr sz="2000">
                <a:solidFill>
                  <a:schemeClr val="tx1"/>
                </a:solidFill>
                <a:latin typeface="Tahoma" pitchFamily="34" charset="0"/>
              </a:defRPr>
            </a:lvl3pPr>
            <a:lvl4pPr marL="1600200" indent="-228600">
              <a:spcBef>
                <a:spcPct val="20000"/>
              </a:spcBef>
              <a:buClr>
                <a:schemeClr val="tx1"/>
              </a:buClr>
              <a:buSzPct val="65000"/>
              <a:buFont typeface="Wingdings" pitchFamily="2" charset="2"/>
              <a:buChar char="n"/>
              <a:defRPr>
                <a:solidFill>
                  <a:schemeClr val="tx1"/>
                </a:solidFill>
                <a:latin typeface="Tahoma" pitchFamily="34" charset="0"/>
              </a:defRPr>
            </a:lvl4pPr>
            <a:lvl5pPr marL="2057400" indent="-228600">
              <a:spcBef>
                <a:spcPct val="20000"/>
              </a:spcBef>
              <a:buClr>
                <a:schemeClr val="hlink"/>
              </a:buClr>
              <a:buSzPct val="60000"/>
              <a:buFont typeface="Wingdings" pitchFamily="2" charset="2"/>
              <a:buChar char="n"/>
              <a:defRPr>
                <a:solidFill>
                  <a:schemeClr val="tx1"/>
                </a:solidFill>
                <a:latin typeface="Tahoma" pitchFamily="34" charset="0"/>
              </a:defRPr>
            </a:lvl5pPr>
            <a:lvl6pPr marL="2514600" indent="-228600" fontAlgn="base">
              <a:spcBef>
                <a:spcPct val="20000"/>
              </a:spcBef>
              <a:spcAft>
                <a:spcPct val="0"/>
              </a:spcAft>
              <a:buClr>
                <a:schemeClr val="hlink"/>
              </a:buClr>
              <a:buSzPct val="60000"/>
              <a:buFont typeface="Wingdings" pitchFamily="2" charset="2"/>
              <a:buChar char="n"/>
              <a:defRPr>
                <a:solidFill>
                  <a:schemeClr val="tx1"/>
                </a:solidFill>
                <a:latin typeface="Tahoma" pitchFamily="34" charset="0"/>
              </a:defRPr>
            </a:lvl6pPr>
            <a:lvl7pPr marL="2971800" indent="-228600" fontAlgn="base">
              <a:spcBef>
                <a:spcPct val="20000"/>
              </a:spcBef>
              <a:spcAft>
                <a:spcPct val="0"/>
              </a:spcAft>
              <a:buClr>
                <a:schemeClr val="hlink"/>
              </a:buClr>
              <a:buSzPct val="60000"/>
              <a:buFont typeface="Wingdings" pitchFamily="2" charset="2"/>
              <a:buChar char="n"/>
              <a:defRPr>
                <a:solidFill>
                  <a:schemeClr val="tx1"/>
                </a:solidFill>
                <a:latin typeface="Tahoma" pitchFamily="34" charset="0"/>
              </a:defRPr>
            </a:lvl7pPr>
            <a:lvl8pPr marL="3429000" indent="-228600" fontAlgn="base">
              <a:spcBef>
                <a:spcPct val="20000"/>
              </a:spcBef>
              <a:spcAft>
                <a:spcPct val="0"/>
              </a:spcAft>
              <a:buClr>
                <a:schemeClr val="hlink"/>
              </a:buClr>
              <a:buSzPct val="60000"/>
              <a:buFont typeface="Wingdings" pitchFamily="2" charset="2"/>
              <a:buChar char="n"/>
              <a:defRPr>
                <a:solidFill>
                  <a:schemeClr val="tx1"/>
                </a:solidFill>
                <a:latin typeface="Tahoma" pitchFamily="34" charset="0"/>
              </a:defRPr>
            </a:lvl8pPr>
            <a:lvl9pPr marL="3886200" indent="-228600" fontAlgn="base">
              <a:spcBef>
                <a:spcPct val="20000"/>
              </a:spcBef>
              <a:spcAft>
                <a:spcPct val="0"/>
              </a:spcAft>
              <a:buClr>
                <a:schemeClr val="hlink"/>
              </a:buClr>
              <a:buSzPct val="60000"/>
              <a:buFont typeface="Wingdings" pitchFamily="2" charset="2"/>
              <a:buChar char="n"/>
              <a:defRPr>
                <a:solidFill>
                  <a:schemeClr val="tx1"/>
                </a:solidFill>
                <a:latin typeface="Tahoma" pitchFamily="34" charset="0"/>
              </a:defRPr>
            </a:lvl9pPr>
          </a:lstStyle>
          <a:p>
            <a:pPr marL="0" indent="0">
              <a:lnSpc>
                <a:spcPct val="90000"/>
              </a:lnSpc>
              <a:buNone/>
            </a:pPr>
            <a:r>
              <a:rPr lang="en-US" altLang="en-US" sz="2400" dirty="0"/>
              <a:t>Algorithm </a:t>
            </a:r>
            <a:r>
              <a:rPr lang="en-US" altLang="en-US" sz="2400" b="1" i="1" dirty="0">
                <a:latin typeface="Times New Roman" pitchFamily="18" charset="0"/>
                <a:sym typeface="Symbol" pitchFamily="18" charset="2"/>
              </a:rPr>
              <a:t>prefixAverages2 </a:t>
            </a:r>
            <a:r>
              <a:rPr lang="en-US" altLang="en-US" sz="2400" dirty="0"/>
              <a:t>runs in </a:t>
            </a:r>
            <a:r>
              <a:rPr lang="en-US" altLang="en-US" sz="2400" b="1" i="1" dirty="0">
                <a:latin typeface="Times New Roman" pitchFamily="18" charset="0"/>
                <a:sym typeface="Symbol"/>
              </a:rPr>
              <a:t></a:t>
            </a:r>
            <a:r>
              <a:rPr lang="en-US" altLang="en-US" sz="2400" dirty="0">
                <a:latin typeface="Times New Roman" pitchFamily="18" charset="0"/>
                <a:sym typeface="Symbol" pitchFamily="18" charset="2"/>
              </a:rPr>
              <a:t>(</a:t>
            </a:r>
            <a:r>
              <a:rPr lang="en-US" altLang="en-US" sz="2400" b="1" i="1" dirty="0">
                <a:latin typeface="Times New Roman" pitchFamily="18" charset="0"/>
                <a:sym typeface="Symbol" pitchFamily="18" charset="2"/>
              </a:rPr>
              <a:t>n</a:t>
            </a:r>
            <a:r>
              <a:rPr lang="en-US" altLang="en-US" sz="2400" dirty="0">
                <a:latin typeface="Times New Roman" pitchFamily="18" charset="0"/>
                <a:sym typeface="Symbol" pitchFamily="18" charset="2"/>
              </a:rPr>
              <a:t>) </a:t>
            </a:r>
            <a:r>
              <a:rPr lang="en-US" altLang="en-US" sz="2400" dirty="0"/>
              <a:t>time </a:t>
            </a:r>
          </a:p>
        </p:txBody>
      </p:sp>
    </p:spTree>
    <p:extLst>
      <p:ext uri="{BB962C8B-B14F-4D97-AF65-F5344CB8AC3E}">
        <p14:creationId xmlns:p14="http://schemas.microsoft.com/office/powerpoint/2010/main" val="1524164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2F22EAD-B8A6-4F7D-A821-6C936632E04C}" type="slidenum">
              <a:rPr lang="en-US" altLang="en-US"/>
              <a:pPr eaLnBrk="1" hangingPunct="1"/>
              <a:t>38</a:t>
            </a:fld>
            <a:endParaRPr lang="en-US" altLang="en-US"/>
          </a:p>
        </p:txBody>
      </p:sp>
      <p:sp>
        <p:nvSpPr>
          <p:cNvPr id="7171" name="Rectangle 2"/>
          <p:cNvSpPr>
            <a:spLocks noGrp="1" noChangeArrowheads="1"/>
          </p:cNvSpPr>
          <p:nvPr>
            <p:ph type="title"/>
          </p:nvPr>
        </p:nvSpPr>
        <p:spPr/>
        <p:txBody>
          <a:bodyPr/>
          <a:lstStyle/>
          <a:p>
            <a:pPr eaLnBrk="1" hangingPunct="1"/>
            <a:r>
              <a:rPr lang="en-US" altLang="en-US" dirty="0"/>
              <a:t>Dynamic Programming</a:t>
            </a:r>
            <a:br>
              <a:rPr lang="en-US" altLang="en-US" dirty="0"/>
            </a:br>
            <a:endParaRPr lang="en-US" altLang="en-US" dirty="0"/>
          </a:p>
        </p:txBody>
      </p:sp>
      <p:sp>
        <p:nvSpPr>
          <p:cNvPr id="7172" name="Rectangle 3"/>
          <p:cNvSpPr>
            <a:spLocks noGrp="1" noChangeArrowheads="1"/>
          </p:cNvSpPr>
          <p:nvPr>
            <p:ph type="body" idx="1"/>
          </p:nvPr>
        </p:nvSpPr>
        <p:spPr>
          <a:xfrm>
            <a:off x="350838" y="1139825"/>
            <a:ext cx="8229600" cy="5603875"/>
          </a:xfrm>
        </p:spPr>
        <p:txBody>
          <a:bodyPr/>
          <a:lstStyle/>
          <a:p>
            <a:pPr marL="0" indent="0" eaLnBrk="1" hangingPunct="1">
              <a:lnSpc>
                <a:spcPct val="140000"/>
              </a:lnSpc>
              <a:buNone/>
            </a:pPr>
            <a:r>
              <a:rPr lang="en-US" altLang="en-US" dirty="0"/>
              <a:t>Used for </a:t>
            </a:r>
            <a:r>
              <a:rPr lang="en-US" altLang="en-US" b="1" dirty="0"/>
              <a:t>optimization problems</a:t>
            </a:r>
            <a:endParaRPr lang="en-US" altLang="en-US" dirty="0"/>
          </a:p>
          <a:p>
            <a:pPr lvl="1" eaLnBrk="1" hangingPunct="1">
              <a:lnSpc>
                <a:spcPct val="140000"/>
              </a:lnSpc>
            </a:pPr>
            <a:r>
              <a:rPr lang="en-US" altLang="en-US" dirty="0">
                <a:solidFill>
                  <a:schemeClr val="tx1"/>
                </a:solidFill>
              </a:rPr>
              <a:t>Find a solution with the optimal value (minimum or maximum)</a:t>
            </a:r>
          </a:p>
          <a:p>
            <a:pPr lvl="1" eaLnBrk="1" hangingPunct="1">
              <a:lnSpc>
                <a:spcPct val="140000"/>
              </a:lnSpc>
            </a:pPr>
            <a:r>
              <a:rPr lang="en-US" altLang="en-US" dirty="0">
                <a:solidFill>
                  <a:schemeClr val="tx1"/>
                </a:solidFill>
              </a:rPr>
              <a:t>There may be many solutions that lead to an optimal value </a:t>
            </a:r>
          </a:p>
          <a:p>
            <a:pPr lvl="1" eaLnBrk="1" hangingPunct="1">
              <a:lnSpc>
                <a:spcPct val="140000"/>
              </a:lnSpc>
            </a:pPr>
            <a:r>
              <a:rPr lang="en-US" altLang="en-US" dirty="0">
                <a:solidFill>
                  <a:schemeClr val="tx1"/>
                </a:solidFill>
              </a:rPr>
              <a:t>Our goal: </a:t>
            </a:r>
            <a:r>
              <a:rPr lang="en-US" altLang="en-US" b="1" dirty="0">
                <a:solidFill>
                  <a:schemeClr val="tx1"/>
                </a:solidFill>
              </a:rPr>
              <a:t>find</a:t>
            </a:r>
            <a:r>
              <a:rPr lang="en-US" altLang="en-US" dirty="0">
                <a:solidFill>
                  <a:schemeClr val="tx1"/>
                </a:solidFill>
              </a:rPr>
              <a:t> </a:t>
            </a:r>
            <a:r>
              <a:rPr lang="en-US" altLang="en-US" b="1" dirty="0">
                <a:solidFill>
                  <a:schemeClr val="tx1"/>
                </a:solidFill>
              </a:rPr>
              <a:t>an optimal solution</a:t>
            </a:r>
          </a:p>
        </p:txBody>
      </p:sp>
    </p:spTree>
    <p:extLst>
      <p:ext uri="{BB962C8B-B14F-4D97-AF65-F5344CB8AC3E}">
        <p14:creationId xmlns:p14="http://schemas.microsoft.com/office/powerpoint/2010/main" val="1550732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84D2266-14AD-45F4-A16B-A9948F75028B}" type="slidenum">
              <a:rPr lang="en-US" altLang="en-US"/>
              <a:pPr eaLnBrk="1" hangingPunct="1"/>
              <a:t>39</a:t>
            </a:fld>
            <a:endParaRPr lang="en-US" altLang="en-US"/>
          </a:p>
        </p:txBody>
      </p:sp>
      <p:sp>
        <p:nvSpPr>
          <p:cNvPr id="56323" name="Rectangle 2"/>
          <p:cNvSpPr>
            <a:spLocks noGrp="1" noChangeArrowheads="1"/>
          </p:cNvSpPr>
          <p:nvPr>
            <p:ph type="title"/>
          </p:nvPr>
        </p:nvSpPr>
        <p:spPr/>
        <p:txBody>
          <a:bodyPr/>
          <a:lstStyle/>
          <a:p>
            <a:pPr eaLnBrk="1" hangingPunct="1"/>
            <a:r>
              <a:rPr lang="en-US" altLang="en-US" dirty="0"/>
              <a:t>Elements of Dynamic Programming</a:t>
            </a:r>
          </a:p>
        </p:txBody>
      </p:sp>
      <p:sp>
        <p:nvSpPr>
          <p:cNvPr id="56324" name="Rectangle 3"/>
          <p:cNvSpPr>
            <a:spLocks noGrp="1" noChangeArrowheads="1"/>
          </p:cNvSpPr>
          <p:nvPr>
            <p:ph type="body" idx="1"/>
          </p:nvPr>
        </p:nvSpPr>
        <p:spPr>
          <a:xfrm>
            <a:off x="347663" y="1255713"/>
            <a:ext cx="8229600" cy="5076825"/>
          </a:xfrm>
        </p:spPr>
        <p:txBody>
          <a:bodyPr/>
          <a:lstStyle/>
          <a:p>
            <a:pPr eaLnBrk="1" hangingPunct="1">
              <a:lnSpc>
                <a:spcPct val="120000"/>
              </a:lnSpc>
            </a:pPr>
            <a:r>
              <a:rPr lang="en-US" altLang="en-US" dirty="0"/>
              <a:t>Optimal Substructure</a:t>
            </a:r>
          </a:p>
          <a:p>
            <a:pPr lvl="1" eaLnBrk="1" hangingPunct="1">
              <a:lnSpc>
                <a:spcPct val="120000"/>
              </a:lnSpc>
            </a:pPr>
            <a:r>
              <a:rPr lang="en-US" altLang="en-US" dirty="0">
                <a:solidFill>
                  <a:schemeClr val="tx1"/>
                </a:solidFill>
              </a:rPr>
              <a:t>An optimal solution to a problem contains within it an optimal solution to </a:t>
            </a:r>
            <a:r>
              <a:rPr lang="en-US" altLang="en-US" dirty="0" err="1">
                <a:solidFill>
                  <a:schemeClr val="tx1"/>
                </a:solidFill>
              </a:rPr>
              <a:t>subproblems</a:t>
            </a:r>
            <a:endParaRPr lang="en-US" altLang="en-US" dirty="0">
              <a:solidFill>
                <a:schemeClr val="tx1"/>
              </a:solidFill>
            </a:endParaRPr>
          </a:p>
          <a:p>
            <a:pPr lvl="1" eaLnBrk="1" hangingPunct="1">
              <a:lnSpc>
                <a:spcPct val="120000"/>
              </a:lnSpc>
            </a:pPr>
            <a:r>
              <a:rPr lang="en-US" altLang="en-US" dirty="0">
                <a:solidFill>
                  <a:schemeClr val="tx1"/>
                </a:solidFill>
              </a:rPr>
              <a:t>Optimal solution to the entire problem is built in a bottom-up manner from optimal solutions to </a:t>
            </a:r>
            <a:r>
              <a:rPr lang="en-US" altLang="en-US" dirty="0" err="1">
                <a:solidFill>
                  <a:schemeClr val="tx1"/>
                </a:solidFill>
              </a:rPr>
              <a:t>subproblems</a:t>
            </a:r>
            <a:endParaRPr lang="en-US" altLang="en-US" dirty="0">
              <a:solidFill>
                <a:schemeClr val="tx1"/>
              </a:solidFill>
            </a:endParaRPr>
          </a:p>
          <a:p>
            <a:pPr eaLnBrk="1" hangingPunct="1">
              <a:lnSpc>
                <a:spcPct val="120000"/>
              </a:lnSpc>
            </a:pPr>
            <a:r>
              <a:rPr lang="en-US" altLang="en-US" dirty="0">
                <a:solidFill>
                  <a:schemeClr val="tx1"/>
                </a:solidFill>
              </a:rPr>
              <a:t>Overlapping </a:t>
            </a:r>
            <a:r>
              <a:rPr lang="en-US" altLang="en-US" dirty="0" err="1">
                <a:solidFill>
                  <a:schemeClr val="tx1"/>
                </a:solidFill>
              </a:rPr>
              <a:t>Subproblems</a:t>
            </a:r>
            <a:endParaRPr lang="en-US" altLang="en-US" dirty="0">
              <a:solidFill>
                <a:schemeClr val="tx1"/>
              </a:solidFill>
            </a:endParaRPr>
          </a:p>
          <a:p>
            <a:pPr lvl="1" eaLnBrk="1" hangingPunct="1">
              <a:lnSpc>
                <a:spcPct val="120000"/>
              </a:lnSpc>
            </a:pPr>
            <a:r>
              <a:rPr lang="en-US" altLang="en-US" dirty="0">
                <a:solidFill>
                  <a:schemeClr val="tx1"/>
                </a:solidFill>
              </a:rPr>
              <a:t>If a recursive algorithm revisits the same </a:t>
            </a:r>
            <a:r>
              <a:rPr lang="en-US" altLang="en-US" dirty="0" err="1">
                <a:solidFill>
                  <a:schemeClr val="tx1"/>
                </a:solidFill>
              </a:rPr>
              <a:t>subproblems</a:t>
            </a:r>
            <a:r>
              <a:rPr lang="en-US" altLang="en-US" dirty="0">
                <a:solidFill>
                  <a:schemeClr val="tx1"/>
                </a:solidFill>
              </a:rPr>
              <a:t> over and over </a:t>
            </a:r>
            <a:r>
              <a:rPr lang="en-US" altLang="en-US" dirty="0">
                <a:solidFill>
                  <a:schemeClr val="tx1"/>
                </a:solidFill>
                <a:sym typeface="Symbol" pitchFamily="18" charset="2"/>
              </a:rPr>
              <a:t> the problem has overlapping </a:t>
            </a:r>
            <a:r>
              <a:rPr lang="en-US" altLang="en-US" dirty="0" err="1">
                <a:solidFill>
                  <a:schemeClr val="tx1"/>
                </a:solidFill>
                <a:sym typeface="Symbol" pitchFamily="18" charset="2"/>
              </a:rPr>
              <a:t>subproblems</a:t>
            </a:r>
            <a:endParaRPr lang="en-US" altLang="en-US" dirty="0">
              <a:solidFill>
                <a:schemeClr val="tx1"/>
              </a:solidFill>
              <a:sym typeface="Symbol" pitchFamily="18" charset="2"/>
            </a:endParaRPr>
          </a:p>
        </p:txBody>
      </p:sp>
    </p:spTree>
    <p:extLst>
      <p:ext uri="{BB962C8B-B14F-4D97-AF65-F5344CB8AC3E}">
        <p14:creationId xmlns:p14="http://schemas.microsoft.com/office/powerpoint/2010/main" val="37309575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4">
                                            <p:txEl>
                                              <p:pRg st="1" end="1"/>
                                            </p:txEl>
                                          </p:spTgt>
                                        </p:tgtEl>
                                        <p:attrNameLst>
                                          <p:attrName>style.visibility</p:attrName>
                                        </p:attrNameLst>
                                      </p:cBhvr>
                                      <p:to>
                                        <p:strVal val="visible"/>
                                      </p:to>
                                    </p:set>
                                    <p:anim calcmode="lin" valueType="num">
                                      <p:cBhvr additive="base">
                                        <p:cTn id="7" dur="500" fill="hold"/>
                                        <p:tgtEl>
                                          <p:spTgt spid="5632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6324">
                                            <p:txEl>
                                              <p:pRg st="2" end="2"/>
                                            </p:txEl>
                                          </p:spTgt>
                                        </p:tgtEl>
                                        <p:attrNameLst>
                                          <p:attrName>style.visibility</p:attrName>
                                        </p:attrNameLst>
                                      </p:cBhvr>
                                      <p:to>
                                        <p:strVal val="visible"/>
                                      </p:to>
                                    </p:set>
                                    <p:anim calcmode="lin" valueType="num">
                                      <p:cBhvr additive="base">
                                        <p:cTn id="13" dur="500" fill="hold"/>
                                        <p:tgtEl>
                                          <p:spTgt spid="5632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3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6324">
                                            <p:txEl>
                                              <p:pRg st="3" end="3"/>
                                            </p:txEl>
                                          </p:spTgt>
                                        </p:tgtEl>
                                        <p:attrNameLst>
                                          <p:attrName>style.visibility</p:attrName>
                                        </p:attrNameLst>
                                      </p:cBhvr>
                                      <p:to>
                                        <p:strVal val="visible"/>
                                      </p:to>
                                    </p:set>
                                    <p:anim calcmode="lin" valueType="num">
                                      <p:cBhvr additive="base">
                                        <p:cTn id="19" dur="500" fill="hold"/>
                                        <p:tgtEl>
                                          <p:spTgt spid="5632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63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6324">
                                            <p:txEl>
                                              <p:pRg st="4" end="4"/>
                                            </p:txEl>
                                          </p:spTgt>
                                        </p:tgtEl>
                                        <p:attrNameLst>
                                          <p:attrName>style.visibility</p:attrName>
                                        </p:attrNameLst>
                                      </p:cBhvr>
                                      <p:to>
                                        <p:strVal val="visible"/>
                                      </p:to>
                                    </p:set>
                                    <p:anim calcmode="lin" valueType="num">
                                      <p:cBhvr additive="base">
                                        <p:cTn id="25" dur="500" fill="hold"/>
                                        <p:tgtEl>
                                          <p:spTgt spid="5632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632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all questions first</a:t>
            </a:r>
          </a:p>
        </p:txBody>
      </p:sp>
      <p:sp>
        <p:nvSpPr>
          <p:cNvPr id="3" name="Content Placeholder 2"/>
          <p:cNvSpPr>
            <a:spLocks noGrp="1"/>
          </p:cNvSpPr>
          <p:nvPr>
            <p:ph idx="1"/>
          </p:nvPr>
        </p:nvSpPr>
        <p:spPr/>
        <p:txBody>
          <a:bodyPr/>
          <a:lstStyle/>
          <a:p>
            <a:r>
              <a:rPr lang="en-US" dirty="0"/>
              <a:t>You can make notes in Canvas.  </a:t>
            </a:r>
          </a:p>
          <a:p>
            <a:r>
              <a:rPr lang="en-US" dirty="0"/>
              <a:t>Show all work</a:t>
            </a:r>
          </a:p>
          <a:p>
            <a:r>
              <a:rPr lang="en-US" dirty="0"/>
              <a:t>Indicate final answer</a:t>
            </a:r>
          </a:p>
        </p:txBody>
      </p:sp>
      <p:sp>
        <p:nvSpPr>
          <p:cNvPr id="4" name="Slide Number Placeholder 3"/>
          <p:cNvSpPr>
            <a:spLocks noGrp="1"/>
          </p:cNvSpPr>
          <p:nvPr>
            <p:ph type="sldNum" sz="quarter" idx="12"/>
          </p:nvPr>
        </p:nvSpPr>
        <p:spPr/>
        <p:txBody>
          <a:bodyPr/>
          <a:lstStyle/>
          <a:p>
            <a:pPr>
              <a:defRPr/>
            </a:pPr>
            <a:fld id="{A377EB61-624B-49A6-A83A-DF2D332B6CC9}" type="slidenum">
              <a:rPr lang="en-US" altLang="en-US" smtClean="0"/>
              <a:pPr>
                <a:defRPr/>
              </a:pPr>
              <a:t>4</a:t>
            </a:fld>
            <a:endParaRPr lang="en-US" altLang="en-US"/>
          </a:p>
        </p:txBody>
      </p:sp>
    </p:spTree>
    <p:extLst>
      <p:ext uri="{BB962C8B-B14F-4D97-AF65-F5344CB8AC3E}">
        <p14:creationId xmlns:p14="http://schemas.microsoft.com/office/powerpoint/2010/main" val="5984800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2770" y="370311"/>
            <a:ext cx="8103458" cy="3416320"/>
          </a:xfrm>
          <a:prstGeom prst="rect">
            <a:avLst/>
          </a:prstGeom>
        </p:spPr>
        <p:txBody>
          <a:bodyPr wrap="square">
            <a:spAutoFit/>
          </a:bodyPr>
          <a:lstStyle/>
          <a:p>
            <a:pPr fontAlgn="auto">
              <a:spcBef>
                <a:spcPts val="0"/>
              </a:spcBef>
              <a:spcAft>
                <a:spcPts val="0"/>
              </a:spcAft>
            </a:pPr>
            <a:r>
              <a:rPr lang="en-US" dirty="0">
                <a:solidFill>
                  <a:prstClr val="black"/>
                </a:solidFill>
                <a:latin typeface="Calibri" panose="020F0502020204030204"/>
              </a:rPr>
              <a:t>10.   You are going on another long trip (this time your headlights are working).  You start on the road at mile post 0. Along the way there are n hotels, at mile posts a</a:t>
            </a:r>
            <a:r>
              <a:rPr lang="en-US" baseline="-25000" dirty="0">
                <a:solidFill>
                  <a:prstClr val="black"/>
                </a:solidFill>
                <a:latin typeface="Calibri" panose="020F0502020204030204"/>
              </a:rPr>
              <a:t>1</a:t>
            </a:r>
            <a:r>
              <a:rPr lang="en-US" dirty="0">
                <a:solidFill>
                  <a:prstClr val="black"/>
                </a:solidFill>
                <a:latin typeface="Calibri" panose="020F0502020204030204"/>
              </a:rPr>
              <a:t>, &lt; a</a:t>
            </a:r>
            <a:r>
              <a:rPr lang="en-US" baseline="-25000" dirty="0">
                <a:solidFill>
                  <a:prstClr val="black"/>
                </a:solidFill>
                <a:latin typeface="Calibri" panose="020F0502020204030204"/>
              </a:rPr>
              <a:t>2</a:t>
            </a:r>
            <a:r>
              <a:rPr lang="en-US" dirty="0">
                <a:solidFill>
                  <a:prstClr val="black"/>
                </a:solidFill>
                <a:latin typeface="Calibri" panose="020F0502020204030204"/>
              </a:rPr>
              <a:t> &lt; … &lt; a</a:t>
            </a:r>
            <a:r>
              <a:rPr lang="en-US" baseline="-25000" dirty="0">
                <a:solidFill>
                  <a:prstClr val="black"/>
                </a:solidFill>
                <a:latin typeface="Calibri" panose="020F0502020204030204"/>
              </a:rPr>
              <a:t>n</a:t>
            </a:r>
            <a:r>
              <a:rPr lang="en-US" dirty="0">
                <a:solidFill>
                  <a:prstClr val="black"/>
                </a:solidFill>
                <a:latin typeface="Calibri" panose="020F0502020204030204"/>
              </a:rPr>
              <a:t>, where each </a:t>
            </a:r>
            <a:r>
              <a:rPr lang="en-US" dirty="0" err="1">
                <a:solidFill>
                  <a:prstClr val="black"/>
                </a:solidFill>
                <a:latin typeface="Calibri" panose="020F0502020204030204"/>
              </a:rPr>
              <a:t>a</a:t>
            </a:r>
            <a:r>
              <a:rPr lang="en-US" baseline="-25000" dirty="0" err="1">
                <a:solidFill>
                  <a:prstClr val="black"/>
                </a:solidFill>
                <a:latin typeface="Calibri" panose="020F0502020204030204"/>
              </a:rPr>
              <a:t>i</a:t>
            </a:r>
            <a:r>
              <a:rPr lang="en-US" dirty="0">
                <a:solidFill>
                  <a:prstClr val="black"/>
                </a:solidFill>
                <a:latin typeface="Calibri" panose="020F0502020204030204"/>
              </a:rPr>
              <a:t> is measured from the starting point.  The only places you are allowed to stop are at these hotels, but you can choose which of the hotels you stop at.  You must stop at the final hotel (at distance an), which is your destination.</a:t>
            </a:r>
          </a:p>
          <a:p>
            <a:pPr fontAlgn="auto">
              <a:spcBef>
                <a:spcPts val="0"/>
              </a:spcBef>
              <a:spcAft>
                <a:spcPts val="0"/>
              </a:spcAft>
            </a:pPr>
            <a:endParaRPr lang="en-US" dirty="0">
              <a:solidFill>
                <a:prstClr val="black"/>
              </a:solidFill>
              <a:latin typeface="Calibri" panose="020F0502020204030204"/>
            </a:endParaRPr>
          </a:p>
          <a:p>
            <a:pPr fontAlgn="auto">
              <a:spcBef>
                <a:spcPts val="0"/>
              </a:spcBef>
              <a:spcAft>
                <a:spcPts val="0"/>
              </a:spcAft>
            </a:pPr>
            <a:r>
              <a:rPr lang="en-US" dirty="0">
                <a:solidFill>
                  <a:prstClr val="black"/>
                </a:solidFill>
                <a:latin typeface="Calibri" panose="020F0502020204030204"/>
              </a:rPr>
              <a:t>You’d ideally like to travel 200 miles a day, but this may not be possible (depending on the spacing of the hotels).  If you travel x miles during a day, the penalty for that day is (200-x)</a:t>
            </a:r>
            <a:r>
              <a:rPr lang="en-US" baseline="30000" dirty="0">
                <a:solidFill>
                  <a:prstClr val="black"/>
                </a:solidFill>
                <a:latin typeface="Calibri" panose="020F0502020204030204"/>
              </a:rPr>
              <a:t>2</a:t>
            </a:r>
            <a:r>
              <a:rPr lang="en-US" dirty="0">
                <a:solidFill>
                  <a:prstClr val="black"/>
                </a:solidFill>
                <a:latin typeface="Calibri" panose="020F0502020204030204"/>
              </a:rPr>
              <a:t>. You want to plan your trip so as to minimize the total penalty – that is the sum, over all travel days, of daily penalties.  Give an efficient algorithm that determines the minimum penalty for the  optimal sequence of hotels at which to stop.	</a:t>
            </a:r>
          </a:p>
        </p:txBody>
      </p:sp>
    </p:spTree>
    <p:extLst>
      <p:ext uri="{BB962C8B-B14F-4D97-AF65-F5344CB8AC3E}">
        <p14:creationId xmlns:p14="http://schemas.microsoft.com/office/powerpoint/2010/main" val="2716086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8650" y="353058"/>
            <a:ext cx="8103458" cy="3416320"/>
          </a:xfrm>
          <a:prstGeom prst="rect">
            <a:avLst/>
          </a:prstGeom>
        </p:spPr>
        <p:txBody>
          <a:bodyPr wrap="square">
            <a:spAutoFit/>
          </a:bodyPr>
          <a:lstStyle/>
          <a:p>
            <a:pPr fontAlgn="auto">
              <a:spcBef>
                <a:spcPts val="0"/>
              </a:spcBef>
              <a:spcAft>
                <a:spcPts val="0"/>
              </a:spcAft>
            </a:pPr>
            <a:r>
              <a:rPr lang="en-US" dirty="0">
                <a:solidFill>
                  <a:prstClr val="black"/>
                </a:solidFill>
                <a:latin typeface="Calibri" panose="020F0502020204030204"/>
              </a:rPr>
              <a:t>10.   You are going on another long trip (this time your headlights are working).  You start on the road at mile post 0. Along the way there are n hotels, at mile posts a</a:t>
            </a:r>
            <a:r>
              <a:rPr lang="en-US" baseline="-25000" dirty="0">
                <a:solidFill>
                  <a:prstClr val="black"/>
                </a:solidFill>
                <a:latin typeface="Calibri" panose="020F0502020204030204"/>
              </a:rPr>
              <a:t>1</a:t>
            </a:r>
            <a:r>
              <a:rPr lang="en-US" dirty="0">
                <a:solidFill>
                  <a:prstClr val="black"/>
                </a:solidFill>
                <a:latin typeface="Calibri" panose="020F0502020204030204"/>
              </a:rPr>
              <a:t>, &lt; a</a:t>
            </a:r>
            <a:r>
              <a:rPr lang="en-US" baseline="-25000" dirty="0">
                <a:solidFill>
                  <a:prstClr val="black"/>
                </a:solidFill>
                <a:latin typeface="Calibri" panose="020F0502020204030204"/>
              </a:rPr>
              <a:t>2</a:t>
            </a:r>
            <a:r>
              <a:rPr lang="en-US" dirty="0">
                <a:solidFill>
                  <a:prstClr val="black"/>
                </a:solidFill>
                <a:latin typeface="Calibri" panose="020F0502020204030204"/>
              </a:rPr>
              <a:t> &lt; … &lt; a</a:t>
            </a:r>
            <a:r>
              <a:rPr lang="en-US" baseline="-25000" dirty="0">
                <a:solidFill>
                  <a:prstClr val="black"/>
                </a:solidFill>
                <a:latin typeface="Calibri" panose="020F0502020204030204"/>
              </a:rPr>
              <a:t>n</a:t>
            </a:r>
            <a:r>
              <a:rPr lang="en-US" dirty="0">
                <a:solidFill>
                  <a:prstClr val="black"/>
                </a:solidFill>
                <a:latin typeface="Calibri" panose="020F0502020204030204"/>
              </a:rPr>
              <a:t>, where each </a:t>
            </a:r>
            <a:r>
              <a:rPr lang="en-US" dirty="0" err="1">
                <a:solidFill>
                  <a:prstClr val="black"/>
                </a:solidFill>
                <a:latin typeface="Calibri" panose="020F0502020204030204"/>
              </a:rPr>
              <a:t>a</a:t>
            </a:r>
            <a:r>
              <a:rPr lang="en-US" baseline="-25000" dirty="0" err="1">
                <a:solidFill>
                  <a:prstClr val="black"/>
                </a:solidFill>
                <a:latin typeface="Calibri" panose="020F0502020204030204"/>
              </a:rPr>
              <a:t>i</a:t>
            </a:r>
            <a:r>
              <a:rPr lang="en-US" dirty="0">
                <a:solidFill>
                  <a:prstClr val="black"/>
                </a:solidFill>
                <a:latin typeface="Calibri" panose="020F0502020204030204"/>
              </a:rPr>
              <a:t> is measured from the starting point.  The only places you are allowed to stop are at these hotels, but you can choose which of the hotels you stop at.  You must stop at the final hotel (at distance an), which is your destination.</a:t>
            </a:r>
          </a:p>
          <a:p>
            <a:pPr fontAlgn="auto">
              <a:spcBef>
                <a:spcPts val="0"/>
              </a:spcBef>
              <a:spcAft>
                <a:spcPts val="0"/>
              </a:spcAft>
            </a:pPr>
            <a:endParaRPr lang="en-US" dirty="0">
              <a:solidFill>
                <a:prstClr val="black"/>
              </a:solidFill>
              <a:latin typeface="Calibri" panose="020F0502020204030204"/>
            </a:endParaRPr>
          </a:p>
          <a:p>
            <a:pPr fontAlgn="auto">
              <a:spcBef>
                <a:spcPts val="0"/>
              </a:spcBef>
              <a:spcAft>
                <a:spcPts val="0"/>
              </a:spcAft>
            </a:pPr>
            <a:r>
              <a:rPr lang="en-US" dirty="0">
                <a:solidFill>
                  <a:prstClr val="black"/>
                </a:solidFill>
                <a:latin typeface="Calibri" panose="020F0502020204030204"/>
              </a:rPr>
              <a:t>You’d ideally like to travel 200 miles a day, but this may not be possible (depending on the spacing of the hotels).  If you travel x miles during a day, the penalty for that day is (200-x)</a:t>
            </a:r>
            <a:r>
              <a:rPr lang="en-US" baseline="30000" dirty="0">
                <a:solidFill>
                  <a:prstClr val="black"/>
                </a:solidFill>
                <a:latin typeface="Calibri" panose="020F0502020204030204"/>
              </a:rPr>
              <a:t>2</a:t>
            </a:r>
            <a:r>
              <a:rPr lang="en-US" dirty="0">
                <a:solidFill>
                  <a:prstClr val="black"/>
                </a:solidFill>
                <a:latin typeface="Calibri" panose="020F0502020204030204"/>
              </a:rPr>
              <a:t>. You want to plan your trip so as to minimize the total penalty – that is the sum, over all travel days, of daily penalties.  Give an efficient algorithm that determines the minimum penalty for the  optimal sequence of hotels at which to stop.	</a:t>
            </a:r>
          </a:p>
        </p:txBody>
      </p:sp>
      <p:sp>
        <p:nvSpPr>
          <p:cNvPr id="3" name="Rectangle 2"/>
          <p:cNvSpPr/>
          <p:nvPr/>
        </p:nvSpPr>
        <p:spPr>
          <a:xfrm>
            <a:off x="2240691" y="3686434"/>
            <a:ext cx="5876153" cy="2308324"/>
          </a:xfrm>
          <a:prstGeom prst="rect">
            <a:avLst/>
          </a:prstGeom>
        </p:spPr>
        <p:txBody>
          <a:bodyPr wrap="square">
            <a:spAutoFit/>
          </a:bodyPr>
          <a:lstStyle/>
          <a:p>
            <a:pPr fontAlgn="auto">
              <a:spcBef>
                <a:spcPts val="0"/>
              </a:spcBef>
              <a:spcAft>
                <a:spcPts val="0"/>
              </a:spcAft>
            </a:pPr>
            <a:r>
              <a:rPr lang="en-US" b="1" dirty="0">
                <a:solidFill>
                  <a:prstClr val="black"/>
                </a:solidFill>
                <a:latin typeface="Calibri" panose="020F0502020204030204"/>
              </a:rPr>
              <a:t>Let S[j] be the minimum total penalty when you stop at hotel j.</a:t>
            </a:r>
            <a:endParaRPr lang="en-US" dirty="0">
              <a:solidFill>
                <a:prstClr val="black"/>
              </a:solidFill>
              <a:latin typeface="Calibri" panose="020F0502020204030204"/>
            </a:endParaRPr>
          </a:p>
          <a:p>
            <a:pPr fontAlgn="auto">
              <a:spcBef>
                <a:spcPts val="0"/>
              </a:spcBef>
              <a:spcAft>
                <a:spcPts val="0"/>
              </a:spcAft>
            </a:pPr>
            <a:r>
              <a:rPr lang="en-US" b="1" dirty="0">
                <a:solidFill>
                  <a:prstClr val="black"/>
                </a:solidFill>
                <a:latin typeface="Calibri" panose="020F0502020204030204"/>
              </a:rPr>
              <a:t>Let S[0] = 0</a:t>
            </a:r>
            <a:endParaRPr lang="en-US" dirty="0">
              <a:solidFill>
                <a:prstClr val="black"/>
              </a:solidFill>
              <a:latin typeface="Calibri" panose="020F0502020204030204"/>
            </a:endParaRPr>
          </a:p>
          <a:p>
            <a:pPr fontAlgn="auto">
              <a:spcBef>
                <a:spcPts val="0"/>
              </a:spcBef>
              <a:spcAft>
                <a:spcPts val="0"/>
              </a:spcAft>
            </a:pPr>
            <a:r>
              <a:rPr lang="en-US" b="1" dirty="0">
                <a:solidFill>
                  <a:prstClr val="black"/>
                </a:solidFill>
                <a:latin typeface="Calibri" panose="020F0502020204030204"/>
              </a:rPr>
              <a:t>For  j &gt;= 1,  j &lt;= n</a:t>
            </a:r>
          </a:p>
          <a:p>
            <a:pPr fontAlgn="auto">
              <a:spcBef>
                <a:spcPts val="0"/>
              </a:spcBef>
              <a:spcAft>
                <a:spcPts val="0"/>
              </a:spcAft>
            </a:pPr>
            <a:r>
              <a:rPr lang="en-US" b="1" dirty="0">
                <a:solidFill>
                  <a:prstClr val="black"/>
                </a:solidFill>
                <a:latin typeface="Calibri" panose="020F0502020204030204"/>
              </a:rPr>
              <a:t>	S[j] = </a:t>
            </a:r>
            <a:r>
              <a:rPr lang="en-US" b="1" dirty="0" err="1">
                <a:solidFill>
                  <a:prstClr val="black"/>
                </a:solidFill>
                <a:latin typeface="Calibri" panose="020F0502020204030204"/>
              </a:rPr>
              <a:t>inf</a:t>
            </a:r>
            <a:r>
              <a:rPr lang="en-US" b="1" dirty="0">
                <a:solidFill>
                  <a:prstClr val="black"/>
                </a:solidFill>
                <a:latin typeface="Calibri" panose="020F0502020204030204"/>
              </a:rPr>
              <a:t>;</a:t>
            </a:r>
            <a:endParaRPr lang="en-US" dirty="0">
              <a:solidFill>
                <a:prstClr val="black"/>
              </a:solidFill>
              <a:latin typeface="Calibri" panose="020F0502020204030204"/>
            </a:endParaRPr>
          </a:p>
          <a:p>
            <a:pPr fontAlgn="auto">
              <a:spcBef>
                <a:spcPts val="0"/>
              </a:spcBef>
              <a:spcAft>
                <a:spcPts val="0"/>
              </a:spcAft>
            </a:pPr>
            <a:r>
              <a:rPr lang="en-US" b="1" dirty="0">
                <a:solidFill>
                  <a:prstClr val="black"/>
                </a:solidFill>
                <a:latin typeface="Calibri" panose="020F0502020204030204"/>
              </a:rPr>
              <a:t>	For </a:t>
            </a:r>
            <a:r>
              <a:rPr lang="en-US" b="1" dirty="0" err="1">
                <a:solidFill>
                  <a:prstClr val="black"/>
                </a:solidFill>
                <a:latin typeface="Calibri" panose="020F0502020204030204"/>
              </a:rPr>
              <a:t>i</a:t>
            </a:r>
            <a:r>
              <a:rPr lang="en-US" b="1" dirty="0">
                <a:solidFill>
                  <a:prstClr val="black"/>
                </a:solidFill>
                <a:latin typeface="Calibri" panose="020F0502020204030204"/>
              </a:rPr>
              <a:t> = 0,  </a:t>
            </a:r>
            <a:r>
              <a:rPr lang="en-US" b="1" dirty="0" err="1">
                <a:solidFill>
                  <a:prstClr val="black"/>
                </a:solidFill>
                <a:latin typeface="Calibri" panose="020F0502020204030204"/>
              </a:rPr>
              <a:t>i</a:t>
            </a:r>
            <a:r>
              <a:rPr lang="en-US" b="1" dirty="0">
                <a:solidFill>
                  <a:prstClr val="black"/>
                </a:solidFill>
                <a:latin typeface="Calibri" panose="020F0502020204030204"/>
              </a:rPr>
              <a:t> &lt; j</a:t>
            </a:r>
            <a:endParaRPr lang="en-US" dirty="0">
              <a:solidFill>
                <a:prstClr val="black"/>
              </a:solidFill>
              <a:latin typeface="Calibri" panose="020F0502020204030204"/>
            </a:endParaRPr>
          </a:p>
          <a:p>
            <a:pPr fontAlgn="auto">
              <a:spcBef>
                <a:spcPts val="0"/>
              </a:spcBef>
              <a:spcAft>
                <a:spcPts val="0"/>
              </a:spcAft>
            </a:pPr>
            <a:r>
              <a:rPr lang="en-US" b="1" dirty="0">
                <a:solidFill>
                  <a:prstClr val="black"/>
                </a:solidFill>
                <a:latin typeface="Calibri" panose="020F0502020204030204"/>
              </a:rPr>
              <a:t>		S[j] = min { S[</a:t>
            </a:r>
            <a:r>
              <a:rPr lang="en-US" b="1" dirty="0" err="1">
                <a:solidFill>
                  <a:prstClr val="black"/>
                </a:solidFill>
                <a:latin typeface="Calibri" panose="020F0502020204030204"/>
              </a:rPr>
              <a:t>i</a:t>
            </a:r>
            <a:r>
              <a:rPr lang="en-US" b="1" dirty="0">
                <a:solidFill>
                  <a:prstClr val="black"/>
                </a:solidFill>
                <a:latin typeface="Calibri" panose="020F0502020204030204"/>
              </a:rPr>
              <a:t>] + (200- (</a:t>
            </a:r>
            <a:r>
              <a:rPr lang="en-US" b="1" dirty="0" err="1">
                <a:solidFill>
                  <a:prstClr val="black"/>
                </a:solidFill>
                <a:latin typeface="Calibri" panose="020F0502020204030204"/>
              </a:rPr>
              <a:t>a</a:t>
            </a:r>
            <a:r>
              <a:rPr lang="en-US" b="1" baseline="-25000" dirty="0" err="1">
                <a:solidFill>
                  <a:prstClr val="black"/>
                </a:solidFill>
                <a:latin typeface="Calibri" panose="020F0502020204030204"/>
              </a:rPr>
              <a:t>j</a:t>
            </a:r>
            <a:r>
              <a:rPr lang="en-US" b="1" dirty="0">
                <a:solidFill>
                  <a:prstClr val="black"/>
                </a:solidFill>
                <a:latin typeface="Calibri" panose="020F0502020204030204"/>
              </a:rPr>
              <a:t> – </a:t>
            </a:r>
            <a:r>
              <a:rPr lang="en-US" b="1" dirty="0" err="1">
                <a:solidFill>
                  <a:prstClr val="black"/>
                </a:solidFill>
                <a:latin typeface="Calibri" panose="020F0502020204030204"/>
              </a:rPr>
              <a:t>a</a:t>
            </a:r>
            <a:r>
              <a:rPr lang="en-US" b="1" baseline="-25000" dirty="0" err="1">
                <a:solidFill>
                  <a:prstClr val="black"/>
                </a:solidFill>
                <a:latin typeface="Calibri" panose="020F0502020204030204"/>
              </a:rPr>
              <a:t>i</a:t>
            </a:r>
            <a:r>
              <a:rPr lang="en-US" b="1" dirty="0">
                <a:solidFill>
                  <a:prstClr val="black"/>
                </a:solidFill>
                <a:latin typeface="Calibri" panose="020F0502020204030204"/>
              </a:rPr>
              <a:t>))</a:t>
            </a:r>
            <a:r>
              <a:rPr lang="en-US" b="1" baseline="30000" dirty="0">
                <a:solidFill>
                  <a:prstClr val="black"/>
                </a:solidFill>
                <a:latin typeface="Calibri" panose="020F0502020204030204"/>
              </a:rPr>
              <a:t>2 </a:t>
            </a:r>
            <a:r>
              <a:rPr lang="en-US" b="1" dirty="0">
                <a:solidFill>
                  <a:prstClr val="black"/>
                </a:solidFill>
                <a:latin typeface="Calibri" panose="020F0502020204030204"/>
              </a:rPr>
              <a:t> , S[j]}</a:t>
            </a:r>
            <a:endParaRPr lang="en-US" dirty="0">
              <a:solidFill>
                <a:prstClr val="black"/>
              </a:solidFill>
              <a:latin typeface="Calibri" panose="020F0502020204030204"/>
            </a:endParaRPr>
          </a:p>
          <a:p>
            <a:pPr fontAlgn="auto">
              <a:spcBef>
                <a:spcPts val="0"/>
              </a:spcBef>
              <a:spcAft>
                <a:spcPts val="0"/>
              </a:spcAft>
            </a:pPr>
            <a:r>
              <a:rPr lang="en-US" b="1" dirty="0">
                <a:solidFill>
                  <a:prstClr val="black"/>
                </a:solidFill>
                <a:latin typeface="Calibri" panose="020F0502020204030204"/>
              </a:rPr>
              <a:t>Return:  S[n]</a:t>
            </a:r>
            <a:endParaRPr lang="en-US" dirty="0">
              <a:solidFill>
                <a:prstClr val="black"/>
              </a:solidFill>
              <a:latin typeface="Calibri" panose="020F0502020204030204"/>
            </a:endParaRPr>
          </a:p>
        </p:txBody>
      </p:sp>
    </p:spTree>
    <p:extLst>
      <p:ext uri="{BB962C8B-B14F-4D97-AF65-F5344CB8AC3E}">
        <p14:creationId xmlns:p14="http://schemas.microsoft.com/office/powerpoint/2010/main" val="86715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14500" y="1085851"/>
            <a:ext cx="4914900" cy="1061829"/>
          </a:xfrm>
          <a:prstGeom prst="rect">
            <a:avLst/>
          </a:prstGeom>
        </p:spPr>
        <p:txBody>
          <a:bodyPr wrap="square">
            <a:spAutoFit/>
          </a:bodyPr>
          <a:lstStyle/>
          <a:p>
            <a:pPr fontAlgn="auto">
              <a:spcBef>
                <a:spcPts val="0"/>
              </a:spcBef>
              <a:spcAft>
                <a:spcPts val="0"/>
              </a:spcAft>
            </a:pPr>
            <a:r>
              <a:rPr lang="en-US" sz="900" dirty="0">
                <a:solidFill>
                  <a:prstClr val="black"/>
                </a:solidFill>
                <a:latin typeface="Calibri" panose="020F0502020204030204"/>
              </a:rPr>
              <a:t>Let S[j] be the minimum total penalty when you stop at hotel j.</a:t>
            </a:r>
          </a:p>
          <a:p>
            <a:pPr fontAlgn="auto">
              <a:spcBef>
                <a:spcPts val="0"/>
              </a:spcBef>
              <a:spcAft>
                <a:spcPts val="0"/>
              </a:spcAft>
            </a:pPr>
            <a:r>
              <a:rPr lang="en-US" sz="900" dirty="0">
                <a:solidFill>
                  <a:prstClr val="black"/>
                </a:solidFill>
                <a:latin typeface="Calibri" panose="020F0502020204030204"/>
              </a:rPr>
              <a:t>Let S[0] = 0</a:t>
            </a:r>
          </a:p>
          <a:p>
            <a:pPr fontAlgn="auto">
              <a:spcBef>
                <a:spcPts val="0"/>
              </a:spcBef>
              <a:spcAft>
                <a:spcPts val="0"/>
              </a:spcAft>
            </a:pPr>
            <a:r>
              <a:rPr lang="en-US" sz="900" dirty="0">
                <a:solidFill>
                  <a:prstClr val="black"/>
                </a:solidFill>
                <a:latin typeface="Calibri" panose="020F0502020204030204"/>
              </a:rPr>
              <a:t>For  j &gt;= 1,  j &lt;= n</a:t>
            </a:r>
          </a:p>
          <a:p>
            <a:pPr fontAlgn="auto">
              <a:spcBef>
                <a:spcPts val="0"/>
              </a:spcBef>
              <a:spcAft>
                <a:spcPts val="0"/>
              </a:spcAft>
            </a:pPr>
            <a:r>
              <a:rPr lang="en-US" sz="900" dirty="0">
                <a:solidFill>
                  <a:prstClr val="black"/>
                </a:solidFill>
                <a:latin typeface="Calibri" panose="020F0502020204030204"/>
              </a:rPr>
              <a:t>	S[j] = </a:t>
            </a:r>
            <a:r>
              <a:rPr lang="en-US" sz="900" dirty="0" err="1">
                <a:solidFill>
                  <a:prstClr val="black"/>
                </a:solidFill>
                <a:latin typeface="Calibri" panose="020F0502020204030204"/>
              </a:rPr>
              <a:t>inf</a:t>
            </a:r>
            <a:r>
              <a:rPr lang="en-US" sz="900" dirty="0">
                <a:solidFill>
                  <a:prstClr val="black"/>
                </a:solidFill>
                <a:latin typeface="Calibri" panose="020F0502020204030204"/>
              </a:rPr>
              <a:t>;</a:t>
            </a:r>
          </a:p>
          <a:p>
            <a:pPr fontAlgn="auto">
              <a:spcBef>
                <a:spcPts val="0"/>
              </a:spcBef>
              <a:spcAft>
                <a:spcPts val="0"/>
              </a:spcAft>
            </a:pPr>
            <a:r>
              <a:rPr lang="en-US" sz="900" dirty="0">
                <a:solidFill>
                  <a:prstClr val="black"/>
                </a:solidFill>
                <a:latin typeface="Calibri" panose="020F0502020204030204"/>
              </a:rPr>
              <a:t>	For </a:t>
            </a:r>
            <a:r>
              <a:rPr lang="en-US" sz="900" dirty="0" err="1">
                <a:solidFill>
                  <a:prstClr val="black"/>
                </a:solidFill>
                <a:latin typeface="Calibri" panose="020F0502020204030204"/>
              </a:rPr>
              <a:t>i</a:t>
            </a:r>
            <a:r>
              <a:rPr lang="en-US" sz="900" dirty="0">
                <a:solidFill>
                  <a:prstClr val="black"/>
                </a:solidFill>
                <a:latin typeface="Calibri" panose="020F0502020204030204"/>
              </a:rPr>
              <a:t> = 0,  </a:t>
            </a:r>
            <a:r>
              <a:rPr lang="en-US" sz="900" dirty="0" err="1">
                <a:solidFill>
                  <a:prstClr val="black"/>
                </a:solidFill>
                <a:latin typeface="Calibri" panose="020F0502020204030204"/>
              </a:rPr>
              <a:t>i</a:t>
            </a:r>
            <a:r>
              <a:rPr lang="en-US" sz="900" dirty="0">
                <a:solidFill>
                  <a:prstClr val="black"/>
                </a:solidFill>
                <a:latin typeface="Calibri" panose="020F0502020204030204"/>
              </a:rPr>
              <a:t> &lt; j</a:t>
            </a:r>
          </a:p>
          <a:p>
            <a:pPr fontAlgn="auto">
              <a:spcBef>
                <a:spcPts val="0"/>
              </a:spcBef>
              <a:spcAft>
                <a:spcPts val="0"/>
              </a:spcAft>
            </a:pPr>
            <a:r>
              <a:rPr lang="en-US" sz="900" dirty="0">
                <a:solidFill>
                  <a:prstClr val="black"/>
                </a:solidFill>
                <a:latin typeface="Calibri" panose="020F0502020204030204"/>
              </a:rPr>
              <a:t>		S[j] = min { S[</a:t>
            </a:r>
            <a:r>
              <a:rPr lang="en-US" sz="900" dirty="0" err="1">
                <a:solidFill>
                  <a:prstClr val="black"/>
                </a:solidFill>
                <a:latin typeface="Calibri" panose="020F0502020204030204"/>
              </a:rPr>
              <a:t>i</a:t>
            </a:r>
            <a:r>
              <a:rPr lang="en-US" sz="900" dirty="0">
                <a:solidFill>
                  <a:prstClr val="black"/>
                </a:solidFill>
                <a:latin typeface="Calibri" panose="020F0502020204030204"/>
              </a:rPr>
              <a:t>] + (200-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j</a:t>
            </a:r>
            <a:r>
              <a:rPr lang="en-US" sz="900" dirty="0">
                <a:solidFill>
                  <a:prstClr val="black"/>
                </a:solidFill>
                <a:latin typeface="Calibri" panose="020F0502020204030204"/>
              </a:rPr>
              <a:t> –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i</a:t>
            </a:r>
            <a:r>
              <a:rPr lang="en-US" sz="900" dirty="0">
                <a:solidFill>
                  <a:prstClr val="black"/>
                </a:solidFill>
                <a:latin typeface="Calibri" panose="020F0502020204030204"/>
              </a:rPr>
              <a:t>))</a:t>
            </a:r>
            <a:r>
              <a:rPr lang="en-US" sz="900" baseline="30000" dirty="0">
                <a:solidFill>
                  <a:prstClr val="black"/>
                </a:solidFill>
                <a:latin typeface="Calibri" panose="020F0502020204030204"/>
              </a:rPr>
              <a:t>2 </a:t>
            </a:r>
            <a:r>
              <a:rPr lang="en-US" sz="900" dirty="0">
                <a:solidFill>
                  <a:prstClr val="black"/>
                </a:solidFill>
                <a:latin typeface="Calibri" panose="020F0502020204030204"/>
              </a:rPr>
              <a:t> , S[j]}</a:t>
            </a:r>
          </a:p>
          <a:p>
            <a:pPr fontAlgn="auto">
              <a:spcBef>
                <a:spcPts val="0"/>
              </a:spcBef>
              <a:spcAft>
                <a:spcPts val="0"/>
              </a:spcAft>
            </a:pPr>
            <a:r>
              <a:rPr lang="en-US" sz="900" dirty="0">
                <a:solidFill>
                  <a:prstClr val="black"/>
                </a:solidFill>
                <a:latin typeface="Calibri" panose="020F0502020204030204"/>
              </a:rPr>
              <a:t>Return:  S[n]</a:t>
            </a:r>
          </a:p>
        </p:txBody>
      </p:sp>
      <p:cxnSp>
        <p:nvCxnSpPr>
          <p:cNvPr id="5" name="Straight Connector 4"/>
          <p:cNvCxnSpPr/>
          <p:nvPr/>
        </p:nvCxnSpPr>
        <p:spPr>
          <a:xfrm>
            <a:off x="1314450" y="2361112"/>
            <a:ext cx="6515100"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1371599" y="2361113"/>
            <a:ext cx="7427343" cy="646331"/>
          </a:xfrm>
          <a:prstGeom prst="rect">
            <a:avLst/>
          </a:prstGeom>
          <a:noFill/>
        </p:spPr>
        <p:txBody>
          <a:bodyPr wrap="square" rtlCol="0">
            <a:spAutoFit/>
          </a:bodyPr>
          <a:lstStyle/>
          <a:p>
            <a:pPr fontAlgn="auto">
              <a:spcBef>
                <a:spcPts val="0"/>
              </a:spcBef>
              <a:spcAft>
                <a:spcPts val="0"/>
              </a:spcAft>
            </a:pPr>
            <a:r>
              <a:rPr lang="en-US" sz="1200" dirty="0">
                <a:solidFill>
                  <a:prstClr val="black"/>
                </a:solidFill>
                <a:latin typeface="Calibri" panose="020F0502020204030204"/>
              </a:rPr>
              <a:t>a</a:t>
            </a:r>
            <a:r>
              <a:rPr lang="en-US" sz="1200" baseline="-25000" dirty="0">
                <a:solidFill>
                  <a:prstClr val="black"/>
                </a:solidFill>
                <a:latin typeface="Calibri" panose="020F0502020204030204"/>
              </a:rPr>
              <a:t>0</a:t>
            </a:r>
            <a:r>
              <a:rPr lang="en-US" sz="1200" dirty="0">
                <a:solidFill>
                  <a:prstClr val="black"/>
                </a:solidFill>
                <a:latin typeface="Calibri" panose="020F0502020204030204"/>
              </a:rPr>
              <a:t> = 0             a</a:t>
            </a:r>
            <a:r>
              <a:rPr lang="en-US" sz="1200" baseline="-25000" dirty="0">
                <a:solidFill>
                  <a:prstClr val="black"/>
                </a:solidFill>
                <a:latin typeface="Calibri" panose="020F0502020204030204"/>
              </a:rPr>
              <a:t>1</a:t>
            </a:r>
            <a:r>
              <a:rPr lang="en-US" sz="1200" dirty="0">
                <a:solidFill>
                  <a:prstClr val="black"/>
                </a:solidFill>
                <a:latin typeface="Calibri" panose="020F0502020204030204"/>
              </a:rPr>
              <a:t> = 150      a</a:t>
            </a:r>
            <a:r>
              <a:rPr lang="en-US" sz="1200" baseline="-25000" dirty="0">
                <a:solidFill>
                  <a:prstClr val="black"/>
                </a:solidFill>
                <a:latin typeface="Calibri" panose="020F0502020204030204"/>
              </a:rPr>
              <a:t>2</a:t>
            </a:r>
            <a:r>
              <a:rPr lang="en-US" sz="1200" dirty="0">
                <a:solidFill>
                  <a:prstClr val="black"/>
                </a:solidFill>
                <a:latin typeface="Calibri" panose="020F0502020204030204"/>
              </a:rPr>
              <a:t> = 200    a</a:t>
            </a:r>
            <a:r>
              <a:rPr lang="en-US" sz="1200" baseline="-25000" dirty="0">
                <a:solidFill>
                  <a:prstClr val="black"/>
                </a:solidFill>
                <a:latin typeface="Calibri" panose="020F0502020204030204"/>
              </a:rPr>
              <a:t>3</a:t>
            </a:r>
            <a:r>
              <a:rPr lang="en-US" sz="1200" dirty="0">
                <a:solidFill>
                  <a:prstClr val="black"/>
                </a:solidFill>
                <a:latin typeface="Calibri" panose="020F0502020204030204"/>
              </a:rPr>
              <a:t> = 295           a</a:t>
            </a:r>
            <a:r>
              <a:rPr lang="en-US" sz="1200" baseline="-25000" dirty="0">
                <a:solidFill>
                  <a:prstClr val="black"/>
                </a:solidFill>
                <a:latin typeface="Calibri" panose="020F0502020204030204"/>
              </a:rPr>
              <a:t>4</a:t>
            </a:r>
            <a:r>
              <a:rPr lang="en-US" sz="1200" dirty="0">
                <a:solidFill>
                  <a:prstClr val="black"/>
                </a:solidFill>
                <a:latin typeface="Calibri" panose="020F0502020204030204"/>
              </a:rPr>
              <a:t> = 375                      a</a:t>
            </a:r>
            <a:r>
              <a:rPr lang="en-US" sz="1200" baseline="-25000" dirty="0">
                <a:solidFill>
                  <a:prstClr val="black"/>
                </a:solidFill>
                <a:latin typeface="Calibri" panose="020F0502020204030204"/>
              </a:rPr>
              <a:t>5</a:t>
            </a:r>
            <a:r>
              <a:rPr lang="en-US" sz="1200" dirty="0">
                <a:solidFill>
                  <a:prstClr val="black"/>
                </a:solidFill>
                <a:latin typeface="Calibri" panose="020F0502020204030204"/>
              </a:rPr>
              <a:t> = 480                             a</a:t>
            </a:r>
            <a:r>
              <a:rPr lang="en-US" sz="1200" baseline="-25000" dirty="0">
                <a:solidFill>
                  <a:prstClr val="black"/>
                </a:solidFill>
                <a:latin typeface="Calibri" panose="020F0502020204030204"/>
              </a:rPr>
              <a:t>6</a:t>
            </a:r>
            <a:r>
              <a:rPr lang="en-US" sz="1200" dirty="0">
                <a:solidFill>
                  <a:prstClr val="black"/>
                </a:solidFill>
                <a:latin typeface="Calibri" panose="020F0502020204030204"/>
              </a:rPr>
              <a:t> = 620</a:t>
            </a:r>
          </a:p>
          <a:p>
            <a:pPr fontAlgn="auto">
              <a:spcBef>
                <a:spcPts val="0"/>
              </a:spcBef>
              <a:spcAft>
                <a:spcPts val="0"/>
              </a:spcAft>
            </a:pPr>
            <a:endParaRPr lang="en-US" sz="1200" dirty="0">
              <a:solidFill>
                <a:prstClr val="black"/>
              </a:solidFill>
              <a:latin typeface="Calibri" panose="020F0502020204030204"/>
            </a:endParaRPr>
          </a:p>
          <a:p>
            <a:pPr fontAlgn="auto">
              <a:spcBef>
                <a:spcPts val="0"/>
              </a:spcBef>
              <a:spcAft>
                <a:spcPts val="0"/>
              </a:spcAft>
            </a:pPr>
            <a:endParaRPr lang="en-US" sz="1200" dirty="0">
              <a:solidFill>
                <a:prstClr val="black"/>
              </a:solidFill>
              <a:latin typeface="Calibri" panose="020F0502020204030204"/>
            </a:endParaRPr>
          </a:p>
        </p:txBody>
      </p:sp>
      <p:sp>
        <p:nvSpPr>
          <p:cNvPr id="9" name="Rectangle 8"/>
          <p:cNvSpPr/>
          <p:nvPr/>
        </p:nvSpPr>
        <p:spPr>
          <a:xfrm>
            <a:off x="1485900" y="4114801"/>
            <a:ext cx="3429000" cy="646331"/>
          </a:xfrm>
          <a:prstGeom prst="rect">
            <a:avLst/>
          </a:prstGeom>
        </p:spPr>
        <p:txBody>
          <a:bodyPr>
            <a:spAutoFit/>
          </a:bodyPr>
          <a:lstStyle/>
          <a:p>
            <a:pPr fontAlgn="auto">
              <a:spcBef>
                <a:spcPts val="0"/>
              </a:spcBef>
              <a:spcAft>
                <a:spcPts val="0"/>
              </a:spcAft>
            </a:pPr>
            <a:r>
              <a:rPr lang="en-US" dirty="0">
                <a:solidFill>
                  <a:prstClr val="black"/>
                </a:solidFill>
                <a:latin typeface="Calibri" panose="020F0502020204030204"/>
              </a:rPr>
              <a:t>S[0] </a:t>
            </a:r>
            <a:r>
              <a:rPr lang="en-US" b="1" dirty="0">
                <a:solidFill>
                  <a:srgbClr val="00B050"/>
                </a:solidFill>
                <a:latin typeface="Calibri" panose="020F0502020204030204"/>
              </a:rPr>
              <a:t>= 0</a:t>
            </a:r>
          </a:p>
          <a:p>
            <a:pPr fontAlgn="auto">
              <a:spcBef>
                <a:spcPts val="0"/>
              </a:spcBef>
              <a:spcAft>
                <a:spcPts val="0"/>
              </a:spcAft>
            </a:pPr>
            <a:r>
              <a:rPr lang="en-US" dirty="0">
                <a:solidFill>
                  <a:prstClr val="black"/>
                </a:solidFill>
                <a:latin typeface="Calibri" panose="020F0502020204030204"/>
              </a:rPr>
              <a:t>S[1] = 0 + (200-150)^2 </a:t>
            </a:r>
            <a:r>
              <a:rPr lang="en-US" b="1" dirty="0">
                <a:solidFill>
                  <a:srgbClr val="00B050"/>
                </a:solidFill>
                <a:latin typeface="Calibri" panose="020F0502020204030204"/>
              </a:rPr>
              <a:t>= 2500</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626840" y="2288520"/>
              <a:ext cx="892800" cy="106200"/>
            </p14:xfrm>
          </p:contentPart>
        </mc:Choice>
        <mc:Fallback xmlns="">
          <p:pic>
            <p:nvPicPr>
              <p:cNvPr id="2" name="Ink 1"/>
              <p:cNvPicPr/>
              <p:nvPr/>
            </p:nvPicPr>
            <p:blipFill>
              <a:blip r:embed="rId3"/>
              <a:stretch>
                <a:fillRect/>
              </a:stretch>
            </p:blipFill>
            <p:spPr>
              <a:xfrm>
                <a:off x="1612080" y="2271960"/>
                <a:ext cx="924120" cy="139320"/>
              </a:xfrm>
              <a:prstGeom prst="rect">
                <a:avLst/>
              </a:prstGeom>
            </p:spPr>
          </p:pic>
        </mc:Fallback>
      </mc:AlternateContent>
    </p:spTree>
    <p:extLst>
      <p:ext uri="{BB962C8B-B14F-4D97-AF65-F5344CB8AC3E}">
        <p14:creationId xmlns:p14="http://schemas.microsoft.com/office/powerpoint/2010/main" val="178553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14500" y="1085851"/>
            <a:ext cx="4914900" cy="1061829"/>
          </a:xfrm>
          <a:prstGeom prst="rect">
            <a:avLst/>
          </a:prstGeom>
        </p:spPr>
        <p:txBody>
          <a:bodyPr wrap="square">
            <a:spAutoFit/>
          </a:bodyPr>
          <a:lstStyle/>
          <a:p>
            <a:pPr fontAlgn="auto">
              <a:spcBef>
                <a:spcPts val="0"/>
              </a:spcBef>
              <a:spcAft>
                <a:spcPts val="0"/>
              </a:spcAft>
            </a:pPr>
            <a:r>
              <a:rPr lang="en-US" sz="900" dirty="0">
                <a:solidFill>
                  <a:prstClr val="black"/>
                </a:solidFill>
                <a:latin typeface="Calibri" panose="020F0502020204030204"/>
              </a:rPr>
              <a:t>Let S[j] be the minimum total penalty when you stop at hotel j.</a:t>
            </a:r>
          </a:p>
          <a:p>
            <a:pPr fontAlgn="auto">
              <a:spcBef>
                <a:spcPts val="0"/>
              </a:spcBef>
              <a:spcAft>
                <a:spcPts val="0"/>
              </a:spcAft>
            </a:pPr>
            <a:r>
              <a:rPr lang="en-US" sz="900" dirty="0">
                <a:solidFill>
                  <a:prstClr val="black"/>
                </a:solidFill>
                <a:latin typeface="Calibri" panose="020F0502020204030204"/>
              </a:rPr>
              <a:t>Let S[0] = 0</a:t>
            </a:r>
          </a:p>
          <a:p>
            <a:pPr fontAlgn="auto">
              <a:spcBef>
                <a:spcPts val="0"/>
              </a:spcBef>
              <a:spcAft>
                <a:spcPts val="0"/>
              </a:spcAft>
            </a:pPr>
            <a:r>
              <a:rPr lang="en-US" sz="900" dirty="0">
                <a:solidFill>
                  <a:prstClr val="black"/>
                </a:solidFill>
                <a:latin typeface="Calibri" panose="020F0502020204030204"/>
              </a:rPr>
              <a:t>For  j &gt;= 1,  j &lt;= n</a:t>
            </a:r>
          </a:p>
          <a:p>
            <a:pPr fontAlgn="auto">
              <a:spcBef>
                <a:spcPts val="0"/>
              </a:spcBef>
              <a:spcAft>
                <a:spcPts val="0"/>
              </a:spcAft>
            </a:pPr>
            <a:r>
              <a:rPr lang="en-US" sz="900" dirty="0">
                <a:solidFill>
                  <a:prstClr val="black"/>
                </a:solidFill>
                <a:latin typeface="Calibri" panose="020F0502020204030204"/>
              </a:rPr>
              <a:t>	S[j] = </a:t>
            </a:r>
            <a:r>
              <a:rPr lang="en-US" sz="900" dirty="0" err="1">
                <a:solidFill>
                  <a:prstClr val="black"/>
                </a:solidFill>
                <a:latin typeface="Calibri" panose="020F0502020204030204"/>
              </a:rPr>
              <a:t>inf</a:t>
            </a:r>
            <a:r>
              <a:rPr lang="en-US" sz="900" dirty="0">
                <a:solidFill>
                  <a:prstClr val="black"/>
                </a:solidFill>
                <a:latin typeface="Calibri" panose="020F0502020204030204"/>
              </a:rPr>
              <a:t>;</a:t>
            </a:r>
          </a:p>
          <a:p>
            <a:pPr fontAlgn="auto">
              <a:spcBef>
                <a:spcPts val="0"/>
              </a:spcBef>
              <a:spcAft>
                <a:spcPts val="0"/>
              </a:spcAft>
            </a:pPr>
            <a:r>
              <a:rPr lang="en-US" sz="900" dirty="0">
                <a:solidFill>
                  <a:prstClr val="black"/>
                </a:solidFill>
                <a:latin typeface="Calibri" panose="020F0502020204030204"/>
              </a:rPr>
              <a:t>	For </a:t>
            </a:r>
            <a:r>
              <a:rPr lang="en-US" sz="900" dirty="0" err="1">
                <a:solidFill>
                  <a:prstClr val="black"/>
                </a:solidFill>
                <a:latin typeface="Calibri" panose="020F0502020204030204"/>
              </a:rPr>
              <a:t>i</a:t>
            </a:r>
            <a:r>
              <a:rPr lang="en-US" sz="900" dirty="0">
                <a:solidFill>
                  <a:prstClr val="black"/>
                </a:solidFill>
                <a:latin typeface="Calibri" panose="020F0502020204030204"/>
              </a:rPr>
              <a:t> = 0,  </a:t>
            </a:r>
            <a:r>
              <a:rPr lang="en-US" sz="900" dirty="0" err="1">
                <a:solidFill>
                  <a:prstClr val="black"/>
                </a:solidFill>
                <a:latin typeface="Calibri" panose="020F0502020204030204"/>
              </a:rPr>
              <a:t>i</a:t>
            </a:r>
            <a:r>
              <a:rPr lang="en-US" sz="900" dirty="0">
                <a:solidFill>
                  <a:prstClr val="black"/>
                </a:solidFill>
                <a:latin typeface="Calibri" panose="020F0502020204030204"/>
              </a:rPr>
              <a:t> &lt; j</a:t>
            </a:r>
          </a:p>
          <a:p>
            <a:pPr fontAlgn="auto">
              <a:spcBef>
                <a:spcPts val="0"/>
              </a:spcBef>
              <a:spcAft>
                <a:spcPts val="0"/>
              </a:spcAft>
            </a:pPr>
            <a:r>
              <a:rPr lang="en-US" sz="900" dirty="0">
                <a:solidFill>
                  <a:prstClr val="black"/>
                </a:solidFill>
                <a:latin typeface="Calibri" panose="020F0502020204030204"/>
              </a:rPr>
              <a:t>		S[j] = min { S[</a:t>
            </a:r>
            <a:r>
              <a:rPr lang="en-US" sz="900" dirty="0" err="1">
                <a:solidFill>
                  <a:prstClr val="black"/>
                </a:solidFill>
                <a:latin typeface="Calibri" panose="020F0502020204030204"/>
              </a:rPr>
              <a:t>i</a:t>
            </a:r>
            <a:r>
              <a:rPr lang="en-US" sz="900" dirty="0">
                <a:solidFill>
                  <a:prstClr val="black"/>
                </a:solidFill>
                <a:latin typeface="Calibri" panose="020F0502020204030204"/>
              </a:rPr>
              <a:t>] + (200-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j</a:t>
            </a:r>
            <a:r>
              <a:rPr lang="en-US" sz="900" dirty="0">
                <a:solidFill>
                  <a:prstClr val="black"/>
                </a:solidFill>
                <a:latin typeface="Calibri" panose="020F0502020204030204"/>
              </a:rPr>
              <a:t> –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i</a:t>
            </a:r>
            <a:r>
              <a:rPr lang="en-US" sz="900" dirty="0">
                <a:solidFill>
                  <a:prstClr val="black"/>
                </a:solidFill>
                <a:latin typeface="Calibri" panose="020F0502020204030204"/>
              </a:rPr>
              <a:t>))</a:t>
            </a:r>
            <a:r>
              <a:rPr lang="en-US" sz="900" baseline="30000" dirty="0">
                <a:solidFill>
                  <a:prstClr val="black"/>
                </a:solidFill>
                <a:latin typeface="Calibri" panose="020F0502020204030204"/>
              </a:rPr>
              <a:t>2 </a:t>
            </a:r>
            <a:r>
              <a:rPr lang="en-US" sz="900" dirty="0">
                <a:solidFill>
                  <a:prstClr val="black"/>
                </a:solidFill>
                <a:latin typeface="Calibri" panose="020F0502020204030204"/>
              </a:rPr>
              <a:t> , S[j]}</a:t>
            </a:r>
          </a:p>
          <a:p>
            <a:pPr fontAlgn="auto">
              <a:spcBef>
                <a:spcPts val="0"/>
              </a:spcBef>
              <a:spcAft>
                <a:spcPts val="0"/>
              </a:spcAft>
            </a:pPr>
            <a:r>
              <a:rPr lang="en-US" sz="900" dirty="0">
                <a:solidFill>
                  <a:prstClr val="black"/>
                </a:solidFill>
                <a:latin typeface="Calibri" panose="020F0502020204030204"/>
              </a:rPr>
              <a:t>Return:  S[n]</a:t>
            </a:r>
          </a:p>
        </p:txBody>
      </p:sp>
      <p:cxnSp>
        <p:nvCxnSpPr>
          <p:cNvPr id="5" name="Straight Connector 4"/>
          <p:cNvCxnSpPr/>
          <p:nvPr/>
        </p:nvCxnSpPr>
        <p:spPr>
          <a:xfrm>
            <a:off x="1314450" y="2361112"/>
            <a:ext cx="6515100"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1371599" y="2361113"/>
            <a:ext cx="6996023" cy="646331"/>
          </a:xfrm>
          <a:prstGeom prst="rect">
            <a:avLst/>
          </a:prstGeom>
          <a:noFill/>
        </p:spPr>
        <p:txBody>
          <a:bodyPr wrap="square" rtlCol="0">
            <a:spAutoFit/>
          </a:bodyPr>
          <a:lstStyle/>
          <a:p>
            <a:pPr fontAlgn="auto">
              <a:spcBef>
                <a:spcPts val="0"/>
              </a:spcBef>
              <a:spcAft>
                <a:spcPts val="0"/>
              </a:spcAft>
            </a:pPr>
            <a:r>
              <a:rPr lang="en-US" sz="1200" dirty="0">
                <a:solidFill>
                  <a:prstClr val="black"/>
                </a:solidFill>
                <a:latin typeface="Calibri" panose="020F0502020204030204"/>
              </a:rPr>
              <a:t>a</a:t>
            </a:r>
            <a:r>
              <a:rPr lang="en-US" sz="1200" baseline="-25000" dirty="0">
                <a:solidFill>
                  <a:prstClr val="black"/>
                </a:solidFill>
                <a:latin typeface="Calibri" panose="020F0502020204030204"/>
              </a:rPr>
              <a:t>0</a:t>
            </a:r>
            <a:r>
              <a:rPr lang="en-US" sz="1200" dirty="0">
                <a:solidFill>
                  <a:prstClr val="black"/>
                </a:solidFill>
                <a:latin typeface="Calibri" panose="020F0502020204030204"/>
              </a:rPr>
              <a:t> = 0             a</a:t>
            </a:r>
            <a:r>
              <a:rPr lang="en-US" sz="1200" baseline="-25000" dirty="0">
                <a:solidFill>
                  <a:prstClr val="black"/>
                </a:solidFill>
                <a:latin typeface="Calibri" panose="020F0502020204030204"/>
              </a:rPr>
              <a:t>1</a:t>
            </a:r>
            <a:r>
              <a:rPr lang="en-US" sz="1200" dirty="0">
                <a:solidFill>
                  <a:prstClr val="black"/>
                </a:solidFill>
                <a:latin typeface="Calibri" panose="020F0502020204030204"/>
              </a:rPr>
              <a:t> = 150      a</a:t>
            </a:r>
            <a:r>
              <a:rPr lang="en-US" sz="1200" baseline="-25000" dirty="0">
                <a:solidFill>
                  <a:prstClr val="black"/>
                </a:solidFill>
                <a:latin typeface="Calibri" panose="020F0502020204030204"/>
              </a:rPr>
              <a:t>2</a:t>
            </a:r>
            <a:r>
              <a:rPr lang="en-US" sz="1200" dirty="0">
                <a:solidFill>
                  <a:prstClr val="black"/>
                </a:solidFill>
                <a:latin typeface="Calibri" panose="020F0502020204030204"/>
              </a:rPr>
              <a:t> = 200    a</a:t>
            </a:r>
            <a:r>
              <a:rPr lang="en-US" sz="1200" baseline="-25000" dirty="0">
                <a:solidFill>
                  <a:prstClr val="black"/>
                </a:solidFill>
                <a:latin typeface="Calibri" panose="020F0502020204030204"/>
              </a:rPr>
              <a:t>3</a:t>
            </a:r>
            <a:r>
              <a:rPr lang="en-US" sz="1200" dirty="0">
                <a:solidFill>
                  <a:prstClr val="black"/>
                </a:solidFill>
                <a:latin typeface="Calibri" panose="020F0502020204030204"/>
              </a:rPr>
              <a:t> = 295           a</a:t>
            </a:r>
            <a:r>
              <a:rPr lang="en-US" sz="1200" baseline="-25000" dirty="0">
                <a:solidFill>
                  <a:prstClr val="black"/>
                </a:solidFill>
                <a:latin typeface="Calibri" panose="020F0502020204030204"/>
              </a:rPr>
              <a:t>4</a:t>
            </a:r>
            <a:r>
              <a:rPr lang="en-US" sz="1200" dirty="0">
                <a:solidFill>
                  <a:prstClr val="black"/>
                </a:solidFill>
                <a:latin typeface="Calibri" panose="020F0502020204030204"/>
              </a:rPr>
              <a:t> = 375                      a</a:t>
            </a:r>
            <a:r>
              <a:rPr lang="en-US" sz="1200" baseline="-25000" dirty="0">
                <a:solidFill>
                  <a:prstClr val="black"/>
                </a:solidFill>
                <a:latin typeface="Calibri" panose="020F0502020204030204"/>
              </a:rPr>
              <a:t>5</a:t>
            </a:r>
            <a:r>
              <a:rPr lang="en-US" sz="1200" dirty="0">
                <a:solidFill>
                  <a:prstClr val="black"/>
                </a:solidFill>
                <a:latin typeface="Calibri" panose="020F0502020204030204"/>
              </a:rPr>
              <a:t> = 480                             a</a:t>
            </a:r>
            <a:r>
              <a:rPr lang="en-US" sz="1200" baseline="-25000" dirty="0">
                <a:solidFill>
                  <a:prstClr val="black"/>
                </a:solidFill>
                <a:latin typeface="Calibri" panose="020F0502020204030204"/>
              </a:rPr>
              <a:t>6</a:t>
            </a:r>
            <a:r>
              <a:rPr lang="en-US" sz="1200" dirty="0">
                <a:solidFill>
                  <a:prstClr val="black"/>
                </a:solidFill>
                <a:latin typeface="Calibri" panose="020F0502020204030204"/>
              </a:rPr>
              <a:t> = 620</a:t>
            </a:r>
          </a:p>
          <a:p>
            <a:pPr fontAlgn="auto">
              <a:spcBef>
                <a:spcPts val="0"/>
              </a:spcBef>
              <a:spcAft>
                <a:spcPts val="0"/>
              </a:spcAft>
            </a:pPr>
            <a:endParaRPr lang="en-US" sz="1200" dirty="0">
              <a:solidFill>
                <a:prstClr val="black"/>
              </a:solidFill>
              <a:latin typeface="Calibri" panose="020F0502020204030204"/>
            </a:endParaRPr>
          </a:p>
          <a:p>
            <a:pPr fontAlgn="auto">
              <a:spcBef>
                <a:spcPts val="0"/>
              </a:spcBef>
              <a:spcAft>
                <a:spcPts val="0"/>
              </a:spcAft>
            </a:pPr>
            <a:endParaRPr lang="en-US" sz="1200" dirty="0">
              <a:solidFill>
                <a:prstClr val="black"/>
              </a:solidFill>
              <a:latin typeface="Calibri" panose="020F0502020204030204"/>
            </a:endParaRPr>
          </a:p>
        </p:txBody>
      </p:sp>
      <p:sp>
        <p:nvSpPr>
          <p:cNvPr id="9" name="Rectangle 8"/>
          <p:cNvSpPr/>
          <p:nvPr/>
        </p:nvSpPr>
        <p:spPr>
          <a:xfrm>
            <a:off x="1485900" y="3486151"/>
            <a:ext cx="3600450" cy="1477328"/>
          </a:xfrm>
          <a:prstGeom prst="rect">
            <a:avLst/>
          </a:prstGeom>
        </p:spPr>
        <p:txBody>
          <a:bodyPr wrap="square">
            <a:spAutoFit/>
          </a:bodyPr>
          <a:lstStyle/>
          <a:p>
            <a:pPr fontAlgn="auto">
              <a:spcBef>
                <a:spcPts val="0"/>
              </a:spcBef>
              <a:spcAft>
                <a:spcPts val="0"/>
              </a:spcAft>
            </a:pPr>
            <a:endParaRPr lang="en-US" b="1" dirty="0">
              <a:solidFill>
                <a:srgbClr val="00B050"/>
              </a:solidFill>
              <a:latin typeface="Calibri" panose="020F0502020204030204"/>
            </a:endParaRPr>
          </a:p>
          <a:p>
            <a:pPr fontAlgn="auto">
              <a:spcBef>
                <a:spcPts val="0"/>
              </a:spcBef>
              <a:spcAft>
                <a:spcPts val="0"/>
              </a:spcAft>
            </a:pPr>
            <a:r>
              <a:rPr lang="en-US" dirty="0">
                <a:solidFill>
                  <a:prstClr val="black"/>
                </a:solidFill>
                <a:latin typeface="Calibri" panose="020F0502020204030204"/>
              </a:rPr>
              <a:t>S[2] = </a:t>
            </a:r>
            <a:r>
              <a:rPr lang="en-US" dirty="0">
                <a:solidFill>
                  <a:srgbClr val="7030A0"/>
                </a:solidFill>
                <a:latin typeface="Calibri" panose="020F0502020204030204"/>
              </a:rPr>
              <a:t>0 + (200-200)^2 </a:t>
            </a:r>
            <a:r>
              <a:rPr lang="en-US" dirty="0">
                <a:solidFill>
                  <a:prstClr val="black"/>
                </a:solidFill>
                <a:latin typeface="Calibri" panose="020F0502020204030204"/>
              </a:rPr>
              <a:t>= </a:t>
            </a:r>
            <a:r>
              <a:rPr lang="en-US" b="1" dirty="0">
                <a:solidFill>
                  <a:srgbClr val="00B050"/>
                </a:solidFill>
                <a:latin typeface="Calibri" panose="020F0502020204030204"/>
              </a:rPr>
              <a:t>0</a:t>
            </a:r>
          </a:p>
          <a:p>
            <a:pPr fontAlgn="auto">
              <a:spcBef>
                <a:spcPts val="0"/>
              </a:spcBef>
              <a:spcAft>
                <a:spcPts val="0"/>
              </a:spcAft>
            </a:pPr>
            <a:r>
              <a:rPr lang="en-US" dirty="0">
                <a:solidFill>
                  <a:prstClr val="black"/>
                </a:solidFill>
                <a:latin typeface="Calibri" panose="020F0502020204030204"/>
              </a:rPr>
              <a:t>           </a:t>
            </a:r>
            <a:r>
              <a:rPr lang="en-US" dirty="0">
                <a:solidFill>
                  <a:srgbClr val="0070C0"/>
                </a:solidFill>
                <a:latin typeface="Calibri" panose="020F0502020204030204"/>
              </a:rPr>
              <a:t>2500 + (200-(200-150))^2 </a:t>
            </a:r>
            <a:r>
              <a:rPr lang="en-US" dirty="0">
                <a:solidFill>
                  <a:prstClr val="black"/>
                </a:solidFill>
                <a:latin typeface="Calibri" panose="020F0502020204030204"/>
              </a:rPr>
              <a:t>= 25000	</a:t>
            </a:r>
          </a:p>
          <a:p>
            <a:pPr fontAlgn="auto">
              <a:spcBef>
                <a:spcPts val="0"/>
              </a:spcBef>
              <a:spcAft>
                <a:spcPts val="0"/>
              </a:spcAft>
            </a:pPr>
            <a:endParaRPr lang="en-US" dirty="0">
              <a:solidFill>
                <a:prstClr val="black"/>
              </a:solidFill>
              <a:latin typeface="Calibri" panose="020F0502020204030204"/>
            </a:endParaRPr>
          </a:p>
        </p:txBody>
      </p:sp>
      <p:sp>
        <p:nvSpPr>
          <p:cNvPr id="7" name="Rectangle 6"/>
          <p:cNvSpPr/>
          <p:nvPr/>
        </p:nvSpPr>
        <p:spPr>
          <a:xfrm>
            <a:off x="5314950" y="3086101"/>
            <a:ext cx="3429000" cy="646331"/>
          </a:xfrm>
          <a:prstGeom prst="rect">
            <a:avLst/>
          </a:prstGeom>
        </p:spPr>
        <p:txBody>
          <a:bodyPr>
            <a:spAutoFit/>
          </a:bodyPr>
          <a:lstStyle/>
          <a:p>
            <a:pPr fontAlgn="auto">
              <a:spcBef>
                <a:spcPts val="0"/>
              </a:spcBef>
              <a:spcAft>
                <a:spcPts val="0"/>
              </a:spcAft>
            </a:pPr>
            <a:r>
              <a:rPr lang="en-US" dirty="0">
                <a:solidFill>
                  <a:prstClr val="black"/>
                </a:solidFill>
                <a:latin typeface="Calibri" panose="020F0502020204030204"/>
              </a:rPr>
              <a:t>S[0] </a:t>
            </a:r>
            <a:r>
              <a:rPr lang="en-US" b="1" dirty="0">
                <a:solidFill>
                  <a:srgbClr val="00B050"/>
                </a:solidFill>
                <a:latin typeface="Calibri" panose="020F0502020204030204"/>
              </a:rPr>
              <a:t>= 0</a:t>
            </a:r>
          </a:p>
          <a:p>
            <a:pPr fontAlgn="auto">
              <a:spcBef>
                <a:spcPts val="0"/>
              </a:spcBef>
              <a:spcAft>
                <a:spcPts val="0"/>
              </a:spcAft>
            </a:pPr>
            <a:r>
              <a:rPr lang="en-US" dirty="0">
                <a:solidFill>
                  <a:prstClr val="black"/>
                </a:solidFill>
                <a:latin typeface="Calibri" panose="020F0502020204030204"/>
              </a:rPr>
              <a:t>S[1] </a:t>
            </a:r>
            <a:r>
              <a:rPr lang="en-US" b="1" dirty="0">
                <a:solidFill>
                  <a:srgbClr val="00B050"/>
                </a:solidFill>
                <a:latin typeface="Calibri" panose="020F0502020204030204"/>
              </a:rPr>
              <a:t>= 2500</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535040" y="1834560"/>
              <a:ext cx="2402280" cy="2547000"/>
            </p14:xfrm>
          </p:contentPart>
        </mc:Choice>
        <mc:Fallback xmlns="">
          <p:pic>
            <p:nvPicPr>
              <p:cNvPr id="2" name="Ink 1"/>
              <p:cNvPicPr/>
              <p:nvPr/>
            </p:nvPicPr>
            <p:blipFill>
              <a:blip r:embed="rId3"/>
              <a:stretch>
                <a:fillRect/>
              </a:stretch>
            </p:blipFill>
            <p:spPr>
              <a:xfrm>
                <a:off x="1518480" y="1818000"/>
                <a:ext cx="2423520" cy="2572200"/>
              </a:xfrm>
              <a:prstGeom prst="rect">
                <a:avLst/>
              </a:prstGeom>
            </p:spPr>
          </p:pic>
        </mc:Fallback>
      </mc:AlternateContent>
    </p:spTree>
    <p:extLst>
      <p:ext uri="{BB962C8B-B14F-4D97-AF65-F5344CB8AC3E}">
        <p14:creationId xmlns:p14="http://schemas.microsoft.com/office/powerpoint/2010/main" val="235038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14500" y="1085851"/>
            <a:ext cx="4914900" cy="1061829"/>
          </a:xfrm>
          <a:prstGeom prst="rect">
            <a:avLst/>
          </a:prstGeom>
        </p:spPr>
        <p:txBody>
          <a:bodyPr wrap="square">
            <a:spAutoFit/>
          </a:bodyPr>
          <a:lstStyle/>
          <a:p>
            <a:pPr fontAlgn="auto">
              <a:spcBef>
                <a:spcPts val="0"/>
              </a:spcBef>
              <a:spcAft>
                <a:spcPts val="0"/>
              </a:spcAft>
            </a:pPr>
            <a:r>
              <a:rPr lang="en-US" sz="900" dirty="0">
                <a:solidFill>
                  <a:prstClr val="black"/>
                </a:solidFill>
                <a:latin typeface="Calibri" panose="020F0502020204030204"/>
              </a:rPr>
              <a:t>Let S[j] be the minimum total penalty when you stop at hotel j.</a:t>
            </a:r>
          </a:p>
          <a:p>
            <a:pPr fontAlgn="auto">
              <a:spcBef>
                <a:spcPts val="0"/>
              </a:spcBef>
              <a:spcAft>
                <a:spcPts val="0"/>
              </a:spcAft>
            </a:pPr>
            <a:r>
              <a:rPr lang="en-US" sz="900" dirty="0">
                <a:solidFill>
                  <a:prstClr val="black"/>
                </a:solidFill>
                <a:latin typeface="Calibri" panose="020F0502020204030204"/>
              </a:rPr>
              <a:t>Let S[0] = 0</a:t>
            </a:r>
          </a:p>
          <a:p>
            <a:pPr fontAlgn="auto">
              <a:spcBef>
                <a:spcPts val="0"/>
              </a:spcBef>
              <a:spcAft>
                <a:spcPts val="0"/>
              </a:spcAft>
            </a:pPr>
            <a:r>
              <a:rPr lang="en-US" sz="900" dirty="0">
                <a:solidFill>
                  <a:prstClr val="black"/>
                </a:solidFill>
                <a:latin typeface="Calibri" panose="020F0502020204030204"/>
              </a:rPr>
              <a:t>For  j &gt;= 1,  j &lt;= n</a:t>
            </a:r>
          </a:p>
          <a:p>
            <a:pPr fontAlgn="auto">
              <a:spcBef>
                <a:spcPts val="0"/>
              </a:spcBef>
              <a:spcAft>
                <a:spcPts val="0"/>
              </a:spcAft>
            </a:pPr>
            <a:r>
              <a:rPr lang="en-US" sz="900" dirty="0">
                <a:solidFill>
                  <a:prstClr val="black"/>
                </a:solidFill>
                <a:latin typeface="Calibri" panose="020F0502020204030204"/>
              </a:rPr>
              <a:t>	S[j] = </a:t>
            </a:r>
            <a:r>
              <a:rPr lang="en-US" sz="900" dirty="0" err="1">
                <a:solidFill>
                  <a:prstClr val="black"/>
                </a:solidFill>
                <a:latin typeface="Calibri" panose="020F0502020204030204"/>
              </a:rPr>
              <a:t>inf</a:t>
            </a:r>
            <a:r>
              <a:rPr lang="en-US" sz="900" dirty="0">
                <a:solidFill>
                  <a:prstClr val="black"/>
                </a:solidFill>
                <a:latin typeface="Calibri" panose="020F0502020204030204"/>
              </a:rPr>
              <a:t>;</a:t>
            </a:r>
          </a:p>
          <a:p>
            <a:pPr fontAlgn="auto">
              <a:spcBef>
                <a:spcPts val="0"/>
              </a:spcBef>
              <a:spcAft>
                <a:spcPts val="0"/>
              </a:spcAft>
            </a:pPr>
            <a:r>
              <a:rPr lang="en-US" sz="900" dirty="0">
                <a:solidFill>
                  <a:prstClr val="black"/>
                </a:solidFill>
                <a:latin typeface="Calibri" panose="020F0502020204030204"/>
              </a:rPr>
              <a:t>	For </a:t>
            </a:r>
            <a:r>
              <a:rPr lang="en-US" sz="900" dirty="0" err="1">
                <a:solidFill>
                  <a:prstClr val="black"/>
                </a:solidFill>
                <a:latin typeface="Calibri" panose="020F0502020204030204"/>
              </a:rPr>
              <a:t>i</a:t>
            </a:r>
            <a:r>
              <a:rPr lang="en-US" sz="900" dirty="0">
                <a:solidFill>
                  <a:prstClr val="black"/>
                </a:solidFill>
                <a:latin typeface="Calibri" panose="020F0502020204030204"/>
              </a:rPr>
              <a:t> = 0,  </a:t>
            </a:r>
            <a:r>
              <a:rPr lang="en-US" sz="900" dirty="0" err="1">
                <a:solidFill>
                  <a:prstClr val="black"/>
                </a:solidFill>
                <a:latin typeface="Calibri" panose="020F0502020204030204"/>
              </a:rPr>
              <a:t>i</a:t>
            </a:r>
            <a:r>
              <a:rPr lang="en-US" sz="900" dirty="0">
                <a:solidFill>
                  <a:prstClr val="black"/>
                </a:solidFill>
                <a:latin typeface="Calibri" panose="020F0502020204030204"/>
              </a:rPr>
              <a:t> &lt; j</a:t>
            </a:r>
          </a:p>
          <a:p>
            <a:pPr fontAlgn="auto">
              <a:spcBef>
                <a:spcPts val="0"/>
              </a:spcBef>
              <a:spcAft>
                <a:spcPts val="0"/>
              </a:spcAft>
            </a:pPr>
            <a:r>
              <a:rPr lang="en-US" sz="900" dirty="0">
                <a:solidFill>
                  <a:prstClr val="black"/>
                </a:solidFill>
                <a:latin typeface="Calibri" panose="020F0502020204030204"/>
              </a:rPr>
              <a:t>		S[j] = min { S[</a:t>
            </a:r>
            <a:r>
              <a:rPr lang="en-US" sz="900" dirty="0" err="1">
                <a:solidFill>
                  <a:prstClr val="black"/>
                </a:solidFill>
                <a:latin typeface="Calibri" panose="020F0502020204030204"/>
              </a:rPr>
              <a:t>i</a:t>
            </a:r>
            <a:r>
              <a:rPr lang="en-US" sz="900" dirty="0">
                <a:solidFill>
                  <a:prstClr val="black"/>
                </a:solidFill>
                <a:latin typeface="Calibri" panose="020F0502020204030204"/>
              </a:rPr>
              <a:t>] + (200-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j</a:t>
            </a:r>
            <a:r>
              <a:rPr lang="en-US" sz="900" dirty="0">
                <a:solidFill>
                  <a:prstClr val="black"/>
                </a:solidFill>
                <a:latin typeface="Calibri" panose="020F0502020204030204"/>
              </a:rPr>
              <a:t> –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i</a:t>
            </a:r>
            <a:r>
              <a:rPr lang="en-US" sz="900" dirty="0">
                <a:solidFill>
                  <a:prstClr val="black"/>
                </a:solidFill>
                <a:latin typeface="Calibri" panose="020F0502020204030204"/>
              </a:rPr>
              <a:t>))</a:t>
            </a:r>
            <a:r>
              <a:rPr lang="en-US" sz="900" baseline="30000" dirty="0">
                <a:solidFill>
                  <a:prstClr val="black"/>
                </a:solidFill>
                <a:latin typeface="Calibri" panose="020F0502020204030204"/>
              </a:rPr>
              <a:t>2 </a:t>
            </a:r>
            <a:r>
              <a:rPr lang="en-US" sz="900" dirty="0">
                <a:solidFill>
                  <a:prstClr val="black"/>
                </a:solidFill>
                <a:latin typeface="Calibri" panose="020F0502020204030204"/>
              </a:rPr>
              <a:t> , S[j]}</a:t>
            </a:r>
          </a:p>
          <a:p>
            <a:pPr fontAlgn="auto">
              <a:spcBef>
                <a:spcPts val="0"/>
              </a:spcBef>
              <a:spcAft>
                <a:spcPts val="0"/>
              </a:spcAft>
            </a:pPr>
            <a:r>
              <a:rPr lang="en-US" sz="900" dirty="0">
                <a:solidFill>
                  <a:prstClr val="black"/>
                </a:solidFill>
                <a:latin typeface="Calibri" panose="020F0502020204030204"/>
              </a:rPr>
              <a:t>Return:  S[n]</a:t>
            </a:r>
          </a:p>
        </p:txBody>
      </p:sp>
      <p:cxnSp>
        <p:nvCxnSpPr>
          <p:cNvPr id="5" name="Straight Connector 4"/>
          <p:cNvCxnSpPr/>
          <p:nvPr/>
        </p:nvCxnSpPr>
        <p:spPr>
          <a:xfrm>
            <a:off x="1314450" y="2361112"/>
            <a:ext cx="6515100"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1371600" y="2361113"/>
            <a:ext cx="6892506" cy="646331"/>
          </a:xfrm>
          <a:prstGeom prst="rect">
            <a:avLst/>
          </a:prstGeom>
          <a:noFill/>
        </p:spPr>
        <p:txBody>
          <a:bodyPr wrap="square" rtlCol="0">
            <a:spAutoFit/>
          </a:bodyPr>
          <a:lstStyle/>
          <a:p>
            <a:pPr fontAlgn="auto">
              <a:spcBef>
                <a:spcPts val="0"/>
              </a:spcBef>
              <a:spcAft>
                <a:spcPts val="0"/>
              </a:spcAft>
            </a:pPr>
            <a:r>
              <a:rPr lang="en-US" sz="1200" dirty="0">
                <a:solidFill>
                  <a:prstClr val="black"/>
                </a:solidFill>
                <a:latin typeface="Calibri" panose="020F0502020204030204"/>
              </a:rPr>
              <a:t>a</a:t>
            </a:r>
            <a:r>
              <a:rPr lang="en-US" sz="1200" baseline="-25000" dirty="0">
                <a:solidFill>
                  <a:prstClr val="black"/>
                </a:solidFill>
                <a:latin typeface="Calibri" panose="020F0502020204030204"/>
              </a:rPr>
              <a:t>0</a:t>
            </a:r>
            <a:r>
              <a:rPr lang="en-US" sz="1200" dirty="0">
                <a:solidFill>
                  <a:prstClr val="black"/>
                </a:solidFill>
                <a:latin typeface="Calibri" panose="020F0502020204030204"/>
              </a:rPr>
              <a:t> = 0             a</a:t>
            </a:r>
            <a:r>
              <a:rPr lang="en-US" sz="1200" baseline="-25000" dirty="0">
                <a:solidFill>
                  <a:prstClr val="black"/>
                </a:solidFill>
                <a:latin typeface="Calibri" panose="020F0502020204030204"/>
              </a:rPr>
              <a:t>1</a:t>
            </a:r>
            <a:r>
              <a:rPr lang="en-US" sz="1200" dirty="0">
                <a:solidFill>
                  <a:prstClr val="black"/>
                </a:solidFill>
                <a:latin typeface="Calibri" panose="020F0502020204030204"/>
              </a:rPr>
              <a:t> = 150      a</a:t>
            </a:r>
            <a:r>
              <a:rPr lang="en-US" sz="1200" baseline="-25000" dirty="0">
                <a:solidFill>
                  <a:prstClr val="black"/>
                </a:solidFill>
                <a:latin typeface="Calibri" panose="020F0502020204030204"/>
              </a:rPr>
              <a:t>2</a:t>
            </a:r>
            <a:r>
              <a:rPr lang="en-US" sz="1200" dirty="0">
                <a:solidFill>
                  <a:prstClr val="black"/>
                </a:solidFill>
                <a:latin typeface="Calibri" panose="020F0502020204030204"/>
              </a:rPr>
              <a:t> = 200    a</a:t>
            </a:r>
            <a:r>
              <a:rPr lang="en-US" sz="1200" baseline="-25000" dirty="0">
                <a:solidFill>
                  <a:prstClr val="black"/>
                </a:solidFill>
                <a:latin typeface="Calibri" panose="020F0502020204030204"/>
              </a:rPr>
              <a:t>3</a:t>
            </a:r>
            <a:r>
              <a:rPr lang="en-US" sz="1200" dirty="0">
                <a:solidFill>
                  <a:prstClr val="black"/>
                </a:solidFill>
                <a:latin typeface="Calibri" panose="020F0502020204030204"/>
              </a:rPr>
              <a:t> = 295           a</a:t>
            </a:r>
            <a:r>
              <a:rPr lang="en-US" sz="1200" baseline="-25000" dirty="0">
                <a:solidFill>
                  <a:prstClr val="black"/>
                </a:solidFill>
                <a:latin typeface="Calibri" panose="020F0502020204030204"/>
              </a:rPr>
              <a:t>4</a:t>
            </a:r>
            <a:r>
              <a:rPr lang="en-US" sz="1200" dirty="0">
                <a:solidFill>
                  <a:prstClr val="black"/>
                </a:solidFill>
                <a:latin typeface="Calibri" panose="020F0502020204030204"/>
              </a:rPr>
              <a:t> = 375                      a</a:t>
            </a:r>
            <a:r>
              <a:rPr lang="en-US" sz="1200" baseline="-25000" dirty="0">
                <a:solidFill>
                  <a:prstClr val="black"/>
                </a:solidFill>
                <a:latin typeface="Calibri" panose="020F0502020204030204"/>
              </a:rPr>
              <a:t>5</a:t>
            </a:r>
            <a:r>
              <a:rPr lang="en-US" sz="1200" dirty="0">
                <a:solidFill>
                  <a:prstClr val="black"/>
                </a:solidFill>
                <a:latin typeface="Calibri" panose="020F0502020204030204"/>
              </a:rPr>
              <a:t> = 480                             a</a:t>
            </a:r>
            <a:r>
              <a:rPr lang="en-US" sz="1200" baseline="-25000" dirty="0">
                <a:solidFill>
                  <a:prstClr val="black"/>
                </a:solidFill>
                <a:latin typeface="Calibri" panose="020F0502020204030204"/>
              </a:rPr>
              <a:t>6</a:t>
            </a:r>
            <a:r>
              <a:rPr lang="en-US" sz="1200" dirty="0">
                <a:solidFill>
                  <a:prstClr val="black"/>
                </a:solidFill>
                <a:latin typeface="Calibri" panose="020F0502020204030204"/>
              </a:rPr>
              <a:t> = 620</a:t>
            </a:r>
          </a:p>
          <a:p>
            <a:pPr fontAlgn="auto">
              <a:spcBef>
                <a:spcPts val="0"/>
              </a:spcBef>
              <a:spcAft>
                <a:spcPts val="0"/>
              </a:spcAft>
            </a:pPr>
            <a:endParaRPr lang="en-US" sz="1200" dirty="0">
              <a:solidFill>
                <a:prstClr val="black"/>
              </a:solidFill>
              <a:latin typeface="Calibri" panose="020F0502020204030204"/>
            </a:endParaRPr>
          </a:p>
          <a:p>
            <a:pPr fontAlgn="auto">
              <a:spcBef>
                <a:spcPts val="0"/>
              </a:spcBef>
              <a:spcAft>
                <a:spcPts val="0"/>
              </a:spcAft>
            </a:pPr>
            <a:endParaRPr lang="en-US" sz="1200" dirty="0">
              <a:solidFill>
                <a:prstClr val="black"/>
              </a:solidFill>
              <a:latin typeface="Calibri" panose="020F0502020204030204"/>
            </a:endParaRPr>
          </a:p>
        </p:txBody>
      </p:sp>
      <p:sp>
        <p:nvSpPr>
          <p:cNvPr id="9" name="Rectangle 8"/>
          <p:cNvSpPr/>
          <p:nvPr/>
        </p:nvSpPr>
        <p:spPr>
          <a:xfrm>
            <a:off x="1485900" y="3486151"/>
            <a:ext cx="3600450" cy="1477328"/>
          </a:xfrm>
          <a:prstGeom prst="rect">
            <a:avLst/>
          </a:prstGeom>
        </p:spPr>
        <p:txBody>
          <a:bodyPr wrap="square">
            <a:spAutoFit/>
          </a:bodyPr>
          <a:lstStyle/>
          <a:p>
            <a:pPr fontAlgn="auto">
              <a:spcBef>
                <a:spcPts val="0"/>
              </a:spcBef>
              <a:spcAft>
                <a:spcPts val="0"/>
              </a:spcAft>
            </a:pPr>
            <a:endParaRPr lang="en-US" b="1" dirty="0">
              <a:solidFill>
                <a:srgbClr val="00B050"/>
              </a:solidFill>
              <a:latin typeface="Calibri" panose="020F0502020204030204"/>
            </a:endParaRPr>
          </a:p>
          <a:p>
            <a:pPr fontAlgn="auto">
              <a:spcBef>
                <a:spcPts val="0"/>
              </a:spcBef>
              <a:spcAft>
                <a:spcPts val="0"/>
              </a:spcAft>
            </a:pPr>
            <a:r>
              <a:rPr lang="en-US" dirty="0">
                <a:solidFill>
                  <a:prstClr val="black"/>
                </a:solidFill>
                <a:latin typeface="Calibri" panose="020F0502020204030204"/>
              </a:rPr>
              <a:t>S[2] = </a:t>
            </a:r>
            <a:r>
              <a:rPr lang="en-US" dirty="0">
                <a:solidFill>
                  <a:srgbClr val="7030A0"/>
                </a:solidFill>
                <a:latin typeface="Calibri" panose="020F0502020204030204"/>
              </a:rPr>
              <a:t>0 + (200-200)^2 </a:t>
            </a:r>
            <a:r>
              <a:rPr lang="en-US" dirty="0">
                <a:solidFill>
                  <a:prstClr val="black"/>
                </a:solidFill>
                <a:latin typeface="Calibri" panose="020F0502020204030204"/>
              </a:rPr>
              <a:t>= </a:t>
            </a:r>
            <a:r>
              <a:rPr lang="en-US" b="1" dirty="0">
                <a:solidFill>
                  <a:srgbClr val="00B050"/>
                </a:solidFill>
                <a:latin typeface="Calibri" panose="020F0502020204030204"/>
              </a:rPr>
              <a:t>0</a:t>
            </a:r>
          </a:p>
          <a:p>
            <a:pPr fontAlgn="auto">
              <a:spcBef>
                <a:spcPts val="0"/>
              </a:spcBef>
              <a:spcAft>
                <a:spcPts val="0"/>
              </a:spcAft>
            </a:pPr>
            <a:r>
              <a:rPr lang="en-US" dirty="0">
                <a:solidFill>
                  <a:prstClr val="black"/>
                </a:solidFill>
                <a:latin typeface="Calibri" panose="020F0502020204030204"/>
              </a:rPr>
              <a:t>           </a:t>
            </a:r>
            <a:r>
              <a:rPr lang="en-US" dirty="0">
                <a:solidFill>
                  <a:srgbClr val="0070C0"/>
                </a:solidFill>
                <a:latin typeface="Calibri" panose="020F0502020204030204"/>
              </a:rPr>
              <a:t>2500 + (200-(200-150))^2 </a:t>
            </a:r>
            <a:r>
              <a:rPr lang="en-US" dirty="0">
                <a:solidFill>
                  <a:prstClr val="black"/>
                </a:solidFill>
                <a:latin typeface="Calibri" panose="020F0502020204030204"/>
              </a:rPr>
              <a:t>= 25000	</a:t>
            </a:r>
          </a:p>
          <a:p>
            <a:pPr fontAlgn="auto">
              <a:spcBef>
                <a:spcPts val="0"/>
              </a:spcBef>
              <a:spcAft>
                <a:spcPts val="0"/>
              </a:spcAft>
            </a:pPr>
            <a:endParaRPr lang="en-US" dirty="0">
              <a:solidFill>
                <a:prstClr val="black"/>
              </a:solidFill>
              <a:latin typeface="Calibri" panose="020F0502020204030204"/>
            </a:endParaRPr>
          </a:p>
        </p:txBody>
      </p:sp>
      <p:sp>
        <p:nvSpPr>
          <p:cNvPr id="7" name="Rectangle 6"/>
          <p:cNvSpPr/>
          <p:nvPr/>
        </p:nvSpPr>
        <p:spPr>
          <a:xfrm>
            <a:off x="5314950" y="3086100"/>
            <a:ext cx="3429000" cy="923330"/>
          </a:xfrm>
          <a:prstGeom prst="rect">
            <a:avLst/>
          </a:prstGeom>
        </p:spPr>
        <p:txBody>
          <a:bodyPr>
            <a:spAutoFit/>
          </a:bodyPr>
          <a:lstStyle/>
          <a:p>
            <a:pPr fontAlgn="auto">
              <a:spcBef>
                <a:spcPts val="0"/>
              </a:spcBef>
              <a:spcAft>
                <a:spcPts val="0"/>
              </a:spcAft>
            </a:pPr>
            <a:r>
              <a:rPr lang="en-US" dirty="0">
                <a:solidFill>
                  <a:prstClr val="black"/>
                </a:solidFill>
                <a:latin typeface="Calibri" panose="020F0502020204030204"/>
              </a:rPr>
              <a:t>S[0] </a:t>
            </a:r>
            <a:r>
              <a:rPr lang="en-US" b="1" dirty="0">
                <a:solidFill>
                  <a:srgbClr val="00B050"/>
                </a:solidFill>
                <a:latin typeface="Calibri" panose="020F0502020204030204"/>
              </a:rPr>
              <a:t>= 0</a:t>
            </a:r>
          </a:p>
          <a:p>
            <a:pPr fontAlgn="auto">
              <a:spcBef>
                <a:spcPts val="0"/>
              </a:spcBef>
              <a:spcAft>
                <a:spcPts val="0"/>
              </a:spcAft>
            </a:pPr>
            <a:r>
              <a:rPr lang="en-US" dirty="0">
                <a:solidFill>
                  <a:prstClr val="black"/>
                </a:solidFill>
                <a:latin typeface="Calibri" panose="020F0502020204030204"/>
              </a:rPr>
              <a:t>S[1] </a:t>
            </a:r>
            <a:r>
              <a:rPr lang="en-US" b="1" dirty="0">
                <a:solidFill>
                  <a:srgbClr val="00B050"/>
                </a:solidFill>
                <a:latin typeface="Calibri" panose="020F0502020204030204"/>
              </a:rPr>
              <a:t>= 2500</a:t>
            </a:r>
          </a:p>
          <a:p>
            <a:pPr fontAlgn="auto">
              <a:spcBef>
                <a:spcPts val="0"/>
              </a:spcBef>
              <a:spcAft>
                <a:spcPts val="0"/>
              </a:spcAft>
            </a:pPr>
            <a:r>
              <a:rPr lang="en-US" dirty="0">
                <a:solidFill>
                  <a:prstClr val="black"/>
                </a:solidFill>
                <a:latin typeface="Calibri" panose="020F0502020204030204"/>
              </a:rPr>
              <a:t>S[2] = </a:t>
            </a:r>
            <a:r>
              <a:rPr lang="en-US" b="1" dirty="0">
                <a:solidFill>
                  <a:srgbClr val="00B050"/>
                </a:solidFill>
                <a:latin typeface="Calibri" panose="020F0502020204030204"/>
              </a:rPr>
              <a:t>0</a:t>
            </a:r>
          </a:p>
        </p:txBody>
      </p:sp>
    </p:spTree>
    <p:extLst>
      <p:ext uri="{BB962C8B-B14F-4D97-AF65-F5344CB8AC3E}">
        <p14:creationId xmlns:p14="http://schemas.microsoft.com/office/powerpoint/2010/main" val="69166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14500" y="1085851"/>
            <a:ext cx="4914900" cy="1061829"/>
          </a:xfrm>
          <a:prstGeom prst="rect">
            <a:avLst/>
          </a:prstGeom>
        </p:spPr>
        <p:txBody>
          <a:bodyPr wrap="square">
            <a:spAutoFit/>
          </a:bodyPr>
          <a:lstStyle/>
          <a:p>
            <a:pPr fontAlgn="auto">
              <a:spcBef>
                <a:spcPts val="0"/>
              </a:spcBef>
              <a:spcAft>
                <a:spcPts val="0"/>
              </a:spcAft>
            </a:pPr>
            <a:r>
              <a:rPr lang="en-US" sz="900" dirty="0">
                <a:solidFill>
                  <a:prstClr val="black"/>
                </a:solidFill>
                <a:latin typeface="Calibri" panose="020F0502020204030204"/>
              </a:rPr>
              <a:t>Let S[j] be the minimum total penalty when you stop at hotel j.</a:t>
            </a:r>
          </a:p>
          <a:p>
            <a:pPr fontAlgn="auto">
              <a:spcBef>
                <a:spcPts val="0"/>
              </a:spcBef>
              <a:spcAft>
                <a:spcPts val="0"/>
              </a:spcAft>
            </a:pPr>
            <a:r>
              <a:rPr lang="en-US" sz="900" dirty="0">
                <a:solidFill>
                  <a:prstClr val="black"/>
                </a:solidFill>
                <a:latin typeface="Calibri" panose="020F0502020204030204"/>
              </a:rPr>
              <a:t>Let S[0] = 0</a:t>
            </a:r>
          </a:p>
          <a:p>
            <a:pPr fontAlgn="auto">
              <a:spcBef>
                <a:spcPts val="0"/>
              </a:spcBef>
              <a:spcAft>
                <a:spcPts val="0"/>
              </a:spcAft>
            </a:pPr>
            <a:r>
              <a:rPr lang="en-US" sz="900" dirty="0">
                <a:solidFill>
                  <a:prstClr val="black"/>
                </a:solidFill>
                <a:latin typeface="Calibri" panose="020F0502020204030204"/>
              </a:rPr>
              <a:t>For  j &gt;= 1,  j &lt;= n</a:t>
            </a:r>
          </a:p>
          <a:p>
            <a:pPr fontAlgn="auto">
              <a:spcBef>
                <a:spcPts val="0"/>
              </a:spcBef>
              <a:spcAft>
                <a:spcPts val="0"/>
              </a:spcAft>
            </a:pPr>
            <a:r>
              <a:rPr lang="en-US" sz="900" dirty="0">
                <a:solidFill>
                  <a:prstClr val="black"/>
                </a:solidFill>
                <a:latin typeface="Calibri" panose="020F0502020204030204"/>
              </a:rPr>
              <a:t>	S[j] = </a:t>
            </a:r>
            <a:r>
              <a:rPr lang="en-US" sz="900" dirty="0" err="1">
                <a:solidFill>
                  <a:prstClr val="black"/>
                </a:solidFill>
                <a:latin typeface="Calibri" panose="020F0502020204030204"/>
              </a:rPr>
              <a:t>inf</a:t>
            </a:r>
            <a:r>
              <a:rPr lang="en-US" sz="900" dirty="0">
                <a:solidFill>
                  <a:prstClr val="black"/>
                </a:solidFill>
                <a:latin typeface="Calibri" panose="020F0502020204030204"/>
              </a:rPr>
              <a:t>;</a:t>
            </a:r>
          </a:p>
          <a:p>
            <a:pPr fontAlgn="auto">
              <a:spcBef>
                <a:spcPts val="0"/>
              </a:spcBef>
              <a:spcAft>
                <a:spcPts val="0"/>
              </a:spcAft>
            </a:pPr>
            <a:r>
              <a:rPr lang="en-US" sz="900" dirty="0">
                <a:solidFill>
                  <a:prstClr val="black"/>
                </a:solidFill>
                <a:latin typeface="Calibri" panose="020F0502020204030204"/>
              </a:rPr>
              <a:t>	For </a:t>
            </a:r>
            <a:r>
              <a:rPr lang="en-US" sz="900" dirty="0" err="1">
                <a:solidFill>
                  <a:prstClr val="black"/>
                </a:solidFill>
                <a:latin typeface="Calibri" panose="020F0502020204030204"/>
              </a:rPr>
              <a:t>i</a:t>
            </a:r>
            <a:r>
              <a:rPr lang="en-US" sz="900" dirty="0">
                <a:solidFill>
                  <a:prstClr val="black"/>
                </a:solidFill>
                <a:latin typeface="Calibri" panose="020F0502020204030204"/>
              </a:rPr>
              <a:t> = 0,  </a:t>
            </a:r>
            <a:r>
              <a:rPr lang="en-US" sz="900" dirty="0" err="1">
                <a:solidFill>
                  <a:prstClr val="black"/>
                </a:solidFill>
                <a:latin typeface="Calibri" panose="020F0502020204030204"/>
              </a:rPr>
              <a:t>i</a:t>
            </a:r>
            <a:r>
              <a:rPr lang="en-US" sz="900" dirty="0">
                <a:solidFill>
                  <a:prstClr val="black"/>
                </a:solidFill>
                <a:latin typeface="Calibri" panose="020F0502020204030204"/>
              </a:rPr>
              <a:t> &lt; j</a:t>
            </a:r>
          </a:p>
          <a:p>
            <a:pPr fontAlgn="auto">
              <a:spcBef>
                <a:spcPts val="0"/>
              </a:spcBef>
              <a:spcAft>
                <a:spcPts val="0"/>
              </a:spcAft>
            </a:pPr>
            <a:r>
              <a:rPr lang="en-US" sz="900" dirty="0">
                <a:solidFill>
                  <a:prstClr val="black"/>
                </a:solidFill>
                <a:latin typeface="Calibri" panose="020F0502020204030204"/>
              </a:rPr>
              <a:t>		S[j] = min { S[</a:t>
            </a:r>
            <a:r>
              <a:rPr lang="en-US" sz="900" dirty="0" err="1">
                <a:solidFill>
                  <a:prstClr val="black"/>
                </a:solidFill>
                <a:latin typeface="Calibri" panose="020F0502020204030204"/>
              </a:rPr>
              <a:t>i</a:t>
            </a:r>
            <a:r>
              <a:rPr lang="en-US" sz="900" dirty="0">
                <a:solidFill>
                  <a:prstClr val="black"/>
                </a:solidFill>
                <a:latin typeface="Calibri" panose="020F0502020204030204"/>
              </a:rPr>
              <a:t>] + (200-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j</a:t>
            </a:r>
            <a:r>
              <a:rPr lang="en-US" sz="900" dirty="0">
                <a:solidFill>
                  <a:prstClr val="black"/>
                </a:solidFill>
                <a:latin typeface="Calibri" panose="020F0502020204030204"/>
              </a:rPr>
              <a:t> –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i</a:t>
            </a:r>
            <a:r>
              <a:rPr lang="en-US" sz="900" dirty="0">
                <a:solidFill>
                  <a:prstClr val="black"/>
                </a:solidFill>
                <a:latin typeface="Calibri" panose="020F0502020204030204"/>
              </a:rPr>
              <a:t>))</a:t>
            </a:r>
            <a:r>
              <a:rPr lang="en-US" sz="900" baseline="30000" dirty="0">
                <a:solidFill>
                  <a:prstClr val="black"/>
                </a:solidFill>
                <a:latin typeface="Calibri" panose="020F0502020204030204"/>
              </a:rPr>
              <a:t>2 </a:t>
            </a:r>
            <a:r>
              <a:rPr lang="en-US" sz="900" dirty="0">
                <a:solidFill>
                  <a:prstClr val="black"/>
                </a:solidFill>
                <a:latin typeface="Calibri" panose="020F0502020204030204"/>
              </a:rPr>
              <a:t> , S[j]}</a:t>
            </a:r>
          </a:p>
          <a:p>
            <a:pPr fontAlgn="auto">
              <a:spcBef>
                <a:spcPts val="0"/>
              </a:spcBef>
              <a:spcAft>
                <a:spcPts val="0"/>
              </a:spcAft>
            </a:pPr>
            <a:r>
              <a:rPr lang="en-US" sz="900" dirty="0">
                <a:solidFill>
                  <a:prstClr val="black"/>
                </a:solidFill>
                <a:latin typeface="Calibri" panose="020F0502020204030204"/>
              </a:rPr>
              <a:t>Return:  S[n]</a:t>
            </a:r>
          </a:p>
        </p:txBody>
      </p:sp>
      <p:cxnSp>
        <p:nvCxnSpPr>
          <p:cNvPr id="5" name="Straight Connector 4"/>
          <p:cNvCxnSpPr/>
          <p:nvPr/>
        </p:nvCxnSpPr>
        <p:spPr>
          <a:xfrm>
            <a:off x="1314450" y="2361112"/>
            <a:ext cx="6515100"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1371600" y="2361113"/>
            <a:ext cx="6978770" cy="646331"/>
          </a:xfrm>
          <a:prstGeom prst="rect">
            <a:avLst/>
          </a:prstGeom>
          <a:noFill/>
        </p:spPr>
        <p:txBody>
          <a:bodyPr wrap="square" rtlCol="0">
            <a:spAutoFit/>
          </a:bodyPr>
          <a:lstStyle/>
          <a:p>
            <a:pPr fontAlgn="auto">
              <a:spcBef>
                <a:spcPts val="0"/>
              </a:spcBef>
              <a:spcAft>
                <a:spcPts val="0"/>
              </a:spcAft>
            </a:pPr>
            <a:r>
              <a:rPr lang="en-US" sz="1200" dirty="0">
                <a:solidFill>
                  <a:prstClr val="black"/>
                </a:solidFill>
                <a:latin typeface="Calibri" panose="020F0502020204030204"/>
              </a:rPr>
              <a:t>a</a:t>
            </a:r>
            <a:r>
              <a:rPr lang="en-US" sz="1200" baseline="-25000" dirty="0">
                <a:solidFill>
                  <a:prstClr val="black"/>
                </a:solidFill>
                <a:latin typeface="Calibri" panose="020F0502020204030204"/>
              </a:rPr>
              <a:t>0</a:t>
            </a:r>
            <a:r>
              <a:rPr lang="en-US" sz="1200" dirty="0">
                <a:solidFill>
                  <a:prstClr val="black"/>
                </a:solidFill>
                <a:latin typeface="Calibri" panose="020F0502020204030204"/>
              </a:rPr>
              <a:t> = 0             a</a:t>
            </a:r>
            <a:r>
              <a:rPr lang="en-US" sz="1200" baseline="-25000" dirty="0">
                <a:solidFill>
                  <a:prstClr val="black"/>
                </a:solidFill>
                <a:latin typeface="Calibri" panose="020F0502020204030204"/>
              </a:rPr>
              <a:t>1</a:t>
            </a:r>
            <a:r>
              <a:rPr lang="en-US" sz="1200" dirty="0">
                <a:solidFill>
                  <a:prstClr val="black"/>
                </a:solidFill>
                <a:latin typeface="Calibri" panose="020F0502020204030204"/>
              </a:rPr>
              <a:t> = 150      a</a:t>
            </a:r>
            <a:r>
              <a:rPr lang="en-US" sz="1200" baseline="-25000" dirty="0">
                <a:solidFill>
                  <a:prstClr val="black"/>
                </a:solidFill>
                <a:latin typeface="Calibri" panose="020F0502020204030204"/>
              </a:rPr>
              <a:t>2</a:t>
            </a:r>
            <a:r>
              <a:rPr lang="en-US" sz="1200" dirty="0">
                <a:solidFill>
                  <a:prstClr val="black"/>
                </a:solidFill>
                <a:latin typeface="Calibri" panose="020F0502020204030204"/>
              </a:rPr>
              <a:t> = 200    a</a:t>
            </a:r>
            <a:r>
              <a:rPr lang="en-US" sz="1200" baseline="-25000" dirty="0">
                <a:solidFill>
                  <a:prstClr val="black"/>
                </a:solidFill>
                <a:latin typeface="Calibri" panose="020F0502020204030204"/>
              </a:rPr>
              <a:t>3</a:t>
            </a:r>
            <a:r>
              <a:rPr lang="en-US" sz="1200" dirty="0">
                <a:solidFill>
                  <a:prstClr val="black"/>
                </a:solidFill>
                <a:latin typeface="Calibri" panose="020F0502020204030204"/>
              </a:rPr>
              <a:t> = 295           a</a:t>
            </a:r>
            <a:r>
              <a:rPr lang="en-US" sz="1200" baseline="-25000" dirty="0">
                <a:solidFill>
                  <a:prstClr val="black"/>
                </a:solidFill>
                <a:latin typeface="Calibri" panose="020F0502020204030204"/>
              </a:rPr>
              <a:t>4</a:t>
            </a:r>
            <a:r>
              <a:rPr lang="en-US" sz="1200" dirty="0">
                <a:solidFill>
                  <a:prstClr val="black"/>
                </a:solidFill>
                <a:latin typeface="Calibri" panose="020F0502020204030204"/>
              </a:rPr>
              <a:t> = 375                      a</a:t>
            </a:r>
            <a:r>
              <a:rPr lang="en-US" sz="1200" baseline="-25000" dirty="0">
                <a:solidFill>
                  <a:prstClr val="black"/>
                </a:solidFill>
                <a:latin typeface="Calibri" panose="020F0502020204030204"/>
              </a:rPr>
              <a:t>5</a:t>
            </a:r>
            <a:r>
              <a:rPr lang="en-US" sz="1200" dirty="0">
                <a:solidFill>
                  <a:prstClr val="black"/>
                </a:solidFill>
                <a:latin typeface="Calibri" panose="020F0502020204030204"/>
              </a:rPr>
              <a:t> = 480                             a</a:t>
            </a:r>
            <a:r>
              <a:rPr lang="en-US" sz="1200" baseline="-25000" dirty="0">
                <a:solidFill>
                  <a:prstClr val="black"/>
                </a:solidFill>
                <a:latin typeface="Calibri" panose="020F0502020204030204"/>
              </a:rPr>
              <a:t>6</a:t>
            </a:r>
            <a:r>
              <a:rPr lang="en-US" sz="1200" dirty="0">
                <a:solidFill>
                  <a:prstClr val="black"/>
                </a:solidFill>
                <a:latin typeface="Calibri" panose="020F0502020204030204"/>
              </a:rPr>
              <a:t> = 620</a:t>
            </a:r>
          </a:p>
          <a:p>
            <a:pPr fontAlgn="auto">
              <a:spcBef>
                <a:spcPts val="0"/>
              </a:spcBef>
              <a:spcAft>
                <a:spcPts val="0"/>
              </a:spcAft>
            </a:pPr>
            <a:endParaRPr lang="en-US" sz="1200" dirty="0">
              <a:solidFill>
                <a:prstClr val="black"/>
              </a:solidFill>
              <a:latin typeface="Calibri" panose="020F0502020204030204"/>
            </a:endParaRPr>
          </a:p>
          <a:p>
            <a:pPr fontAlgn="auto">
              <a:spcBef>
                <a:spcPts val="0"/>
              </a:spcBef>
              <a:spcAft>
                <a:spcPts val="0"/>
              </a:spcAft>
            </a:pPr>
            <a:endParaRPr lang="en-US" sz="1200" dirty="0">
              <a:solidFill>
                <a:prstClr val="black"/>
              </a:solidFill>
              <a:latin typeface="Calibri" panose="020F0502020204030204"/>
            </a:endParaRPr>
          </a:p>
        </p:txBody>
      </p:sp>
      <p:sp>
        <p:nvSpPr>
          <p:cNvPr id="9" name="Rectangle 8"/>
          <p:cNvSpPr/>
          <p:nvPr/>
        </p:nvSpPr>
        <p:spPr>
          <a:xfrm>
            <a:off x="1485900" y="3486151"/>
            <a:ext cx="3429000" cy="1754326"/>
          </a:xfrm>
          <a:prstGeom prst="rect">
            <a:avLst/>
          </a:prstGeom>
        </p:spPr>
        <p:txBody>
          <a:bodyPr>
            <a:spAutoFit/>
          </a:bodyPr>
          <a:lstStyle/>
          <a:p>
            <a:pPr fontAlgn="auto">
              <a:spcBef>
                <a:spcPts val="0"/>
              </a:spcBef>
              <a:spcAft>
                <a:spcPts val="0"/>
              </a:spcAft>
            </a:pPr>
            <a:r>
              <a:rPr lang="en-US" dirty="0">
                <a:solidFill>
                  <a:prstClr val="black"/>
                </a:solidFill>
                <a:latin typeface="Calibri" panose="020F0502020204030204"/>
              </a:rPr>
              <a:t>	</a:t>
            </a:r>
          </a:p>
          <a:p>
            <a:pPr fontAlgn="auto">
              <a:spcBef>
                <a:spcPts val="0"/>
              </a:spcBef>
              <a:spcAft>
                <a:spcPts val="0"/>
              </a:spcAft>
            </a:pPr>
            <a:r>
              <a:rPr lang="en-US" dirty="0">
                <a:solidFill>
                  <a:prstClr val="black"/>
                </a:solidFill>
                <a:latin typeface="Calibri" panose="020F0502020204030204"/>
              </a:rPr>
              <a:t>S[3] = </a:t>
            </a:r>
            <a:r>
              <a:rPr lang="en-US" dirty="0">
                <a:solidFill>
                  <a:srgbClr val="7030A0"/>
                </a:solidFill>
                <a:latin typeface="Calibri" panose="020F0502020204030204"/>
              </a:rPr>
              <a:t>0 + (295-200)^2 </a:t>
            </a:r>
            <a:r>
              <a:rPr lang="en-US" dirty="0">
                <a:solidFill>
                  <a:prstClr val="black"/>
                </a:solidFill>
                <a:latin typeface="Calibri" panose="020F0502020204030204"/>
              </a:rPr>
              <a:t>= 9025</a:t>
            </a:r>
          </a:p>
          <a:p>
            <a:pPr fontAlgn="auto">
              <a:spcBef>
                <a:spcPts val="0"/>
              </a:spcBef>
              <a:spcAft>
                <a:spcPts val="0"/>
              </a:spcAft>
            </a:pPr>
            <a:r>
              <a:rPr lang="en-US" dirty="0">
                <a:solidFill>
                  <a:prstClr val="black"/>
                </a:solidFill>
                <a:latin typeface="Calibri" panose="020F0502020204030204"/>
              </a:rPr>
              <a:t>        = </a:t>
            </a:r>
            <a:r>
              <a:rPr lang="en-US" dirty="0">
                <a:solidFill>
                  <a:srgbClr val="0070C0"/>
                </a:solidFill>
                <a:latin typeface="Calibri" panose="020F0502020204030204"/>
              </a:rPr>
              <a:t>2500 + (200-(295-150)^2) </a:t>
            </a:r>
            <a:r>
              <a:rPr lang="en-US" dirty="0">
                <a:solidFill>
                  <a:prstClr val="black"/>
                </a:solidFill>
                <a:latin typeface="Calibri" panose="020F0502020204030204"/>
              </a:rPr>
              <a:t>= </a:t>
            </a:r>
            <a:r>
              <a:rPr lang="en-US" b="1" dirty="0">
                <a:solidFill>
                  <a:srgbClr val="00B050"/>
                </a:solidFill>
                <a:latin typeface="Calibri" panose="020F0502020204030204"/>
              </a:rPr>
              <a:t>5525</a:t>
            </a:r>
          </a:p>
          <a:p>
            <a:pPr fontAlgn="auto">
              <a:spcBef>
                <a:spcPts val="0"/>
              </a:spcBef>
              <a:spcAft>
                <a:spcPts val="0"/>
              </a:spcAft>
            </a:pPr>
            <a:r>
              <a:rPr lang="en-US" dirty="0">
                <a:solidFill>
                  <a:prstClr val="black"/>
                </a:solidFill>
                <a:latin typeface="Calibri" panose="020F0502020204030204"/>
              </a:rPr>
              <a:t>        =  </a:t>
            </a:r>
            <a:r>
              <a:rPr lang="en-US" dirty="0">
                <a:solidFill>
                  <a:srgbClr val="FFC000"/>
                </a:solidFill>
                <a:latin typeface="Calibri" panose="020F0502020204030204"/>
              </a:rPr>
              <a:t>0 + (200-(295-200))^2 = 11025</a:t>
            </a:r>
          </a:p>
        </p:txBody>
      </p:sp>
      <p:sp>
        <p:nvSpPr>
          <p:cNvPr id="8" name="Rectangle 7"/>
          <p:cNvSpPr/>
          <p:nvPr/>
        </p:nvSpPr>
        <p:spPr>
          <a:xfrm>
            <a:off x="5314950" y="3086100"/>
            <a:ext cx="3429000" cy="923330"/>
          </a:xfrm>
          <a:prstGeom prst="rect">
            <a:avLst/>
          </a:prstGeom>
        </p:spPr>
        <p:txBody>
          <a:bodyPr>
            <a:spAutoFit/>
          </a:bodyPr>
          <a:lstStyle/>
          <a:p>
            <a:pPr fontAlgn="auto">
              <a:spcBef>
                <a:spcPts val="0"/>
              </a:spcBef>
              <a:spcAft>
                <a:spcPts val="0"/>
              </a:spcAft>
            </a:pPr>
            <a:r>
              <a:rPr lang="en-US" dirty="0">
                <a:solidFill>
                  <a:prstClr val="black"/>
                </a:solidFill>
                <a:latin typeface="Calibri" panose="020F0502020204030204"/>
              </a:rPr>
              <a:t>S[0] </a:t>
            </a:r>
            <a:r>
              <a:rPr lang="en-US" b="1" dirty="0">
                <a:solidFill>
                  <a:srgbClr val="00B050"/>
                </a:solidFill>
                <a:latin typeface="Calibri" panose="020F0502020204030204"/>
              </a:rPr>
              <a:t>= 0</a:t>
            </a:r>
          </a:p>
          <a:p>
            <a:pPr fontAlgn="auto">
              <a:spcBef>
                <a:spcPts val="0"/>
              </a:spcBef>
              <a:spcAft>
                <a:spcPts val="0"/>
              </a:spcAft>
            </a:pPr>
            <a:r>
              <a:rPr lang="en-US" dirty="0">
                <a:solidFill>
                  <a:prstClr val="black"/>
                </a:solidFill>
                <a:latin typeface="Calibri" panose="020F0502020204030204"/>
              </a:rPr>
              <a:t>S[1] </a:t>
            </a:r>
            <a:r>
              <a:rPr lang="en-US" b="1" dirty="0">
                <a:solidFill>
                  <a:srgbClr val="00B050"/>
                </a:solidFill>
                <a:latin typeface="Calibri" panose="020F0502020204030204"/>
              </a:rPr>
              <a:t>= 2500</a:t>
            </a:r>
          </a:p>
          <a:p>
            <a:pPr fontAlgn="auto">
              <a:spcBef>
                <a:spcPts val="0"/>
              </a:spcBef>
              <a:spcAft>
                <a:spcPts val="0"/>
              </a:spcAft>
            </a:pPr>
            <a:r>
              <a:rPr lang="en-US" dirty="0">
                <a:solidFill>
                  <a:prstClr val="black"/>
                </a:solidFill>
                <a:latin typeface="Calibri" panose="020F0502020204030204"/>
              </a:rPr>
              <a:t>S[2] = </a:t>
            </a:r>
            <a:r>
              <a:rPr lang="en-US" b="1" dirty="0">
                <a:solidFill>
                  <a:srgbClr val="00B050"/>
                </a:solidFill>
                <a:latin typeface="Calibri" panose="020F0502020204030204"/>
              </a:rPr>
              <a:t>0</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581840" y="681480"/>
              <a:ext cx="2683440" cy="3718080"/>
            </p14:xfrm>
          </p:contentPart>
        </mc:Choice>
        <mc:Fallback xmlns="">
          <p:pic>
            <p:nvPicPr>
              <p:cNvPr id="2" name="Ink 1"/>
              <p:cNvPicPr/>
              <p:nvPr/>
            </p:nvPicPr>
            <p:blipFill>
              <a:blip r:embed="rId3"/>
              <a:stretch>
                <a:fillRect/>
              </a:stretch>
            </p:blipFill>
            <p:spPr>
              <a:xfrm>
                <a:off x="1566360" y="664920"/>
                <a:ext cx="2714760" cy="3750480"/>
              </a:xfrm>
              <a:prstGeom prst="rect">
                <a:avLst/>
              </a:prstGeom>
            </p:spPr>
          </p:pic>
        </mc:Fallback>
      </mc:AlternateContent>
    </p:spTree>
    <p:extLst>
      <p:ext uri="{BB962C8B-B14F-4D97-AF65-F5344CB8AC3E}">
        <p14:creationId xmlns:p14="http://schemas.microsoft.com/office/powerpoint/2010/main" val="77244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14500" y="1085851"/>
            <a:ext cx="4914900" cy="1061829"/>
          </a:xfrm>
          <a:prstGeom prst="rect">
            <a:avLst/>
          </a:prstGeom>
        </p:spPr>
        <p:txBody>
          <a:bodyPr wrap="square">
            <a:spAutoFit/>
          </a:bodyPr>
          <a:lstStyle/>
          <a:p>
            <a:pPr fontAlgn="auto">
              <a:spcBef>
                <a:spcPts val="0"/>
              </a:spcBef>
              <a:spcAft>
                <a:spcPts val="0"/>
              </a:spcAft>
            </a:pPr>
            <a:r>
              <a:rPr lang="en-US" sz="900" dirty="0">
                <a:solidFill>
                  <a:prstClr val="black"/>
                </a:solidFill>
                <a:latin typeface="Calibri" panose="020F0502020204030204"/>
              </a:rPr>
              <a:t>Let S[j] be the minimum total penalty when you stop at hotel j.</a:t>
            </a:r>
          </a:p>
          <a:p>
            <a:pPr fontAlgn="auto">
              <a:spcBef>
                <a:spcPts val="0"/>
              </a:spcBef>
              <a:spcAft>
                <a:spcPts val="0"/>
              </a:spcAft>
            </a:pPr>
            <a:r>
              <a:rPr lang="en-US" sz="900" dirty="0">
                <a:solidFill>
                  <a:prstClr val="black"/>
                </a:solidFill>
                <a:latin typeface="Calibri" panose="020F0502020204030204"/>
              </a:rPr>
              <a:t>Let S[0] = 0</a:t>
            </a:r>
          </a:p>
          <a:p>
            <a:pPr fontAlgn="auto">
              <a:spcBef>
                <a:spcPts val="0"/>
              </a:spcBef>
              <a:spcAft>
                <a:spcPts val="0"/>
              </a:spcAft>
            </a:pPr>
            <a:r>
              <a:rPr lang="en-US" sz="900" dirty="0">
                <a:solidFill>
                  <a:prstClr val="black"/>
                </a:solidFill>
                <a:latin typeface="Calibri" panose="020F0502020204030204"/>
              </a:rPr>
              <a:t>For  j &gt;= 1,  j &lt;= n</a:t>
            </a:r>
          </a:p>
          <a:p>
            <a:pPr fontAlgn="auto">
              <a:spcBef>
                <a:spcPts val="0"/>
              </a:spcBef>
              <a:spcAft>
                <a:spcPts val="0"/>
              </a:spcAft>
            </a:pPr>
            <a:r>
              <a:rPr lang="en-US" sz="900" dirty="0">
                <a:solidFill>
                  <a:prstClr val="black"/>
                </a:solidFill>
                <a:latin typeface="Calibri" panose="020F0502020204030204"/>
              </a:rPr>
              <a:t>	S[j] = </a:t>
            </a:r>
            <a:r>
              <a:rPr lang="en-US" sz="900" dirty="0" err="1">
                <a:solidFill>
                  <a:prstClr val="black"/>
                </a:solidFill>
                <a:latin typeface="Calibri" panose="020F0502020204030204"/>
              </a:rPr>
              <a:t>inf</a:t>
            </a:r>
            <a:r>
              <a:rPr lang="en-US" sz="900" dirty="0">
                <a:solidFill>
                  <a:prstClr val="black"/>
                </a:solidFill>
                <a:latin typeface="Calibri" panose="020F0502020204030204"/>
              </a:rPr>
              <a:t>;</a:t>
            </a:r>
          </a:p>
          <a:p>
            <a:pPr fontAlgn="auto">
              <a:spcBef>
                <a:spcPts val="0"/>
              </a:spcBef>
              <a:spcAft>
                <a:spcPts val="0"/>
              </a:spcAft>
            </a:pPr>
            <a:r>
              <a:rPr lang="en-US" sz="900" dirty="0">
                <a:solidFill>
                  <a:prstClr val="black"/>
                </a:solidFill>
                <a:latin typeface="Calibri" panose="020F0502020204030204"/>
              </a:rPr>
              <a:t>	For </a:t>
            </a:r>
            <a:r>
              <a:rPr lang="en-US" sz="900" dirty="0" err="1">
                <a:solidFill>
                  <a:prstClr val="black"/>
                </a:solidFill>
                <a:latin typeface="Calibri" panose="020F0502020204030204"/>
              </a:rPr>
              <a:t>i</a:t>
            </a:r>
            <a:r>
              <a:rPr lang="en-US" sz="900" dirty="0">
                <a:solidFill>
                  <a:prstClr val="black"/>
                </a:solidFill>
                <a:latin typeface="Calibri" panose="020F0502020204030204"/>
              </a:rPr>
              <a:t> = 0,  </a:t>
            </a:r>
            <a:r>
              <a:rPr lang="en-US" sz="900" dirty="0" err="1">
                <a:solidFill>
                  <a:prstClr val="black"/>
                </a:solidFill>
                <a:latin typeface="Calibri" panose="020F0502020204030204"/>
              </a:rPr>
              <a:t>i</a:t>
            </a:r>
            <a:r>
              <a:rPr lang="en-US" sz="900" dirty="0">
                <a:solidFill>
                  <a:prstClr val="black"/>
                </a:solidFill>
                <a:latin typeface="Calibri" panose="020F0502020204030204"/>
              </a:rPr>
              <a:t> &lt; j</a:t>
            </a:r>
          </a:p>
          <a:p>
            <a:pPr fontAlgn="auto">
              <a:spcBef>
                <a:spcPts val="0"/>
              </a:spcBef>
              <a:spcAft>
                <a:spcPts val="0"/>
              </a:spcAft>
            </a:pPr>
            <a:r>
              <a:rPr lang="en-US" sz="900" dirty="0">
                <a:solidFill>
                  <a:prstClr val="black"/>
                </a:solidFill>
                <a:latin typeface="Calibri" panose="020F0502020204030204"/>
              </a:rPr>
              <a:t>		S[j] = min { S[</a:t>
            </a:r>
            <a:r>
              <a:rPr lang="en-US" sz="900" dirty="0" err="1">
                <a:solidFill>
                  <a:prstClr val="black"/>
                </a:solidFill>
                <a:latin typeface="Calibri" panose="020F0502020204030204"/>
              </a:rPr>
              <a:t>i</a:t>
            </a:r>
            <a:r>
              <a:rPr lang="en-US" sz="900" dirty="0">
                <a:solidFill>
                  <a:prstClr val="black"/>
                </a:solidFill>
                <a:latin typeface="Calibri" panose="020F0502020204030204"/>
              </a:rPr>
              <a:t>] + (200-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j</a:t>
            </a:r>
            <a:r>
              <a:rPr lang="en-US" sz="900" dirty="0">
                <a:solidFill>
                  <a:prstClr val="black"/>
                </a:solidFill>
                <a:latin typeface="Calibri" panose="020F0502020204030204"/>
              </a:rPr>
              <a:t> –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i</a:t>
            </a:r>
            <a:r>
              <a:rPr lang="en-US" sz="900" dirty="0">
                <a:solidFill>
                  <a:prstClr val="black"/>
                </a:solidFill>
                <a:latin typeface="Calibri" panose="020F0502020204030204"/>
              </a:rPr>
              <a:t>))</a:t>
            </a:r>
            <a:r>
              <a:rPr lang="en-US" sz="900" baseline="30000" dirty="0">
                <a:solidFill>
                  <a:prstClr val="black"/>
                </a:solidFill>
                <a:latin typeface="Calibri" panose="020F0502020204030204"/>
              </a:rPr>
              <a:t>2 </a:t>
            </a:r>
            <a:r>
              <a:rPr lang="en-US" sz="900" dirty="0">
                <a:solidFill>
                  <a:prstClr val="black"/>
                </a:solidFill>
                <a:latin typeface="Calibri" panose="020F0502020204030204"/>
              </a:rPr>
              <a:t> , S[j]}</a:t>
            </a:r>
          </a:p>
          <a:p>
            <a:pPr fontAlgn="auto">
              <a:spcBef>
                <a:spcPts val="0"/>
              </a:spcBef>
              <a:spcAft>
                <a:spcPts val="0"/>
              </a:spcAft>
            </a:pPr>
            <a:r>
              <a:rPr lang="en-US" sz="900" dirty="0">
                <a:solidFill>
                  <a:prstClr val="black"/>
                </a:solidFill>
                <a:latin typeface="Calibri" panose="020F0502020204030204"/>
              </a:rPr>
              <a:t>Return:  S[n]</a:t>
            </a:r>
          </a:p>
        </p:txBody>
      </p:sp>
      <p:cxnSp>
        <p:nvCxnSpPr>
          <p:cNvPr id="5" name="Straight Connector 4"/>
          <p:cNvCxnSpPr/>
          <p:nvPr/>
        </p:nvCxnSpPr>
        <p:spPr>
          <a:xfrm>
            <a:off x="1314450" y="2361112"/>
            <a:ext cx="6515100"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1371600" y="2361113"/>
            <a:ext cx="6858000" cy="646331"/>
          </a:xfrm>
          <a:prstGeom prst="rect">
            <a:avLst/>
          </a:prstGeom>
          <a:noFill/>
        </p:spPr>
        <p:txBody>
          <a:bodyPr wrap="square" rtlCol="0">
            <a:spAutoFit/>
          </a:bodyPr>
          <a:lstStyle/>
          <a:p>
            <a:pPr fontAlgn="auto">
              <a:spcBef>
                <a:spcPts val="0"/>
              </a:spcBef>
              <a:spcAft>
                <a:spcPts val="0"/>
              </a:spcAft>
            </a:pPr>
            <a:r>
              <a:rPr lang="en-US" sz="1200" dirty="0">
                <a:solidFill>
                  <a:prstClr val="black"/>
                </a:solidFill>
                <a:latin typeface="Calibri" panose="020F0502020204030204"/>
              </a:rPr>
              <a:t>a</a:t>
            </a:r>
            <a:r>
              <a:rPr lang="en-US" sz="1200" baseline="-25000" dirty="0">
                <a:solidFill>
                  <a:prstClr val="black"/>
                </a:solidFill>
                <a:latin typeface="Calibri" panose="020F0502020204030204"/>
              </a:rPr>
              <a:t>0</a:t>
            </a:r>
            <a:r>
              <a:rPr lang="en-US" sz="1200" dirty="0">
                <a:solidFill>
                  <a:prstClr val="black"/>
                </a:solidFill>
                <a:latin typeface="Calibri" panose="020F0502020204030204"/>
              </a:rPr>
              <a:t> = 0             a</a:t>
            </a:r>
            <a:r>
              <a:rPr lang="en-US" sz="1200" baseline="-25000" dirty="0">
                <a:solidFill>
                  <a:prstClr val="black"/>
                </a:solidFill>
                <a:latin typeface="Calibri" panose="020F0502020204030204"/>
              </a:rPr>
              <a:t>1</a:t>
            </a:r>
            <a:r>
              <a:rPr lang="en-US" sz="1200" dirty="0">
                <a:solidFill>
                  <a:prstClr val="black"/>
                </a:solidFill>
                <a:latin typeface="Calibri" panose="020F0502020204030204"/>
              </a:rPr>
              <a:t> = 150      a</a:t>
            </a:r>
            <a:r>
              <a:rPr lang="en-US" sz="1200" baseline="-25000" dirty="0">
                <a:solidFill>
                  <a:prstClr val="black"/>
                </a:solidFill>
                <a:latin typeface="Calibri" panose="020F0502020204030204"/>
              </a:rPr>
              <a:t>2</a:t>
            </a:r>
            <a:r>
              <a:rPr lang="en-US" sz="1200" dirty="0">
                <a:solidFill>
                  <a:prstClr val="black"/>
                </a:solidFill>
                <a:latin typeface="Calibri" panose="020F0502020204030204"/>
              </a:rPr>
              <a:t> = 200    a</a:t>
            </a:r>
            <a:r>
              <a:rPr lang="en-US" sz="1200" baseline="-25000" dirty="0">
                <a:solidFill>
                  <a:prstClr val="black"/>
                </a:solidFill>
                <a:latin typeface="Calibri" panose="020F0502020204030204"/>
              </a:rPr>
              <a:t>3</a:t>
            </a:r>
            <a:r>
              <a:rPr lang="en-US" sz="1200" dirty="0">
                <a:solidFill>
                  <a:prstClr val="black"/>
                </a:solidFill>
                <a:latin typeface="Calibri" panose="020F0502020204030204"/>
              </a:rPr>
              <a:t> = 295           a</a:t>
            </a:r>
            <a:r>
              <a:rPr lang="en-US" sz="1200" baseline="-25000" dirty="0">
                <a:solidFill>
                  <a:prstClr val="black"/>
                </a:solidFill>
                <a:latin typeface="Calibri" panose="020F0502020204030204"/>
              </a:rPr>
              <a:t>4</a:t>
            </a:r>
            <a:r>
              <a:rPr lang="en-US" sz="1200" dirty="0">
                <a:solidFill>
                  <a:prstClr val="black"/>
                </a:solidFill>
                <a:latin typeface="Calibri" panose="020F0502020204030204"/>
              </a:rPr>
              <a:t> = 375                      a</a:t>
            </a:r>
            <a:r>
              <a:rPr lang="en-US" sz="1200" baseline="-25000" dirty="0">
                <a:solidFill>
                  <a:prstClr val="black"/>
                </a:solidFill>
                <a:latin typeface="Calibri" panose="020F0502020204030204"/>
              </a:rPr>
              <a:t>5</a:t>
            </a:r>
            <a:r>
              <a:rPr lang="en-US" sz="1200" dirty="0">
                <a:solidFill>
                  <a:prstClr val="black"/>
                </a:solidFill>
                <a:latin typeface="Calibri" panose="020F0502020204030204"/>
              </a:rPr>
              <a:t> = 480                             a</a:t>
            </a:r>
            <a:r>
              <a:rPr lang="en-US" sz="1200" baseline="-25000" dirty="0">
                <a:solidFill>
                  <a:prstClr val="black"/>
                </a:solidFill>
                <a:latin typeface="Calibri" panose="020F0502020204030204"/>
              </a:rPr>
              <a:t>6</a:t>
            </a:r>
            <a:r>
              <a:rPr lang="en-US" sz="1200" dirty="0">
                <a:solidFill>
                  <a:prstClr val="black"/>
                </a:solidFill>
                <a:latin typeface="Calibri" panose="020F0502020204030204"/>
              </a:rPr>
              <a:t> = 620</a:t>
            </a:r>
          </a:p>
          <a:p>
            <a:pPr fontAlgn="auto">
              <a:spcBef>
                <a:spcPts val="0"/>
              </a:spcBef>
              <a:spcAft>
                <a:spcPts val="0"/>
              </a:spcAft>
            </a:pPr>
            <a:endParaRPr lang="en-US" sz="1200" dirty="0">
              <a:solidFill>
                <a:prstClr val="black"/>
              </a:solidFill>
              <a:latin typeface="Calibri" panose="020F0502020204030204"/>
            </a:endParaRPr>
          </a:p>
          <a:p>
            <a:pPr fontAlgn="auto">
              <a:spcBef>
                <a:spcPts val="0"/>
              </a:spcBef>
              <a:spcAft>
                <a:spcPts val="0"/>
              </a:spcAft>
            </a:pPr>
            <a:endParaRPr lang="en-US" sz="1200" dirty="0">
              <a:solidFill>
                <a:prstClr val="black"/>
              </a:solidFill>
              <a:latin typeface="Calibri" panose="020F0502020204030204"/>
            </a:endParaRPr>
          </a:p>
        </p:txBody>
      </p:sp>
      <p:sp>
        <p:nvSpPr>
          <p:cNvPr id="9" name="Rectangle 8"/>
          <p:cNvSpPr/>
          <p:nvPr/>
        </p:nvSpPr>
        <p:spPr>
          <a:xfrm>
            <a:off x="1485900" y="3486151"/>
            <a:ext cx="3429000" cy="1754326"/>
          </a:xfrm>
          <a:prstGeom prst="rect">
            <a:avLst/>
          </a:prstGeom>
        </p:spPr>
        <p:txBody>
          <a:bodyPr>
            <a:spAutoFit/>
          </a:bodyPr>
          <a:lstStyle/>
          <a:p>
            <a:pPr fontAlgn="auto">
              <a:spcBef>
                <a:spcPts val="0"/>
              </a:spcBef>
              <a:spcAft>
                <a:spcPts val="0"/>
              </a:spcAft>
            </a:pPr>
            <a:r>
              <a:rPr lang="en-US" dirty="0">
                <a:solidFill>
                  <a:prstClr val="black"/>
                </a:solidFill>
                <a:latin typeface="Calibri" panose="020F0502020204030204"/>
              </a:rPr>
              <a:t>	</a:t>
            </a:r>
          </a:p>
          <a:p>
            <a:pPr fontAlgn="auto">
              <a:spcBef>
                <a:spcPts val="0"/>
              </a:spcBef>
              <a:spcAft>
                <a:spcPts val="0"/>
              </a:spcAft>
            </a:pPr>
            <a:r>
              <a:rPr lang="en-US" dirty="0">
                <a:solidFill>
                  <a:prstClr val="black"/>
                </a:solidFill>
                <a:latin typeface="Calibri" panose="020F0502020204030204"/>
              </a:rPr>
              <a:t>S[3] = </a:t>
            </a:r>
            <a:r>
              <a:rPr lang="en-US" dirty="0">
                <a:solidFill>
                  <a:srgbClr val="7030A0"/>
                </a:solidFill>
                <a:latin typeface="Calibri" panose="020F0502020204030204"/>
              </a:rPr>
              <a:t>0 + (295-200)^2 </a:t>
            </a:r>
            <a:r>
              <a:rPr lang="en-US" dirty="0">
                <a:solidFill>
                  <a:prstClr val="black"/>
                </a:solidFill>
                <a:latin typeface="Calibri" panose="020F0502020204030204"/>
              </a:rPr>
              <a:t>= 9025</a:t>
            </a:r>
          </a:p>
          <a:p>
            <a:pPr fontAlgn="auto">
              <a:spcBef>
                <a:spcPts val="0"/>
              </a:spcBef>
              <a:spcAft>
                <a:spcPts val="0"/>
              </a:spcAft>
            </a:pPr>
            <a:r>
              <a:rPr lang="en-US" dirty="0">
                <a:solidFill>
                  <a:prstClr val="black"/>
                </a:solidFill>
                <a:latin typeface="Calibri" panose="020F0502020204030204"/>
              </a:rPr>
              <a:t>        = </a:t>
            </a:r>
            <a:r>
              <a:rPr lang="en-US" dirty="0">
                <a:solidFill>
                  <a:srgbClr val="0070C0"/>
                </a:solidFill>
                <a:latin typeface="Calibri" panose="020F0502020204030204"/>
              </a:rPr>
              <a:t>2500 + (200-(295-150)^2) </a:t>
            </a:r>
            <a:r>
              <a:rPr lang="en-US" dirty="0">
                <a:solidFill>
                  <a:prstClr val="black"/>
                </a:solidFill>
                <a:latin typeface="Calibri" panose="020F0502020204030204"/>
              </a:rPr>
              <a:t>= </a:t>
            </a:r>
            <a:r>
              <a:rPr lang="en-US" b="1" dirty="0">
                <a:solidFill>
                  <a:srgbClr val="00B050"/>
                </a:solidFill>
                <a:latin typeface="Calibri" panose="020F0502020204030204"/>
              </a:rPr>
              <a:t>5525</a:t>
            </a:r>
          </a:p>
          <a:p>
            <a:pPr fontAlgn="auto">
              <a:spcBef>
                <a:spcPts val="0"/>
              </a:spcBef>
              <a:spcAft>
                <a:spcPts val="0"/>
              </a:spcAft>
            </a:pPr>
            <a:r>
              <a:rPr lang="en-US" dirty="0">
                <a:solidFill>
                  <a:prstClr val="black"/>
                </a:solidFill>
                <a:latin typeface="Calibri" panose="020F0502020204030204"/>
              </a:rPr>
              <a:t>        =  </a:t>
            </a:r>
            <a:r>
              <a:rPr lang="en-US" dirty="0">
                <a:solidFill>
                  <a:srgbClr val="FFC000"/>
                </a:solidFill>
                <a:latin typeface="Calibri" panose="020F0502020204030204"/>
              </a:rPr>
              <a:t>0 + (200-(295-200))^2 = 11025</a:t>
            </a:r>
          </a:p>
        </p:txBody>
      </p:sp>
      <p:sp>
        <p:nvSpPr>
          <p:cNvPr id="8" name="Rectangle 7"/>
          <p:cNvSpPr/>
          <p:nvPr/>
        </p:nvSpPr>
        <p:spPr>
          <a:xfrm>
            <a:off x="5314950" y="3086100"/>
            <a:ext cx="3429000" cy="1477328"/>
          </a:xfrm>
          <a:prstGeom prst="rect">
            <a:avLst/>
          </a:prstGeom>
        </p:spPr>
        <p:txBody>
          <a:bodyPr>
            <a:spAutoFit/>
          </a:bodyPr>
          <a:lstStyle/>
          <a:p>
            <a:pPr fontAlgn="auto">
              <a:spcBef>
                <a:spcPts val="0"/>
              </a:spcBef>
              <a:spcAft>
                <a:spcPts val="0"/>
              </a:spcAft>
            </a:pPr>
            <a:r>
              <a:rPr lang="en-US" dirty="0">
                <a:solidFill>
                  <a:prstClr val="black"/>
                </a:solidFill>
                <a:latin typeface="Calibri" panose="020F0502020204030204"/>
              </a:rPr>
              <a:t>S[0] </a:t>
            </a:r>
            <a:r>
              <a:rPr lang="en-US" b="1" dirty="0">
                <a:solidFill>
                  <a:srgbClr val="00B050"/>
                </a:solidFill>
                <a:latin typeface="Calibri" panose="020F0502020204030204"/>
              </a:rPr>
              <a:t>= 0</a:t>
            </a:r>
          </a:p>
          <a:p>
            <a:pPr fontAlgn="auto">
              <a:spcBef>
                <a:spcPts val="0"/>
              </a:spcBef>
              <a:spcAft>
                <a:spcPts val="0"/>
              </a:spcAft>
            </a:pPr>
            <a:r>
              <a:rPr lang="en-US" dirty="0">
                <a:solidFill>
                  <a:prstClr val="black"/>
                </a:solidFill>
                <a:latin typeface="Calibri" panose="020F0502020204030204"/>
              </a:rPr>
              <a:t>S[1] </a:t>
            </a:r>
            <a:r>
              <a:rPr lang="en-US" b="1" dirty="0">
                <a:solidFill>
                  <a:srgbClr val="00B050"/>
                </a:solidFill>
                <a:latin typeface="Calibri" panose="020F0502020204030204"/>
              </a:rPr>
              <a:t>= 2500</a:t>
            </a:r>
          </a:p>
          <a:p>
            <a:pPr fontAlgn="auto">
              <a:spcBef>
                <a:spcPts val="0"/>
              </a:spcBef>
              <a:spcAft>
                <a:spcPts val="0"/>
              </a:spcAft>
            </a:pPr>
            <a:r>
              <a:rPr lang="en-US" dirty="0">
                <a:solidFill>
                  <a:prstClr val="black"/>
                </a:solidFill>
                <a:latin typeface="Calibri" panose="020F0502020204030204"/>
              </a:rPr>
              <a:t>S[2] = </a:t>
            </a:r>
            <a:r>
              <a:rPr lang="en-US" b="1" dirty="0">
                <a:solidFill>
                  <a:srgbClr val="00B050"/>
                </a:solidFill>
                <a:latin typeface="Calibri" panose="020F0502020204030204"/>
              </a:rPr>
              <a:t>0</a:t>
            </a:r>
          </a:p>
          <a:p>
            <a:pPr fontAlgn="auto">
              <a:spcBef>
                <a:spcPts val="0"/>
              </a:spcBef>
              <a:spcAft>
                <a:spcPts val="0"/>
              </a:spcAft>
            </a:pPr>
            <a:r>
              <a:rPr lang="en-US" dirty="0">
                <a:solidFill>
                  <a:prstClr val="black"/>
                </a:solidFill>
                <a:latin typeface="Calibri" panose="020F0502020204030204"/>
              </a:rPr>
              <a:t>S[3] = </a:t>
            </a:r>
            <a:r>
              <a:rPr lang="en-US" b="1" dirty="0">
                <a:solidFill>
                  <a:srgbClr val="00B050"/>
                </a:solidFill>
                <a:latin typeface="Calibri" panose="020F0502020204030204"/>
              </a:rPr>
              <a:t>5525</a:t>
            </a:r>
          </a:p>
          <a:p>
            <a:pPr fontAlgn="auto">
              <a:spcBef>
                <a:spcPts val="0"/>
              </a:spcBef>
              <a:spcAft>
                <a:spcPts val="0"/>
              </a:spcAft>
            </a:pPr>
            <a:endParaRPr lang="en-US" b="1" dirty="0">
              <a:solidFill>
                <a:srgbClr val="00B050"/>
              </a:solidFill>
              <a:latin typeface="Calibri" panose="020F0502020204030204"/>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596600" y="1852200"/>
              <a:ext cx="2286720" cy="2551320"/>
            </p14:xfrm>
          </p:contentPart>
        </mc:Choice>
        <mc:Fallback xmlns="">
          <p:pic>
            <p:nvPicPr>
              <p:cNvPr id="2" name="Ink 1"/>
              <p:cNvPicPr/>
              <p:nvPr/>
            </p:nvPicPr>
            <p:blipFill>
              <a:blip r:embed="rId3"/>
              <a:stretch>
                <a:fillRect/>
              </a:stretch>
            </p:blipFill>
            <p:spPr>
              <a:xfrm>
                <a:off x="1579680" y="1835640"/>
                <a:ext cx="2320200" cy="2573280"/>
              </a:xfrm>
              <a:prstGeom prst="rect">
                <a:avLst/>
              </a:prstGeom>
            </p:spPr>
          </p:pic>
        </mc:Fallback>
      </mc:AlternateContent>
    </p:spTree>
    <p:extLst>
      <p:ext uri="{BB962C8B-B14F-4D97-AF65-F5344CB8AC3E}">
        <p14:creationId xmlns:p14="http://schemas.microsoft.com/office/powerpoint/2010/main" val="144121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14500" y="1085851"/>
            <a:ext cx="4914900" cy="1061829"/>
          </a:xfrm>
          <a:prstGeom prst="rect">
            <a:avLst/>
          </a:prstGeom>
        </p:spPr>
        <p:txBody>
          <a:bodyPr wrap="square">
            <a:spAutoFit/>
          </a:bodyPr>
          <a:lstStyle/>
          <a:p>
            <a:pPr fontAlgn="auto">
              <a:spcBef>
                <a:spcPts val="0"/>
              </a:spcBef>
              <a:spcAft>
                <a:spcPts val="0"/>
              </a:spcAft>
            </a:pPr>
            <a:r>
              <a:rPr lang="en-US" sz="900" dirty="0">
                <a:solidFill>
                  <a:prstClr val="black"/>
                </a:solidFill>
                <a:latin typeface="Calibri" panose="020F0502020204030204"/>
              </a:rPr>
              <a:t>Let S[j] be the minimum total penalty when you stop at hotel j.</a:t>
            </a:r>
          </a:p>
          <a:p>
            <a:pPr fontAlgn="auto">
              <a:spcBef>
                <a:spcPts val="0"/>
              </a:spcBef>
              <a:spcAft>
                <a:spcPts val="0"/>
              </a:spcAft>
            </a:pPr>
            <a:r>
              <a:rPr lang="en-US" sz="900" dirty="0">
                <a:solidFill>
                  <a:prstClr val="black"/>
                </a:solidFill>
                <a:latin typeface="Calibri" panose="020F0502020204030204"/>
              </a:rPr>
              <a:t>Let S[0] = 0</a:t>
            </a:r>
          </a:p>
          <a:p>
            <a:pPr fontAlgn="auto">
              <a:spcBef>
                <a:spcPts val="0"/>
              </a:spcBef>
              <a:spcAft>
                <a:spcPts val="0"/>
              </a:spcAft>
            </a:pPr>
            <a:r>
              <a:rPr lang="en-US" sz="900" dirty="0">
                <a:solidFill>
                  <a:prstClr val="black"/>
                </a:solidFill>
                <a:latin typeface="Calibri" panose="020F0502020204030204"/>
              </a:rPr>
              <a:t>For  j &gt;= 1,  j &lt;= n</a:t>
            </a:r>
          </a:p>
          <a:p>
            <a:pPr fontAlgn="auto">
              <a:spcBef>
                <a:spcPts val="0"/>
              </a:spcBef>
              <a:spcAft>
                <a:spcPts val="0"/>
              </a:spcAft>
            </a:pPr>
            <a:r>
              <a:rPr lang="en-US" sz="900" dirty="0">
                <a:solidFill>
                  <a:prstClr val="black"/>
                </a:solidFill>
                <a:latin typeface="Calibri" panose="020F0502020204030204"/>
              </a:rPr>
              <a:t>	S[j] = </a:t>
            </a:r>
            <a:r>
              <a:rPr lang="en-US" sz="900" dirty="0" err="1">
                <a:solidFill>
                  <a:prstClr val="black"/>
                </a:solidFill>
                <a:latin typeface="Calibri" panose="020F0502020204030204"/>
              </a:rPr>
              <a:t>inf</a:t>
            </a:r>
            <a:r>
              <a:rPr lang="en-US" sz="900" dirty="0">
                <a:solidFill>
                  <a:prstClr val="black"/>
                </a:solidFill>
                <a:latin typeface="Calibri" panose="020F0502020204030204"/>
              </a:rPr>
              <a:t>;</a:t>
            </a:r>
          </a:p>
          <a:p>
            <a:pPr fontAlgn="auto">
              <a:spcBef>
                <a:spcPts val="0"/>
              </a:spcBef>
              <a:spcAft>
                <a:spcPts val="0"/>
              </a:spcAft>
            </a:pPr>
            <a:r>
              <a:rPr lang="en-US" sz="900" dirty="0">
                <a:solidFill>
                  <a:prstClr val="black"/>
                </a:solidFill>
                <a:latin typeface="Calibri" panose="020F0502020204030204"/>
              </a:rPr>
              <a:t>	For </a:t>
            </a:r>
            <a:r>
              <a:rPr lang="en-US" sz="900" dirty="0" err="1">
                <a:solidFill>
                  <a:prstClr val="black"/>
                </a:solidFill>
                <a:latin typeface="Calibri" panose="020F0502020204030204"/>
              </a:rPr>
              <a:t>i</a:t>
            </a:r>
            <a:r>
              <a:rPr lang="en-US" sz="900" dirty="0">
                <a:solidFill>
                  <a:prstClr val="black"/>
                </a:solidFill>
                <a:latin typeface="Calibri" panose="020F0502020204030204"/>
              </a:rPr>
              <a:t> = 0,  </a:t>
            </a:r>
            <a:r>
              <a:rPr lang="en-US" sz="900" dirty="0" err="1">
                <a:solidFill>
                  <a:prstClr val="black"/>
                </a:solidFill>
                <a:latin typeface="Calibri" panose="020F0502020204030204"/>
              </a:rPr>
              <a:t>i</a:t>
            </a:r>
            <a:r>
              <a:rPr lang="en-US" sz="900" dirty="0">
                <a:solidFill>
                  <a:prstClr val="black"/>
                </a:solidFill>
                <a:latin typeface="Calibri" panose="020F0502020204030204"/>
              </a:rPr>
              <a:t> &lt; j</a:t>
            </a:r>
          </a:p>
          <a:p>
            <a:pPr fontAlgn="auto">
              <a:spcBef>
                <a:spcPts val="0"/>
              </a:spcBef>
              <a:spcAft>
                <a:spcPts val="0"/>
              </a:spcAft>
            </a:pPr>
            <a:r>
              <a:rPr lang="en-US" sz="900" dirty="0">
                <a:solidFill>
                  <a:prstClr val="black"/>
                </a:solidFill>
                <a:latin typeface="Calibri" panose="020F0502020204030204"/>
              </a:rPr>
              <a:t>		S[j] = min { S[</a:t>
            </a:r>
            <a:r>
              <a:rPr lang="en-US" sz="900" dirty="0" err="1">
                <a:solidFill>
                  <a:prstClr val="black"/>
                </a:solidFill>
                <a:latin typeface="Calibri" panose="020F0502020204030204"/>
              </a:rPr>
              <a:t>i</a:t>
            </a:r>
            <a:r>
              <a:rPr lang="en-US" sz="900" dirty="0">
                <a:solidFill>
                  <a:prstClr val="black"/>
                </a:solidFill>
                <a:latin typeface="Calibri" panose="020F0502020204030204"/>
              </a:rPr>
              <a:t>] + (200-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j</a:t>
            </a:r>
            <a:r>
              <a:rPr lang="en-US" sz="900" dirty="0">
                <a:solidFill>
                  <a:prstClr val="black"/>
                </a:solidFill>
                <a:latin typeface="Calibri" panose="020F0502020204030204"/>
              </a:rPr>
              <a:t> –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i</a:t>
            </a:r>
            <a:r>
              <a:rPr lang="en-US" sz="900" dirty="0">
                <a:solidFill>
                  <a:prstClr val="black"/>
                </a:solidFill>
                <a:latin typeface="Calibri" panose="020F0502020204030204"/>
              </a:rPr>
              <a:t>))</a:t>
            </a:r>
            <a:r>
              <a:rPr lang="en-US" sz="900" baseline="30000" dirty="0">
                <a:solidFill>
                  <a:prstClr val="black"/>
                </a:solidFill>
                <a:latin typeface="Calibri" panose="020F0502020204030204"/>
              </a:rPr>
              <a:t>2 </a:t>
            </a:r>
            <a:r>
              <a:rPr lang="en-US" sz="900" dirty="0">
                <a:solidFill>
                  <a:prstClr val="black"/>
                </a:solidFill>
                <a:latin typeface="Calibri" panose="020F0502020204030204"/>
              </a:rPr>
              <a:t> , S[j]}</a:t>
            </a:r>
          </a:p>
          <a:p>
            <a:pPr fontAlgn="auto">
              <a:spcBef>
                <a:spcPts val="0"/>
              </a:spcBef>
              <a:spcAft>
                <a:spcPts val="0"/>
              </a:spcAft>
            </a:pPr>
            <a:r>
              <a:rPr lang="en-US" sz="900" dirty="0">
                <a:solidFill>
                  <a:prstClr val="black"/>
                </a:solidFill>
                <a:latin typeface="Calibri" panose="020F0502020204030204"/>
              </a:rPr>
              <a:t>Return:  S[n]</a:t>
            </a:r>
          </a:p>
        </p:txBody>
      </p:sp>
      <p:cxnSp>
        <p:nvCxnSpPr>
          <p:cNvPr id="5" name="Straight Connector 4"/>
          <p:cNvCxnSpPr/>
          <p:nvPr/>
        </p:nvCxnSpPr>
        <p:spPr>
          <a:xfrm>
            <a:off x="1314450" y="2361112"/>
            <a:ext cx="6515100"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1371599" y="2361113"/>
            <a:ext cx="7004649" cy="646331"/>
          </a:xfrm>
          <a:prstGeom prst="rect">
            <a:avLst/>
          </a:prstGeom>
          <a:noFill/>
        </p:spPr>
        <p:txBody>
          <a:bodyPr wrap="square" rtlCol="0">
            <a:spAutoFit/>
          </a:bodyPr>
          <a:lstStyle/>
          <a:p>
            <a:pPr fontAlgn="auto">
              <a:spcBef>
                <a:spcPts val="0"/>
              </a:spcBef>
              <a:spcAft>
                <a:spcPts val="0"/>
              </a:spcAft>
            </a:pPr>
            <a:r>
              <a:rPr lang="en-US" sz="1200" dirty="0">
                <a:solidFill>
                  <a:prstClr val="black"/>
                </a:solidFill>
                <a:latin typeface="Calibri" panose="020F0502020204030204"/>
              </a:rPr>
              <a:t>a</a:t>
            </a:r>
            <a:r>
              <a:rPr lang="en-US" sz="1200" baseline="-25000" dirty="0">
                <a:solidFill>
                  <a:prstClr val="black"/>
                </a:solidFill>
                <a:latin typeface="Calibri" panose="020F0502020204030204"/>
              </a:rPr>
              <a:t>0</a:t>
            </a:r>
            <a:r>
              <a:rPr lang="en-US" sz="1200" dirty="0">
                <a:solidFill>
                  <a:prstClr val="black"/>
                </a:solidFill>
                <a:latin typeface="Calibri" panose="020F0502020204030204"/>
              </a:rPr>
              <a:t> = 0             a</a:t>
            </a:r>
            <a:r>
              <a:rPr lang="en-US" sz="1200" baseline="-25000" dirty="0">
                <a:solidFill>
                  <a:prstClr val="black"/>
                </a:solidFill>
                <a:latin typeface="Calibri" panose="020F0502020204030204"/>
              </a:rPr>
              <a:t>1</a:t>
            </a:r>
            <a:r>
              <a:rPr lang="en-US" sz="1200" dirty="0">
                <a:solidFill>
                  <a:prstClr val="black"/>
                </a:solidFill>
                <a:latin typeface="Calibri" panose="020F0502020204030204"/>
              </a:rPr>
              <a:t> = 150      a</a:t>
            </a:r>
            <a:r>
              <a:rPr lang="en-US" sz="1200" baseline="-25000" dirty="0">
                <a:solidFill>
                  <a:prstClr val="black"/>
                </a:solidFill>
                <a:latin typeface="Calibri" panose="020F0502020204030204"/>
              </a:rPr>
              <a:t>2</a:t>
            </a:r>
            <a:r>
              <a:rPr lang="en-US" sz="1200" dirty="0">
                <a:solidFill>
                  <a:prstClr val="black"/>
                </a:solidFill>
                <a:latin typeface="Calibri" panose="020F0502020204030204"/>
              </a:rPr>
              <a:t> = 200    a</a:t>
            </a:r>
            <a:r>
              <a:rPr lang="en-US" sz="1200" baseline="-25000" dirty="0">
                <a:solidFill>
                  <a:prstClr val="black"/>
                </a:solidFill>
                <a:latin typeface="Calibri" panose="020F0502020204030204"/>
              </a:rPr>
              <a:t>3</a:t>
            </a:r>
            <a:r>
              <a:rPr lang="en-US" sz="1200" dirty="0">
                <a:solidFill>
                  <a:prstClr val="black"/>
                </a:solidFill>
                <a:latin typeface="Calibri" panose="020F0502020204030204"/>
              </a:rPr>
              <a:t> = 295           a</a:t>
            </a:r>
            <a:r>
              <a:rPr lang="en-US" sz="1200" baseline="-25000" dirty="0">
                <a:solidFill>
                  <a:prstClr val="black"/>
                </a:solidFill>
                <a:latin typeface="Calibri" panose="020F0502020204030204"/>
              </a:rPr>
              <a:t>4</a:t>
            </a:r>
            <a:r>
              <a:rPr lang="en-US" sz="1200" dirty="0">
                <a:solidFill>
                  <a:prstClr val="black"/>
                </a:solidFill>
                <a:latin typeface="Calibri" panose="020F0502020204030204"/>
              </a:rPr>
              <a:t> = 375                      a</a:t>
            </a:r>
            <a:r>
              <a:rPr lang="en-US" sz="1200" baseline="-25000" dirty="0">
                <a:solidFill>
                  <a:prstClr val="black"/>
                </a:solidFill>
                <a:latin typeface="Calibri" panose="020F0502020204030204"/>
              </a:rPr>
              <a:t>5</a:t>
            </a:r>
            <a:r>
              <a:rPr lang="en-US" sz="1200" dirty="0">
                <a:solidFill>
                  <a:prstClr val="black"/>
                </a:solidFill>
                <a:latin typeface="Calibri" panose="020F0502020204030204"/>
              </a:rPr>
              <a:t> = 480                             a</a:t>
            </a:r>
            <a:r>
              <a:rPr lang="en-US" sz="1200" baseline="-25000" dirty="0">
                <a:solidFill>
                  <a:prstClr val="black"/>
                </a:solidFill>
                <a:latin typeface="Calibri" panose="020F0502020204030204"/>
              </a:rPr>
              <a:t>6</a:t>
            </a:r>
            <a:r>
              <a:rPr lang="en-US" sz="1200" dirty="0">
                <a:solidFill>
                  <a:prstClr val="black"/>
                </a:solidFill>
                <a:latin typeface="Calibri" panose="020F0502020204030204"/>
              </a:rPr>
              <a:t> = 620</a:t>
            </a:r>
          </a:p>
          <a:p>
            <a:pPr fontAlgn="auto">
              <a:spcBef>
                <a:spcPts val="0"/>
              </a:spcBef>
              <a:spcAft>
                <a:spcPts val="0"/>
              </a:spcAft>
            </a:pPr>
            <a:endParaRPr lang="en-US" sz="1200" dirty="0">
              <a:solidFill>
                <a:prstClr val="black"/>
              </a:solidFill>
              <a:latin typeface="Calibri" panose="020F0502020204030204"/>
            </a:endParaRPr>
          </a:p>
          <a:p>
            <a:pPr fontAlgn="auto">
              <a:spcBef>
                <a:spcPts val="0"/>
              </a:spcBef>
              <a:spcAft>
                <a:spcPts val="0"/>
              </a:spcAft>
            </a:pPr>
            <a:endParaRPr lang="en-US" sz="1200" dirty="0">
              <a:solidFill>
                <a:prstClr val="black"/>
              </a:solidFill>
              <a:latin typeface="Calibri" panose="020F0502020204030204"/>
            </a:endParaRPr>
          </a:p>
        </p:txBody>
      </p:sp>
      <p:sp>
        <p:nvSpPr>
          <p:cNvPr id="9" name="Rectangle 8"/>
          <p:cNvSpPr/>
          <p:nvPr/>
        </p:nvSpPr>
        <p:spPr>
          <a:xfrm>
            <a:off x="1485900" y="3486150"/>
            <a:ext cx="3429000" cy="2031325"/>
          </a:xfrm>
          <a:prstGeom prst="rect">
            <a:avLst/>
          </a:prstGeom>
        </p:spPr>
        <p:txBody>
          <a:bodyPr>
            <a:spAutoFit/>
          </a:bodyPr>
          <a:lstStyle/>
          <a:p>
            <a:pPr fontAlgn="auto">
              <a:spcBef>
                <a:spcPts val="0"/>
              </a:spcBef>
              <a:spcAft>
                <a:spcPts val="0"/>
              </a:spcAft>
            </a:pPr>
            <a:r>
              <a:rPr lang="en-US" dirty="0">
                <a:solidFill>
                  <a:prstClr val="black"/>
                </a:solidFill>
                <a:latin typeface="Calibri" panose="020F0502020204030204"/>
              </a:rPr>
              <a:t>	</a:t>
            </a:r>
          </a:p>
          <a:p>
            <a:pPr fontAlgn="auto">
              <a:spcBef>
                <a:spcPts val="0"/>
              </a:spcBef>
              <a:spcAft>
                <a:spcPts val="0"/>
              </a:spcAft>
            </a:pPr>
            <a:r>
              <a:rPr lang="en-US" dirty="0">
                <a:solidFill>
                  <a:prstClr val="black"/>
                </a:solidFill>
                <a:latin typeface="Calibri" panose="020F0502020204030204"/>
              </a:rPr>
              <a:t>S[4] = </a:t>
            </a:r>
            <a:r>
              <a:rPr lang="en-US" dirty="0">
                <a:solidFill>
                  <a:srgbClr val="7030A0"/>
                </a:solidFill>
                <a:latin typeface="Calibri" panose="020F0502020204030204"/>
              </a:rPr>
              <a:t>0 + (375-200)^2 = 30625</a:t>
            </a:r>
          </a:p>
          <a:p>
            <a:pPr fontAlgn="auto">
              <a:spcBef>
                <a:spcPts val="0"/>
              </a:spcBef>
              <a:spcAft>
                <a:spcPts val="0"/>
              </a:spcAft>
            </a:pPr>
            <a:r>
              <a:rPr lang="en-US" dirty="0">
                <a:solidFill>
                  <a:prstClr val="black"/>
                </a:solidFill>
                <a:latin typeface="Calibri" panose="020F0502020204030204"/>
              </a:rPr>
              <a:t>        = </a:t>
            </a:r>
            <a:r>
              <a:rPr lang="en-US" dirty="0">
                <a:solidFill>
                  <a:srgbClr val="0070C0"/>
                </a:solidFill>
                <a:latin typeface="Calibri" panose="020F0502020204030204"/>
              </a:rPr>
              <a:t>2500 + (200-(375-150)^2) = </a:t>
            </a:r>
            <a:r>
              <a:rPr lang="en-US" b="1" dirty="0">
                <a:solidFill>
                  <a:srgbClr val="0070C0"/>
                </a:solidFill>
                <a:latin typeface="Calibri" panose="020F0502020204030204"/>
              </a:rPr>
              <a:t>3125</a:t>
            </a:r>
          </a:p>
          <a:p>
            <a:pPr fontAlgn="auto">
              <a:spcBef>
                <a:spcPts val="0"/>
              </a:spcBef>
              <a:spcAft>
                <a:spcPts val="0"/>
              </a:spcAft>
            </a:pPr>
            <a:r>
              <a:rPr lang="en-US" dirty="0">
                <a:solidFill>
                  <a:prstClr val="black"/>
                </a:solidFill>
                <a:latin typeface="Calibri" panose="020F0502020204030204"/>
              </a:rPr>
              <a:t>        =  </a:t>
            </a:r>
            <a:r>
              <a:rPr lang="en-US" dirty="0">
                <a:solidFill>
                  <a:srgbClr val="FFC000"/>
                </a:solidFill>
                <a:latin typeface="Calibri" panose="020F0502020204030204"/>
              </a:rPr>
              <a:t>0 + (200-(375-200))^2 = </a:t>
            </a:r>
            <a:r>
              <a:rPr lang="en-US" dirty="0">
                <a:solidFill>
                  <a:srgbClr val="00B050"/>
                </a:solidFill>
                <a:latin typeface="Calibri" panose="020F0502020204030204"/>
              </a:rPr>
              <a:t>625</a:t>
            </a:r>
          </a:p>
          <a:p>
            <a:pPr fontAlgn="auto">
              <a:spcBef>
                <a:spcPts val="0"/>
              </a:spcBef>
              <a:spcAft>
                <a:spcPts val="0"/>
              </a:spcAft>
            </a:pPr>
            <a:r>
              <a:rPr lang="en-US" dirty="0">
                <a:solidFill>
                  <a:srgbClr val="FFC000"/>
                </a:solidFill>
                <a:latin typeface="Calibri" panose="020F0502020204030204"/>
              </a:rPr>
              <a:t>        </a:t>
            </a:r>
            <a:r>
              <a:rPr lang="en-US" dirty="0">
                <a:solidFill>
                  <a:prstClr val="black"/>
                </a:solidFill>
                <a:latin typeface="Calibri" panose="020F0502020204030204"/>
              </a:rPr>
              <a:t>=</a:t>
            </a:r>
            <a:r>
              <a:rPr lang="en-US" dirty="0">
                <a:solidFill>
                  <a:srgbClr val="FFC000"/>
                </a:solidFill>
                <a:latin typeface="Calibri" panose="020F0502020204030204"/>
              </a:rPr>
              <a:t> </a:t>
            </a:r>
            <a:r>
              <a:rPr lang="en-US" dirty="0">
                <a:solidFill>
                  <a:srgbClr val="FF0000"/>
                </a:solidFill>
                <a:latin typeface="Calibri" panose="020F0502020204030204"/>
              </a:rPr>
              <a:t>5525 + (200-(375-295)^2 = 19925</a:t>
            </a:r>
            <a:endParaRPr lang="en-US" dirty="0">
              <a:solidFill>
                <a:srgbClr val="FFC000"/>
              </a:solidFill>
              <a:latin typeface="Calibri" panose="020F0502020204030204"/>
            </a:endParaRPr>
          </a:p>
        </p:txBody>
      </p:sp>
      <p:sp>
        <p:nvSpPr>
          <p:cNvPr id="8" name="Rectangle 7"/>
          <p:cNvSpPr/>
          <p:nvPr/>
        </p:nvSpPr>
        <p:spPr>
          <a:xfrm>
            <a:off x="5314950" y="3086100"/>
            <a:ext cx="3429000" cy="1477328"/>
          </a:xfrm>
          <a:prstGeom prst="rect">
            <a:avLst/>
          </a:prstGeom>
        </p:spPr>
        <p:txBody>
          <a:bodyPr>
            <a:spAutoFit/>
          </a:bodyPr>
          <a:lstStyle/>
          <a:p>
            <a:pPr fontAlgn="auto">
              <a:spcBef>
                <a:spcPts val="0"/>
              </a:spcBef>
              <a:spcAft>
                <a:spcPts val="0"/>
              </a:spcAft>
            </a:pPr>
            <a:r>
              <a:rPr lang="en-US" dirty="0">
                <a:solidFill>
                  <a:prstClr val="black"/>
                </a:solidFill>
                <a:latin typeface="Calibri" panose="020F0502020204030204"/>
              </a:rPr>
              <a:t>S[0] </a:t>
            </a:r>
            <a:r>
              <a:rPr lang="en-US" b="1" dirty="0">
                <a:solidFill>
                  <a:srgbClr val="00B050"/>
                </a:solidFill>
                <a:latin typeface="Calibri" panose="020F0502020204030204"/>
              </a:rPr>
              <a:t>= 0</a:t>
            </a:r>
          </a:p>
          <a:p>
            <a:pPr fontAlgn="auto">
              <a:spcBef>
                <a:spcPts val="0"/>
              </a:spcBef>
              <a:spcAft>
                <a:spcPts val="0"/>
              </a:spcAft>
            </a:pPr>
            <a:r>
              <a:rPr lang="en-US" dirty="0">
                <a:solidFill>
                  <a:prstClr val="black"/>
                </a:solidFill>
                <a:latin typeface="Calibri" panose="020F0502020204030204"/>
              </a:rPr>
              <a:t>S[1] </a:t>
            </a:r>
            <a:r>
              <a:rPr lang="en-US" b="1" dirty="0">
                <a:solidFill>
                  <a:srgbClr val="00B050"/>
                </a:solidFill>
                <a:latin typeface="Calibri" panose="020F0502020204030204"/>
              </a:rPr>
              <a:t>= 2500</a:t>
            </a:r>
          </a:p>
          <a:p>
            <a:pPr fontAlgn="auto">
              <a:spcBef>
                <a:spcPts val="0"/>
              </a:spcBef>
              <a:spcAft>
                <a:spcPts val="0"/>
              </a:spcAft>
            </a:pPr>
            <a:r>
              <a:rPr lang="en-US" dirty="0">
                <a:solidFill>
                  <a:prstClr val="black"/>
                </a:solidFill>
                <a:latin typeface="Calibri" panose="020F0502020204030204"/>
              </a:rPr>
              <a:t>S[2] = </a:t>
            </a:r>
            <a:r>
              <a:rPr lang="en-US" b="1" dirty="0">
                <a:solidFill>
                  <a:srgbClr val="00B050"/>
                </a:solidFill>
                <a:latin typeface="Calibri" panose="020F0502020204030204"/>
              </a:rPr>
              <a:t>0</a:t>
            </a:r>
          </a:p>
          <a:p>
            <a:pPr fontAlgn="auto">
              <a:spcBef>
                <a:spcPts val="0"/>
              </a:spcBef>
              <a:spcAft>
                <a:spcPts val="0"/>
              </a:spcAft>
            </a:pPr>
            <a:r>
              <a:rPr lang="en-US" dirty="0">
                <a:solidFill>
                  <a:prstClr val="black"/>
                </a:solidFill>
                <a:latin typeface="Calibri" panose="020F0502020204030204"/>
              </a:rPr>
              <a:t>S[3] = </a:t>
            </a:r>
            <a:r>
              <a:rPr lang="en-US" b="1" dirty="0">
                <a:solidFill>
                  <a:srgbClr val="00B050"/>
                </a:solidFill>
                <a:latin typeface="Calibri" panose="020F0502020204030204"/>
              </a:rPr>
              <a:t>5525</a:t>
            </a:r>
          </a:p>
          <a:p>
            <a:pPr fontAlgn="auto">
              <a:spcBef>
                <a:spcPts val="0"/>
              </a:spcBef>
              <a:spcAft>
                <a:spcPts val="0"/>
              </a:spcAft>
            </a:pPr>
            <a:endParaRPr lang="en-US" b="1" dirty="0">
              <a:solidFill>
                <a:srgbClr val="00B050"/>
              </a:solidFill>
              <a:latin typeface="Calibri" panose="020F0502020204030204"/>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545480" y="728280"/>
              <a:ext cx="3373560" cy="4217400"/>
            </p14:xfrm>
          </p:contentPart>
        </mc:Choice>
        <mc:Fallback xmlns="">
          <p:pic>
            <p:nvPicPr>
              <p:cNvPr id="2" name="Ink 1"/>
              <p:cNvPicPr/>
              <p:nvPr/>
            </p:nvPicPr>
            <p:blipFill>
              <a:blip r:embed="rId3"/>
              <a:stretch>
                <a:fillRect/>
              </a:stretch>
            </p:blipFill>
            <p:spPr>
              <a:xfrm>
                <a:off x="1530000" y="711720"/>
                <a:ext cx="3392280" cy="4238640"/>
              </a:xfrm>
              <a:prstGeom prst="rect">
                <a:avLst/>
              </a:prstGeom>
            </p:spPr>
          </p:pic>
        </mc:Fallback>
      </mc:AlternateContent>
    </p:spTree>
    <p:extLst>
      <p:ext uri="{BB962C8B-B14F-4D97-AF65-F5344CB8AC3E}">
        <p14:creationId xmlns:p14="http://schemas.microsoft.com/office/powerpoint/2010/main" val="239460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14500" y="1085851"/>
            <a:ext cx="4914900" cy="1061829"/>
          </a:xfrm>
          <a:prstGeom prst="rect">
            <a:avLst/>
          </a:prstGeom>
        </p:spPr>
        <p:txBody>
          <a:bodyPr wrap="square">
            <a:spAutoFit/>
          </a:bodyPr>
          <a:lstStyle/>
          <a:p>
            <a:pPr fontAlgn="auto">
              <a:spcBef>
                <a:spcPts val="0"/>
              </a:spcBef>
              <a:spcAft>
                <a:spcPts val="0"/>
              </a:spcAft>
            </a:pPr>
            <a:r>
              <a:rPr lang="en-US" sz="900" dirty="0">
                <a:solidFill>
                  <a:prstClr val="black"/>
                </a:solidFill>
                <a:latin typeface="Calibri" panose="020F0502020204030204"/>
              </a:rPr>
              <a:t>Let S[j] be the minimum total penalty when you stop at hotel j.</a:t>
            </a:r>
          </a:p>
          <a:p>
            <a:pPr fontAlgn="auto">
              <a:spcBef>
                <a:spcPts val="0"/>
              </a:spcBef>
              <a:spcAft>
                <a:spcPts val="0"/>
              </a:spcAft>
            </a:pPr>
            <a:r>
              <a:rPr lang="en-US" sz="900" dirty="0">
                <a:solidFill>
                  <a:prstClr val="black"/>
                </a:solidFill>
                <a:latin typeface="Calibri" panose="020F0502020204030204"/>
              </a:rPr>
              <a:t>Let S[0] = 0</a:t>
            </a:r>
          </a:p>
          <a:p>
            <a:pPr fontAlgn="auto">
              <a:spcBef>
                <a:spcPts val="0"/>
              </a:spcBef>
              <a:spcAft>
                <a:spcPts val="0"/>
              </a:spcAft>
            </a:pPr>
            <a:r>
              <a:rPr lang="en-US" sz="900" dirty="0">
                <a:solidFill>
                  <a:prstClr val="black"/>
                </a:solidFill>
                <a:latin typeface="Calibri" panose="020F0502020204030204"/>
              </a:rPr>
              <a:t>For  j &gt;= 1,  j &lt;= n</a:t>
            </a:r>
          </a:p>
          <a:p>
            <a:pPr fontAlgn="auto">
              <a:spcBef>
                <a:spcPts val="0"/>
              </a:spcBef>
              <a:spcAft>
                <a:spcPts val="0"/>
              </a:spcAft>
            </a:pPr>
            <a:r>
              <a:rPr lang="en-US" sz="900" dirty="0">
                <a:solidFill>
                  <a:prstClr val="black"/>
                </a:solidFill>
                <a:latin typeface="Calibri" panose="020F0502020204030204"/>
              </a:rPr>
              <a:t>	S[j] = </a:t>
            </a:r>
            <a:r>
              <a:rPr lang="en-US" sz="900" dirty="0" err="1">
                <a:solidFill>
                  <a:prstClr val="black"/>
                </a:solidFill>
                <a:latin typeface="Calibri" panose="020F0502020204030204"/>
              </a:rPr>
              <a:t>inf</a:t>
            </a:r>
            <a:r>
              <a:rPr lang="en-US" sz="900" dirty="0">
                <a:solidFill>
                  <a:prstClr val="black"/>
                </a:solidFill>
                <a:latin typeface="Calibri" panose="020F0502020204030204"/>
              </a:rPr>
              <a:t>;</a:t>
            </a:r>
          </a:p>
          <a:p>
            <a:pPr fontAlgn="auto">
              <a:spcBef>
                <a:spcPts val="0"/>
              </a:spcBef>
              <a:spcAft>
                <a:spcPts val="0"/>
              </a:spcAft>
            </a:pPr>
            <a:r>
              <a:rPr lang="en-US" sz="900" dirty="0">
                <a:solidFill>
                  <a:prstClr val="black"/>
                </a:solidFill>
                <a:latin typeface="Calibri" panose="020F0502020204030204"/>
              </a:rPr>
              <a:t>	For </a:t>
            </a:r>
            <a:r>
              <a:rPr lang="en-US" sz="900" dirty="0" err="1">
                <a:solidFill>
                  <a:prstClr val="black"/>
                </a:solidFill>
                <a:latin typeface="Calibri" panose="020F0502020204030204"/>
              </a:rPr>
              <a:t>i</a:t>
            </a:r>
            <a:r>
              <a:rPr lang="en-US" sz="900" dirty="0">
                <a:solidFill>
                  <a:prstClr val="black"/>
                </a:solidFill>
                <a:latin typeface="Calibri" panose="020F0502020204030204"/>
              </a:rPr>
              <a:t> = 0,  </a:t>
            </a:r>
            <a:r>
              <a:rPr lang="en-US" sz="900" dirty="0" err="1">
                <a:solidFill>
                  <a:prstClr val="black"/>
                </a:solidFill>
                <a:latin typeface="Calibri" panose="020F0502020204030204"/>
              </a:rPr>
              <a:t>i</a:t>
            </a:r>
            <a:r>
              <a:rPr lang="en-US" sz="900" dirty="0">
                <a:solidFill>
                  <a:prstClr val="black"/>
                </a:solidFill>
                <a:latin typeface="Calibri" panose="020F0502020204030204"/>
              </a:rPr>
              <a:t> &lt; j</a:t>
            </a:r>
          </a:p>
          <a:p>
            <a:pPr fontAlgn="auto">
              <a:spcBef>
                <a:spcPts val="0"/>
              </a:spcBef>
              <a:spcAft>
                <a:spcPts val="0"/>
              </a:spcAft>
            </a:pPr>
            <a:r>
              <a:rPr lang="en-US" sz="900" dirty="0">
                <a:solidFill>
                  <a:prstClr val="black"/>
                </a:solidFill>
                <a:latin typeface="Calibri" panose="020F0502020204030204"/>
              </a:rPr>
              <a:t>		S[j] = min { S[</a:t>
            </a:r>
            <a:r>
              <a:rPr lang="en-US" sz="900" dirty="0" err="1">
                <a:solidFill>
                  <a:prstClr val="black"/>
                </a:solidFill>
                <a:latin typeface="Calibri" panose="020F0502020204030204"/>
              </a:rPr>
              <a:t>i</a:t>
            </a:r>
            <a:r>
              <a:rPr lang="en-US" sz="900" dirty="0">
                <a:solidFill>
                  <a:prstClr val="black"/>
                </a:solidFill>
                <a:latin typeface="Calibri" panose="020F0502020204030204"/>
              </a:rPr>
              <a:t>] + (200-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j</a:t>
            </a:r>
            <a:r>
              <a:rPr lang="en-US" sz="900" dirty="0">
                <a:solidFill>
                  <a:prstClr val="black"/>
                </a:solidFill>
                <a:latin typeface="Calibri" panose="020F0502020204030204"/>
              </a:rPr>
              <a:t> –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i</a:t>
            </a:r>
            <a:r>
              <a:rPr lang="en-US" sz="900" dirty="0">
                <a:solidFill>
                  <a:prstClr val="black"/>
                </a:solidFill>
                <a:latin typeface="Calibri" panose="020F0502020204030204"/>
              </a:rPr>
              <a:t>))</a:t>
            </a:r>
            <a:r>
              <a:rPr lang="en-US" sz="900" baseline="30000" dirty="0">
                <a:solidFill>
                  <a:prstClr val="black"/>
                </a:solidFill>
                <a:latin typeface="Calibri" panose="020F0502020204030204"/>
              </a:rPr>
              <a:t>2 </a:t>
            </a:r>
            <a:r>
              <a:rPr lang="en-US" sz="900" dirty="0">
                <a:solidFill>
                  <a:prstClr val="black"/>
                </a:solidFill>
                <a:latin typeface="Calibri" panose="020F0502020204030204"/>
              </a:rPr>
              <a:t> , S[j]}</a:t>
            </a:r>
          </a:p>
          <a:p>
            <a:pPr fontAlgn="auto">
              <a:spcBef>
                <a:spcPts val="0"/>
              </a:spcBef>
              <a:spcAft>
                <a:spcPts val="0"/>
              </a:spcAft>
            </a:pPr>
            <a:r>
              <a:rPr lang="en-US" sz="900" dirty="0">
                <a:solidFill>
                  <a:prstClr val="black"/>
                </a:solidFill>
                <a:latin typeface="Calibri" panose="020F0502020204030204"/>
              </a:rPr>
              <a:t>Return:  S[n]</a:t>
            </a:r>
          </a:p>
        </p:txBody>
      </p:sp>
      <p:cxnSp>
        <p:nvCxnSpPr>
          <p:cNvPr id="5" name="Straight Connector 4"/>
          <p:cNvCxnSpPr/>
          <p:nvPr/>
        </p:nvCxnSpPr>
        <p:spPr>
          <a:xfrm>
            <a:off x="1314450" y="2361112"/>
            <a:ext cx="6515100"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1371600" y="2361113"/>
            <a:ext cx="6858000" cy="646331"/>
          </a:xfrm>
          <a:prstGeom prst="rect">
            <a:avLst/>
          </a:prstGeom>
          <a:noFill/>
        </p:spPr>
        <p:txBody>
          <a:bodyPr wrap="square" rtlCol="0">
            <a:spAutoFit/>
          </a:bodyPr>
          <a:lstStyle/>
          <a:p>
            <a:pPr fontAlgn="auto">
              <a:spcBef>
                <a:spcPts val="0"/>
              </a:spcBef>
              <a:spcAft>
                <a:spcPts val="0"/>
              </a:spcAft>
            </a:pPr>
            <a:r>
              <a:rPr lang="en-US" sz="1200" dirty="0">
                <a:solidFill>
                  <a:prstClr val="black"/>
                </a:solidFill>
                <a:latin typeface="Calibri" panose="020F0502020204030204"/>
              </a:rPr>
              <a:t>a</a:t>
            </a:r>
            <a:r>
              <a:rPr lang="en-US" sz="1200" baseline="-25000" dirty="0">
                <a:solidFill>
                  <a:prstClr val="black"/>
                </a:solidFill>
                <a:latin typeface="Calibri" panose="020F0502020204030204"/>
              </a:rPr>
              <a:t>0</a:t>
            </a:r>
            <a:r>
              <a:rPr lang="en-US" sz="1200" dirty="0">
                <a:solidFill>
                  <a:prstClr val="black"/>
                </a:solidFill>
                <a:latin typeface="Calibri" panose="020F0502020204030204"/>
              </a:rPr>
              <a:t> = 0             a</a:t>
            </a:r>
            <a:r>
              <a:rPr lang="en-US" sz="1200" baseline="-25000" dirty="0">
                <a:solidFill>
                  <a:prstClr val="black"/>
                </a:solidFill>
                <a:latin typeface="Calibri" panose="020F0502020204030204"/>
              </a:rPr>
              <a:t>1</a:t>
            </a:r>
            <a:r>
              <a:rPr lang="en-US" sz="1200" dirty="0">
                <a:solidFill>
                  <a:prstClr val="black"/>
                </a:solidFill>
                <a:latin typeface="Calibri" panose="020F0502020204030204"/>
              </a:rPr>
              <a:t> = 150      a</a:t>
            </a:r>
            <a:r>
              <a:rPr lang="en-US" sz="1200" baseline="-25000" dirty="0">
                <a:solidFill>
                  <a:prstClr val="black"/>
                </a:solidFill>
                <a:latin typeface="Calibri" panose="020F0502020204030204"/>
              </a:rPr>
              <a:t>2</a:t>
            </a:r>
            <a:r>
              <a:rPr lang="en-US" sz="1200" dirty="0">
                <a:solidFill>
                  <a:prstClr val="black"/>
                </a:solidFill>
                <a:latin typeface="Calibri" panose="020F0502020204030204"/>
              </a:rPr>
              <a:t> = 200    a</a:t>
            </a:r>
            <a:r>
              <a:rPr lang="en-US" sz="1200" baseline="-25000" dirty="0">
                <a:solidFill>
                  <a:prstClr val="black"/>
                </a:solidFill>
                <a:latin typeface="Calibri" panose="020F0502020204030204"/>
              </a:rPr>
              <a:t>3</a:t>
            </a:r>
            <a:r>
              <a:rPr lang="en-US" sz="1200" dirty="0">
                <a:solidFill>
                  <a:prstClr val="black"/>
                </a:solidFill>
                <a:latin typeface="Calibri" panose="020F0502020204030204"/>
              </a:rPr>
              <a:t> = 295           a</a:t>
            </a:r>
            <a:r>
              <a:rPr lang="en-US" sz="1200" baseline="-25000" dirty="0">
                <a:solidFill>
                  <a:prstClr val="black"/>
                </a:solidFill>
                <a:latin typeface="Calibri" panose="020F0502020204030204"/>
              </a:rPr>
              <a:t>4</a:t>
            </a:r>
            <a:r>
              <a:rPr lang="en-US" sz="1200" dirty="0">
                <a:solidFill>
                  <a:prstClr val="black"/>
                </a:solidFill>
                <a:latin typeface="Calibri" panose="020F0502020204030204"/>
              </a:rPr>
              <a:t> = 375                      a</a:t>
            </a:r>
            <a:r>
              <a:rPr lang="en-US" sz="1200" baseline="-25000" dirty="0">
                <a:solidFill>
                  <a:prstClr val="black"/>
                </a:solidFill>
                <a:latin typeface="Calibri" panose="020F0502020204030204"/>
              </a:rPr>
              <a:t>5</a:t>
            </a:r>
            <a:r>
              <a:rPr lang="en-US" sz="1200" dirty="0">
                <a:solidFill>
                  <a:prstClr val="black"/>
                </a:solidFill>
                <a:latin typeface="Calibri" panose="020F0502020204030204"/>
              </a:rPr>
              <a:t> = 480                             a</a:t>
            </a:r>
            <a:r>
              <a:rPr lang="en-US" sz="1200" baseline="-25000" dirty="0">
                <a:solidFill>
                  <a:prstClr val="black"/>
                </a:solidFill>
                <a:latin typeface="Calibri" panose="020F0502020204030204"/>
              </a:rPr>
              <a:t>6</a:t>
            </a:r>
            <a:r>
              <a:rPr lang="en-US" sz="1200" dirty="0">
                <a:solidFill>
                  <a:prstClr val="black"/>
                </a:solidFill>
                <a:latin typeface="Calibri" panose="020F0502020204030204"/>
              </a:rPr>
              <a:t> = 620</a:t>
            </a:r>
          </a:p>
          <a:p>
            <a:pPr fontAlgn="auto">
              <a:spcBef>
                <a:spcPts val="0"/>
              </a:spcBef>
              <a:spcAft>
                <a:spcPts val="0"/>
              </a:spcAft>
            </a:pPr>
            <a:endParaRPr lang="en-US" sz="1200" dirty="0">
              <a:solidFill>
                <a:prstClr val="black"/>
              </a:solidFill>
              <a:latin typeface="Calibri" panose="020F0502020204030204"/>
            </a:endParaRPr>
          </a:p>
          <a:p>
            <a:pPr fontAlgn="auto">
              <a:spcBef>
                <a:spcPts val="0"/>
              </a:spcBef>
              <a:spcAft>
                <a:spcPts val="0"/>
              </a:spcAft>
            </a:pPr>
            <a:endParaRPr lang="en-US" sz="1200" dirty="0">
              <a:solidFill>
                <a:prstClr val="black"/>
              </a:solidFill>
              <a:latin typeface="Calibri" panose="020F0502020204030204"/>
            </a:endParaRPr>
          </a:p>
        </p:txBody>
      </p:sp>
      <p:sp>
        <p:nvSpPr>
          <p:cNvPr id="9" name="Rectangle 8"/>
          <p:cNvSpPr/>
          <p:nvPr/>
        </p:nvSpPr>
        <p:spPr>
          <a:xfrm>
            <a:off x="1485900" y="3486150"/>
            <a:ext cx="3429000" cy="2031325"/>
          </a:xfrm>
          <a:prstGeom prst="rect">
            <a:avLst/>
          </a:prstGeom>
        </p:spPr>
        <p:txBody>
          <a:bodyPr>
            <a:spAutoFit/>
          </a:bodyPr>
          <a:lstStyle/>
          <a:p>
            <a:pPr fontAlgn="auto">
              <a:spcBef>
                <a:spcPts val="0"/>
              </a:spcBef>
              <a:spcAft>
                <a:spcPts val="0"/>
              </a:spcAft>
            </a:pPr>
            <a:r>
              <a:rPr lang="en-US" dirty="0">
                <a:solidFill>
                  <a:prstClr val="black"/>
                </a:solidFill>
                <a:latin typeface="Calibri" panose="020F0502020204030204"/>
              </a:rPr>
              <a:t>	</a:t>
            </a:r>
          </a:p>
          <a:p>
            <a:pPr fontAlgn="auto">
              <a:spcBef>
                <a:spcPts val="0"/>
              </a:spcBef>
              <a:spcAft>
                <a:spcPts val="0"/>
              </a:spcAft>
            </a:pPr>
            <a:r>
              <a:rPr lang="en-US" dirty="0">
                <a:solidFill>
                  <a:prstClr val="black"/>
                </a:solidFill>
                <a:latin typeface="Calibri" panose="020F0502020204030204"/>
              </a:rPr>
              <a:t>S[4] = </a:t>
            </a:r>
            <a:r>
              <a:rPr lang="en-US" dirty="0">
                <a:solidFill>
                  <a:srgbClr val="7030A0"/>
                </a:solidFill>
                <a:latin typeface="Calibri" panose="020F0502020204030204"/>
              </a:rPr>
              <a:t>0 + (375-200)^2 = 30625</a:t>
            </a:r>
          </a:p>
          <a:p>
            <a:pPr fontAlgn="auto">
              <a:spcBef>
                <a:spcPts val="0"/>
              </a:spcBef>
              <a:spcAft>
                <a:spcPts val="0"/>
              </a:spcAft>
            </a:pPr>
            <a:r>
              <a:rPr lang="en-US" dirty="0">
                <a:solidFill>
                  <a:prstClr val="black"/>
                </a:solidFill>
                <a:latin typeface="Calibri" panose="020F0502020204030204"/>
              </a:rPr>
              <a:t>        = </a:t>
            </a:r>
            <a:r>
              <a:rPr lang="en-US" dirty="0">
                <a:solidFill>
                  <a:srgbClr val="0070C0"/>
                </a:solidFill>
                <a:latin typeface="Calibri" panose="020F0502020204030204"/>
              </a:rPr>
              <a:t>2500 + (200-(375-150)^2) = </a:t>
            </a:r>
            <a:r>
              <a:rPr lang="en-US" b="1" dirty="0">
                <a:solidFill>
                  <a:srgbClr val="0070C0"/>
                </a:solidFill>
                <a:latin typeface="Calibri" panose="020F0502020204030204"/>
              </a:rPr>
              <a:t>3125</a:t>
            </a:r>
          </a:p>
          <a:p>
            <a:pPr fontAlgn="auto">
              <a:spcBef>
                <a:spcPts val="0"/>
              </a:spcBef>
              <a:spcAft>
                <a:spcPts val="0"/>
              </a:spcAft>
            </a:pPr>
            <a:r>
              <a:rPr lang="en-US" dirty="0">
                <a:solidFill>
                  <a:prstClr val="black"/>
                </a:solidFill>
                <a:latin typeface="Calibri" panose="020F0502020204030204"/>
              </a:rPr>
              <a:t>        =  </a:t>
            </a:r>
            <a:r>
              <a:rPr lang="en-US" dirty="0">
                <a:solidFill>
                  <a:srgbClr val="FFC000"/>
                </a:solidFill>
                <a:latin typeface="Calibri" panose="020F0502020204030204"/>
              </a:rPr>
              <a:t>0 + (200-(375-200))^2 = </a:t>
            </a:r>
            <a:r>
              <a:rPr lang="en-US" dirty="0">
                <a:solidFill>
                  <a:srgbClr val="00B050"/>
                </a:solidFill>
                <a:latin typeface="Calibri" panose="020F0502020204030204"/>
              </a:rPr>
              <a:t>625</a:t>
            </a:r>
          </a:p>
          <a:p>
            <a:pPr fontAlgn="auto">
              <a:spcBef>
                <a:spcPts val="0"/>
              </a:spcBef>
              <a:spcAft>
                <a:spcPts val="0"/>
              </a:spcAft>
            </a:pPr>
            <a:r>
              <a:rPr lang="en-US" dirty="0">
                <a:solidFill>
                  <a:srgbClr val="FFC000"/>
                </a:solidFill>
                <a:latin typeface="Calibri" panose="020F0502020204030204"/>
              </a:rPr>
              <a:t>        </a:t>
            </a:r>
            <a:r>
              <a:rPr lang="en-US" dirty="0">
                <a:solidFill>
                  <a:prstClr val="black"/>
                </a:solidFill>
                <a:latin typeface="Calibri" panose="020F0502020204030204"/>
              </a:rPr>
              <a:t>=</a:t>
            </a:r>
            <a:r>
              <a:rPr lang="en-US" dirty="0">
                <a:solidFill>
                  <a:srgbClr val="FFC000"/>
                </a:solidFill>
                <a:latin typeface="Calibri" panose="020F0502020204030204"/>
              </a:rPr>
              <a:t> </a:t>
            </a:r>
            <a:r>
              <a:rPr lang="en-US" dirty="0">
                <a:solidFill>
                  <a:srgbClr val="FF0000"/>
                </a:solidFill>
                <a:latin typeface="Calibri" panose="020F0502020204030204"/>
              </a:rPr>
              <a:t>5525 + (200-(375-295)^2 = 19925</a:t>
            </a:r>
            <a:endParaRPr lang="en-US" dirty="0">
              <a:solidFill>
                <a:srgbClr val="FFC000"/>
              </a:solidFill>
              <a:latin typeface="Calibri" panose="020F0502020204030204"/>
            </a:endParaRPr>
          </a:p>
        </p:txBody>
      </p:sp>
      <p:sp>
        <p:nvSpPr>
          <p:cNvPr id="8" name="Rectangle 7"/>
          <p:cNvSpPr/>
          <p:nvPr/>
        </p:nvSpPr>
        <p:spPr>
          <a:xfrm>
            <a:off x="5314950" y="3086100"/>
            <a:ext cx="3429000" cy="1754326"/>
          </a:xfrm>
          <a:prstGeom prst="rect">
            <a:avLst/>
          </a:prstGeom>
        </p:spPr>
        <p:txBody>
          <a:bodyPr>
            <a:spAutoFit/>
          </a:bodyPr>
          <a:lstStyle/>
          <a:p>
            <a:pPr fontAlgn="auto">
              <a:spcBef>
                <a:spcPts val="0"/>
              </a:spcBef>
              <a:spcAft>
                <a:spcPts val="0"/>
              </a:spcAft>
            </a:pPr>
            <a:r>
              <a:rPr lang="en-US" dirty="0">
                <a:solidFill>
                  <a:prstClr val="black"/>
                </a:solidFill>
                <a:latin typeface="Calibri" panose="020F0502020204030204"/>
              </a:rPr>
              <a:t>S[0] </a:t>
            </a:r>
            <a:r>
              <a:rPr lang="en-US" b="1" dirty="0">
                <a:solidFill>
                  <a:srgbClr val="00B050"/>
                </a:solidFill>
                <a:latin typeface="Calibri" panose="020F0502020204030204"/>
              </a:rPr>
              <a:t>= 0</a:t>
            </a:r>
          </a:p>
          <a:p>
            <a:pPr fontAlgn="auto">
              <a:spcBef>
                <a:spcPts val="0"/>
              </a:spcBef>
              <a:spcAft>
                <a:spcPts val="0"/>
              </a:spcAft>
            </a:pPr>
            <a:r>
              <a:rPr lang="en-US" dirty="0">
                <a:solidFill>
                  <a:prstClr val="black"/>
                </a:solidFill>
                <a:latin typeface="Calibri" panose="020F0502020204030204"/>
              </a:rPr>
              <a:t>S[1] </a:t>
            </a:r>
            <a:r>
              <a:rPr lang="en-US" b="1" dirty="0">
                <a:solidFill>
                  <a:srgbClr val="00B050"/>
                </a:solidFill>
                <a:latin typeface="Calibri" panose="020F0502020204030204"/>
              </a:rPr>
              <a:t>= 2500</a:t>
            </a:r>
          </a:p>
          <a:p>
            <a:pPr fontAlgn="auto">
              <a:spcBef>
                <a:spcPts val="0"/>
              </a:spcBef>
              <a:spcAft>
                <a:spcPts val="0"/>
              </a:spcAft>
            </a:pPr>
            <a:r>
              <a:rPr lang="en-US" dirty="0">
                <a:solidFill>
                  <a:prstClr val="black"/>
                </a:solidFill>
                <a:latin typeface="Calibri" panose="020F0502020204030204"/>
              </a:rPr>
              <a:t>S[2] = </a:t>
            </a:r>
            <a:r>
              <a:rPr lang="en-US" b="1" dirty="0">
                <a:solidFill>
                  <a:srgbClr val="00B050"/>
                </a:solidFill>
                <a:latin typeface="Calibri" panose="020F0502020204030204"/>
              </a:rPr>
              <a:t>0</a:t>
            </a:r>
          </a:p>
          <a:p>
            <a:pPr fontAlgn="auto">
              <a:spcBef>
                <a:spcPts val="0"/>
              </a:spcBef>
              <a:spcAft>
                <a:spcPts val="0"/>
              </a:spcAft>
            </a:pPr>
            <a:r>
              <a:rPr lang="en-US" dirty="0">
                <a:solidFill>
                  <a:prstClr val="black"/>
                </a:solidFill>
                <a:latin typeface="Calibri" panose="020F0502020204030204"/>
              </a:rPr>
              <a:t>S[3] = </a:t>
            </a:r>
            <a:r>
              <a:rPr lang="en-US" b="1" dirty="0">
                <a:solidFill>
                  <a:srgbClr val="00B050"/>
                </a:solidFill>
                <a:latin typeface="Calibri" panose="020F0502020204030204"/>
              </a:rPr>
              <a:t>5525</a:t>
            </a:r>
          </a:p>
          <a:p>
            <a:pPr fontAlgn="auto">
              <a:spcBef>
                <a:spcPts val="0"/>
              </a:spcBef>
              <a:spcAft>
                <a:spcPts val="0"/>
              </a:spcAft>
            </a:pPr>
            <a:r>
              <a:rPr lang="en-US" dirty="0">
                <a:solidFill>
                  <a:prstClr val="black"/>
                </a:solidFill>
                <a:latin typeface="Calibri" panose="020F0502020204030204"/>
              </a:rPr>
              <a:t>S[4] = </a:t>
            </a:r>
            <a:r>
              <a:rPr lang="en-US" b="1" dirty="0">
                <a:solidFill>
                  <a:srgbClr val="00B050"/>
                </a:solidFill>
                <a:latin typeface="Calibri" panose="020F0502020204030204"/>
              </a:rPr>
              <a:t>625</a:t>
            </a:r>
          </a:p>
          <a:p>
            <a:pPr fontAlgn="auto">
              <a:spcBef>
                <a:spcPts val="0"/>
              </a:spcBef>
              <a:spcAft>
                <a:spcPts val="0"/>
              </a:spcAft>
            </a:pPr>
            <a:endParaRPr lang="en-US" b="1" dirty="0">
              <a:solidFill>
                <a:srgbClr val="00B050"/>
              </a:solidFill>
              <a:latin typeface="Calibri" panose="020F0502020204030204"/>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672440" y="4868280"/>
              <a:ext cx="360" cy="360"/>
            </p14:xfrm>
          </p:contentPart>
        </mc:Choice>
        <mc:Fallback xmlns="">
          <p:pic>
            <p:nvPicPr>
              <p:cNvPr id="2" name="Ink 1"/>
              <p:cNvPicPr/>
              <p:nvPr/>
            </p:nvPicPr>
            <p:blipFill>
              <a:blip r:embed="rId3"/>
              <a:stretch>
                <a:fillRect/>
              </a:stretch>
            </p:blipFill>
            <p:spPr>
              <a:xfrm>
                <a:off x="4668840" y="4864680"/>
                <a:ext cx="7560" cy="7560"/>
              </a:xfrm>
              <a:prstGeom prst="rect">
                <a:avLst/>
              </a:prstGeom>
            </p:spPr>
          </p:pic>
        </mc:Fallback>
      </mc:AlternateContent>
    </p:spTree>
    <p:extLst>
      <p:ext uri="{BB962C8B-B14F-4D97-AF65-F5344CB8AC3E}">
        <p14:creationId xmlns:p14="http://schemas.microsoft.com/office/powerpoint/2010/main" val="125573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14500" y="1085851"/>
            <a:ext cx="4914900" cy="1061829"/>
          </a:xfrm>
          <a:prstGeom prst="rect">
            <a:avLst/>
          </a:prstGeom>
        </p:spPr>
        <p:txBody>
          <a:bodyPr wrap="square">
            <a:spAutoFit/>
          </a:bodyPr>
          <a:lstStyle/>
          <a:p>
            <a:pPr fontAlgn="auto">
              <a:spcBef>
                <a:spcPts val="0"/>
              </a:spcBef>
              <a:spcAft>
                <a:spcPts val="0"/>
              </a:spcAft>
            </a:pPr>
            <a:r>
              <a:rPr lang="en-US" sz="900" dirty="0">
                <a:solidFill>
                  <a:prstClr val="black"/>
                </a:solidFill>
                <a:latin typeface="Calibri" panose="020F0502020204030204"/>
              </a:rPr>
              <a:t>Let S[j] be the minimum total penalty when you stop at hotel j.</a:t>
            </a:r>
          </a:p>
          <a:p>
            <a:pPr fontAlgn="auto">
              <a:spcBef>
                <a:spcPts val="0"/>
              </a:spcBef>
              <a:spcAft>
                <a:spcPts val="0"/>
              </a:spcAft>
            </a:pPr>
            <a:r>
              <a:rPr lang="en-US" sz="900" dirty="0">
                <a:solidFill>
                  <a:prstClr val="black"/>
                </a:solidFill>
                <a:latin typeface="Calibri" panose="020F0502020204030204"/>
              </a:rPr>
              <a:t>Let S[0] = 0</a:t>
            </a:r>
          </a:p>
          <a:p>
            <a:pPr fontAlgn="auto">
              <a:spcBef>
                <a:spcPts val="0"/>
              </a:spcBef>
              <a:spcAft>
                <a:spcPts val="0"/>
              </a:spcAft>
            </a:pPr>
            <a:r>
              <a:rPr lang="en-US" sz="900" dirty="0">
                <a:solidFill>
                  <a:prstClr val="black"/>
                </a:solidFill>
                <a:latin typeface="Calibri" panose="020F0502020204030204"/>
              </a:rPr>
              <a:t>For  j &gt;= 1,  j &lt;= n</a:t>
            </a:r>
          </a:p>
          <a:p>
            <a:pPr fontAlgn="auto">
              <a:spcBef>
                <a:spcPts val="0"/>
              </a:spcBef>
              <a:spcAft>
                <a:spcPts val="0"/>
              </a:spcAft>
            </a:pPr>
            <a:r>
              <a:rPr lang="en-US" sz="900" dirty="0">
                <a:solidFill>
                  <a:prstClr val="black"/>
                </a:solidFill>
                <a:latin typeface="Calibri" panose="020F0502020204030204"/>
              </a:rPr>
              <a:t>	S[j] = </a:t>
            </a:r>
            <a:r>
              <a:rPr lang="en-US" sz="900" dirty="0" err="1">
                <a:solidFill>
                  <a:prstClr val="black"/>
                </a:solidFill>
                <a:latin typeface="Calibri" panose="020F0502020204030204"/>
              </a:rPr>
              <a:t>inf</a:t>
            </a:r>
            <a:r>
              <a:rPr lang="en-US" sz="900" dirty="0">
                <a:solidFill>
                  <a:prstClr val="black"/>
                </a:solidFill>
                <a:latin typeface="Calibri" panose="020F0502020204030204"/>
              </a:rPr>
              <a:t>;</a:t>
            </a:r>
          </a:p>
          <a:p>
            <a:pPr fontAlgn="auto">
              <a:spcBef>
                <a:spcPts val="0"/>
              </a:spcBef>
              <a:spcAft>
                <a:spcPts val="0"/>
              </a:spcAft>
            </a:pPr>
            <a:r>
              <a:rPr lang="en-US" sz="900" dirty="0">
                <a:solidFill>
                  <a:prstClr val="black"/>
                </a:solidFill>
                <a:latin typeface="Calibri" panose="020F0502020204030204"/>
              </a:rPr>
              <a:t>	For </a:t>
            </a:r>
            <a:r>
              <a:rPr lang="en-US" sz="900" dirty="0" err="1">
                <a:solidFill>
                  <a:prstClr val="black"/>
                </a:solidFill>
                <a:latin typeface="Calibri" panose="020F0502020204030204"/>
              </a:rPr>
              <a:t>i</a:t>
            </a:r>
            <a:r>
              <a:rPr lang="en-US" sz="900" dirty="0">
                <a:solidFill>
                  <a:prstClr val="black"/>
                </a:solidFill>
                <a:latin typeface="Calibri" panose="020F0502020204030204"/>
              </a:rPr>
              <a:t> = 0,  </a:t>
            </a:r>
            <a:r>
              <a:rPr lang="en-US" sz="900" dirty="0" err="1">
                <a:solidFill>
                  <a:prstClr val="black"/>
                </a:solidFill>
                <a:latin typeface="Calibri" panose="020F0502020204030204"/>
              </a:rPr>
              <a:t>i</a:t>
            </a:r>
            <a:r>
              <a:rPr lang="en-US" sz="900" dirty="0">
                <a:solidFill>
                  <a:prstClr val="black"/>
                </a:solidFill>
                <a:latin typeface="Calibri" panose="020F0502020204030204"/>
              </a:rPr>
              <a:t> &lt; j</a:t>
            </a:r>
          </a:p>
          <a:p>
            <a:pPr fontAlgn="auto">
              <a:spcBef>
                <a:spcPts val="0"/>
              </a:spcBef>
              <a:spcAft>
                <a:spcPts val="0"/>
              </a:spcAft>
            </a:pPr>
            <a:r>
              <a:rPr lang="en-US" sz="900" dirty="0">
                <a:solidFill>
                  <a:prstClr val="black"/>
                </a:solidFill>
                <a:latin typeface="Calibri" panose="020F0502020204030204"/>
              </a:rPr>
              <a:t>		S[j] = min { S[</a:t>
            </a:r>
            <a:r>
              <a:rPr lang="en-US" sz="900" dirty="0" err="1">
                <a:solidFill>
                  <a:prstClr val="black"/>
                </a:solidFill>
                <a:latin typeface="Calibri" panose="020F0502020204030204"/>
              </a:rPr>
              <a:t>i</a:t>
            </a:r>
            <a:r>
              <a:rPr lang="en-US" sz="900" dirty="0">
                <a:solidFill>
                  <a:prstClr val="black"/>
                </a:solidFill>
                <a:latin typeface="Calibri" panose="020F0502020204030204"/>
              </a:rPr>
              <a:t>] + (200-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j</a:t>
            </a:r>
            <a:r>
              <a:rPr lang="en-US" sz="900" dirty="0">
                <a:solidFill>
                  <a:prstClr val="black"/>
                </a:solidFill>
                <a:latin typeface="Calibri" panose="020F0502020204030204"/>
              </a:rPr>
              <a:t> –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i</a:t>
            </a:r>
            <a:r>
              <a:rPr lang="en-US" sz="900" dirty="0">
                <a:solidFill>
                  <a:prstClr val="black"/>
                </a:solidFill>
                <a:latin typeface="Calibri" panose="020F0502020204030204"/>
              </a:rPr>
              <a:t>))</a:t>
            </a:r>
            <a:r>
              <a:rPr lang="en-US" sz="900" baseline="30000" dirty="0">
                <a:solidFill>
                  <a:prstClr val="black"/>
                </a:solidFill>
                <a:latin typeface="Calibri" panose="020F0502020204030204"/>
              </a:rPr>
              <a:t>2 </a:t>
            </a:r>
            <a:r>
              <a:rPr lang="en-US" sz="900" dirty="0">
                <a:solidFill>
                  <a:prstClr val="black"/>
                </a:solidFill>
                <a:latin typeface="Calibri" panose="020F0502020204030204"/>
              </a:rPr>
              <a:t> , S[j]}</a:t>
            </a:r>
          </a:p>
          <a:p>
            <a:pPr fontAlgn="auto">
              <a:spcBef>
                <a:spcPts val="0"/>
              </a:spcBef>
              <a:spcAft>
                <a:spcPts val="0"/>
              </a:spcAft>
            </a:pPr>
            <a:r>
              <a:rPr lang="en-US" sz="900" dirty="0">
                <a:solidFill>
                  <a:prstClr val="black"/>
                </a:solidFill>
                <a:latin typeface="Calibri" panose="020F0502020204030204"/>
              </a:rPr>
              <a:t>Return:  S[n]</a:t>
            </a:r>
          </a:p>
        </p:txBody>
      </p:sp>
      <p:cxnSp>
        <p:nvCxnSpPr>
          <p:cNvPr id="5" name="Straight Connector 4"/>
          <p:cNvCxnSpPr/>
          <p:nvPr/>
        </p:nvCxnSpPr>
        <p:spPr>
          <a:xfrm>
            <a:off x="1314450" y="2361112"/>
            <a:ext cx="6515100"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1371599" y="2361113"/>
            <a:ext cx="6745857" cy="646331"/>
          </a:xfrm>
          <a:prstGeom prst="rect">
            <a:avLst/>
          </a:prstGeom>
          <a:noFill/>
        </p:spPr>
        <p:txBody>
          <a:bodyPr wrap="square" rtlCol="0">
            <a:spAutoFit/>
          </a:bodyPr>
          <a:lstStyle/>
          <a:p>
            <a:pPr fontAlgn="auto">
              <a:spcBef>
                <a:spcPts val="0"/>
              </a:spcBef>
              <a:spcAft>
                <a:spcPts val="0"/>
              </a:spcAft>
            </a:pPr>
            <a:r>
              <a:rPr lang="en-US" sz="1200" dirty="0">
                <a:solidFill>
                  <a:prstClr val="black"/>
                </a:solidFill>
                <a:latin typeface="Calibri" panose="020F0502020204030204"/>
              </a:rPr>
              <a:t>a</a:t>
            </a:r>
            <a:r>
              <a:rPr lang="en-US" sz="1200" baseline="-25000" dirty="0">
                <a:solidFill>
                  <a:prstClr val="black"/>
                </a:solidFill>
                <a:latin typeface="Calibri" panose="020F0502020204030204"/>
              </a:rPr>
              <a:t>0</a:t>
            </a:r>
            <a:r>
              <a:rPr lang="en-US" sz="1200" dirty="0">
                <a:solidFill>
                  <a:prstClr val="black"/>
                </a:solidFill>
                <a:latin typeface="Calibri" panose="020F0502020204030204"/>
              </a:rPr>
              <a:t> = 0             a</a:t>
            </a:r>
            <a:r>
              <a:rPr lang="en-US" sz="1200" baseline="-25000" dirty="0">
                <a:solidFill>
                  <a:prstClr val="black"/>
                </a:solidFill>
                <a:latin typeface="Calibri" panose="020F0502020204030204"/>
              </a:rPr>
              <a:t>1</a:t>
            </a:r>
            <a:r>
              <a:rPr lang="en-US" sz="1200" dirty="0">
                <a:solidFill>
                  <a:prstClr val="black"/>
                </a:solidFill>
                <a:latin typeface="Calibri" panose="020F0502020204030204"/>
              </a:rPr>
              <a:t> = 150      a</a:t>
            </a:r>
            <a:r>
              <a:rPr lang="en-US" sz="1200" baseline="-25000" dirty="0">
                <a:solidFill>
                  <a:prstClr val="black"/>
                </a:solidFill>
                <a:latin typeface="Calibri" panose="020F0502020204030204"/>
              </a:rPr>
              <a:t>2</a:t>
            </a:r>
            <a:r>
              <a:rPr lang="en-US" sz="1200" dirty="0">
                <a:solidFill>
                  <a:prstClr val="black"/>
                </a:solidFill>
                <a:latin typeface="Calibri" panose="020F0502020204030204"/>
              </a:rPr>
              <a:t> = 200    a</a:t>
            </a:r>
            <a:r>
              <a:rPr lang="en-US" sz="1200" baseline="-25000" dirty="0">
                <a:solidFill>
                  <a:prstClr val="black"/>
                </a:solidFill>
                <a:latin typeface="Calibri" panose="020F0502020204030204"/>
              </a:rPr>
              <a:t>3</a:t>
            </a:r>
            <a:r>
              <a:rPr lang="en-US" sz="1200" dirty="0">
                <a:solidFill>
                  <a:prstClr val="black"/>
                </a:solidFill>
                <a:latin typeface="Calibri" panose="020F0502020204030204"/>
              </a:rPr>
              <a:t> = 295           a</a:t>
            </a:r>
            <a:r>
              <a:rPr lang="en-US" sz="1200" baseline="-25000" dirty="0">
                <a:solidFill>
                  <a:prstClr val="black"/>
                </a:solidFill>
                <a:latin typeface="Calibri" panose="020F0502020204030204"/>
              </a:rPr>
              <a:t>4</a:t>
            </a:r>
            <a:r>
              <a:rPr lang="en-US" sz="1200" dirty="0">
                <a:solidFill>
                  <a:prstClr val="black"/>
                </a:solidFill>
                <a:latin typeface="Calibri" panose="020F0502020204030204"/>
              </a:rPr>
              <a:t> = 375                      a</a:t>
            </a:r>
            <a:r>
              <a:rPr lang="en-US" sz="1200" baseline="-25000" dirty="0">
                <a:solidFill>
                  <a:prstClr val="black"/>
                </a:solidFill>
                <a:latin typeface="Calibri" panose="020F0502020204030204"/>
              </a:rPr>
              <a:t>5</a:t>
            </a:r>
            <a:r>
              <a:rPr lang="en-US" sz="1200" dirty="0">
                <a:solidFill>
                  <a:prstClr val="black"/>
                </a:solidFill>
                <a:latin typeface="Calibri" panose="020F0502020204030204"/>
              </a:rPr>
              <a:t> = 480                             a</a:t>
            </a:r>
            <a:r>
              <a:rPr lang="en-US" sz="1200" baseline="-25000" dirty="0">
                <a:solidFill>
                  <a:prstClr val="black"/>
                </a:solidFill>
                <a:latin typeface="Calibri" panose="020F0502020204030204"/>
              </a:rPr>
              <a:t>6</a:t>
            </a:r>
            <a:r>
              <a:rPr lang="en-US" sz="1200" dirty="0">
                <a:solidFill>
                  <a:prstClr val="black"/>
                </a:solidFill>
                <a:latin typeface="Calibri" panose="020F0502020204030204"/>
              </a:rPr>
              <a:t> = 620</a:t>
            </a:r>
          </a:p>
          <a:p>
            <a:pPr fontAlgn="auto">
              <a:spcBef>
                <a:spcPts val="0"/>
              </a:spcBef>
              <a:spcAft>
                <a:spcPts val="0"/>
              </a:spcAft>
            </a:pPr>
            <a:endParaRPr lang="en-US" sz="1200" dirty="0">
              <a:solidFill>
                <a:prstClr val="black"/>
              </a:solidFill>
              <a:latin typeface="Calibri" panose="020F0502020204030204"/>
            </a:endParaRPr>
          </a:p>
          <a:p>
            <a:pPr fontAlgn="auto">
              <a:spcBef>
                <a:spcPts val="0"/>
              </a:spcBef>
              <a:spcAft>
                <a:spcPts val="0"/>
              </a:spcAft>
            </a:pPr>
            <a:endParaRPr lang="en-US" sz="1200" dirty="0">
              <a:solidFill>
                <a:prstClr val="black"/>
              </a:solidFill>
              <a:latin typeface="Calibri" panose="020F0502020204030204"/>
            </a:endParaRPr>
          </a:p>
        </p:txBody>
      </p:sp>
      <p:sp>
        <p:nvSpPr>
          <p:cNvPr id="9" name="Rectangle 8"/>
          <p:cNvSpPr/>
          <p:nvPr/>
        </p:nvSpPr>
        <p:spPr>
          <a:xfrm>
            <a:off x="1251121" y="4401844"/>
            <a:ext cx="3876932" cy="2031325"/>
          </a:xfrm>
          <a:prstGeom prst="rect">
            <a:avLst/>
          </a:prstGeom>
        </p:spPr>
        <p:txBody>
          <a:bodyPr wrap="square">
            <a:spAutoFit/>
          </a:bodyPr>
          <a:lstStyle/>
          <a:p>
            <a:pPr fontAlgn="auto">
              <a:spcBef>
                <a:spcPts val="0"/>
              </a:spcBef>
              <a:spcAft>
                <a:spcPts val="0"/>
              </a:spcAft>
            </a:pPr>
            <a:r>
              <a:rPr lang="en-US" dirty="0">
                <a:solidFill>
                  <a:prstClr val="black"/>
                </a:solidFill>
                <a:latin typeface="Calibri" panose="020F0502020204030204"/>
              </a:rPr>
              <a:t>	</a:t>
            </a:r>
          </a:p>
          <a:p>
            <a:pPr fontAlgn="auto">
              <a:spcBef>
                <a:spcPts val="0"/>
              </a:spcBef>
              <a:spcAft>
                <a:spcPts val="0"/>
              </a:spcAft>
            </a:pPr>
            <a:r>
              <a:rPr lang="en-US" dirty="0">
                <a:solidFill>
                  <a:prstClr val="black"/>
                </a:solidFill>
                <a:latin typeface="Calibri" panose="020F0502020204030204"/>
              </a:rPr>
              <a:t>S[5] = </a:t>
            </a:r>
            <a:r>
              <a:rPr lang="en-US" dirty="0">
                <a:solidFill>
                  <a:srgbClr val="7030A0"/>
                </a:solidFill>
                <a:latin typeface="Calibri" panose="020F0502020204030204"/>
              </a:rPr>
              <a:t>0 + (480-200)^2 = 78,400</a:t>
            </a:r>
          </a:p>
          <a:p>
            <a:pPr fontAlgn="auto">
              <a:spcBef>
                <a:spcPts val="0"/>
              </a:spcBef>
              <a:spcAft>
                <a:spcPts val="0"/>
              </a:spcAft>
            </a:pPr>
            <a:r>
              <a:rPr lang="en-US" dirty="0">
                <a:solidFill>
                  <a:srgbClr val="7030A0"/>
                </a:solidFill>
                <a:latin typeface="Calibri" panose="020F0502020204030204"/>
              </a:rPr>
              <a:t>        </a:t>
            </a:r>
            <a:r>
              <a:rPr lang="en-US" dirty="0">
                <a:solidFill>
                  <a:prstClr val="black"/>
                </a:solidFill>
                <a:latin typeface="Calibri" panose="020F0502020204030204"/>
              </a:rPr>
              <a:t>= </a:t>
            </a:r>
            <a:r>
              <a:rPr lang="en-US" dirty="0">
                <a:solidFill>
                  <a:srgbClr val="0070C0"/>
                </a:solidFill>
                <a:latin typeface="Calibri" panose="020F0502020204030204"/>
              </a:rPr>
              <a:t>2500 + (200-(480-150)^2) =19,400 </a:t>
            </a:r>
            <a:endParaRPr lang="en-US" b="1" dirty="0">
              <a:solidFill>
                <a:srgbClr val="0070C0"/>
              </a:solidFill>
              <a:latin typeface="Calibri" panose="020F0502020204030204"/>
            </a:endParaRPr>
          </a:p>
          <a:p>
            <a:pPr fontAlgn="auto">
              <a:spcBef>
                <a:spcPts val="0"/>
              </a:spcBef>
              <a:spcAft>
                <a:spcPts val="0"/>
              </a:spcAft>
            </a:pPr>
            <a:r>
              <a:rPr lang="en-US" dirty="0">
                <a:solidFill>
                  <a:prstClr val="black"/>
                </a:solidFill>
                <a:latin typeface="Calibri" panose="020F0502020204030204"/>
              </a:rPr>
              <a:t>        =  </a:t>
            </a:r>
            <a:r>
              <a:rPr lang="en-US" dirty="0">
                <a:solidFill>
                  <a:srgbClr val="FFC000"/>
                </a:solidFill>
                <a:latin typeface="Calibri" panose="020F0502020204030204"/>
              </a:rPr>
              <a:t>0 + (200-(480-200))^2 =6,400</a:t>
            </a:r>
            <a:endParaRPr lang="en-US" dirty="0">
              <a:solidFill>
                <a:srgbClr val="00B050"/>
              </a:solidFill>
              <a:latin typeface="Calibri" panose="020F0502020204030204"/>
            </a:endParaRPr>
          </a:p>
          <a:p>
            <a:pPr fontAlgn="auto">
              <a:spcBef>
                <a:spcPts val="0"/>
              </a:spcBef>
              <a:spcAft>
                <a:spcPts val="0"/>
              </a:spcAft>
            </a:pPr>
            <a:r>
              <a:rPr lang="en-US" dirty="0">
                <a:solidFill>
                  <a:srgbClr val="FFC000"/>
                </a:solidFill>
                <a:latin typeface="Calibri" panose="020F0502020204030204"/>
              </a:rPr>
              <a:t>        </a:t>
            </a:r>
            <a:r>
              <a:rPr lang="en-US" dirty="0">
                <a:solidFill>
                  <a:prstClr val="black"/>
                </a:solidFill>
                <a:latin typeface="Calibri" panose="020F0502020204030204"/>
              </a:rPr>
              <a:t>=</a:t>
            </a:r>
            <a:r>
              <a:rPr lang="en-US" dirty="0">
                <a:solidFill>
                  <a:srgbClr val="FFC000"/>
                </a:solidFill>
                <a:latin typeface="Calibri" panose="020F0502020204030204"/>
              </a:rPr>
              <a:t> </a:t>
            </a:r>
            <a:r>
              <a:rPr lang="en-US" dirty="0">
                <a:solidFill>
                  <a:srgbClr val="FF0000"/>
                </a:solidFill>
                <a:latin typeface="Calibri" panose="020F0502020204030204"/>
              </a:rPr>
              <a:t>5525 + (200-(480-295)^2 </a:t>
            </a:r>
            <a:r>
              <a:rPr lang="en-US" dirty="0">
                <a:solidFill>
                  <a:srgbClr val="00B050"/>
                </a:solidFill>
                <a:latin typeface="Calibri" panose="020F0502020204030204"/>
              </a:rPr>
              <a:t>= </a:t>
            </a:r>
            <a:r>
              <a:rPr lang="en-US" b="1" dirty="0">
                <a:solidFill>
                  <a:srgbClr val="00B050"/>
                </a:solidFill>
                <a:latin typeface="Calibri" panose="020F0502020204030204"/>
              </a:rPr>
              <a:t>5750</a:t>
            </a:r>
          </a:p>
          <a:p>
            <a:pPr fontAlgn="auto">
              <a:spcBef>
                <a:spcPts val="0"/>
              </a:spcBef>
              <a:spcAft>
                <a:spcPts val="0"/>
              </a:spcAft>
            </a:pPr>
            <a:r>
              <a:rPr lang="en-US" dirty="0">
                <a:solidFill>
                  <a:prstClr val="black"/>
                </a:solidFill>
                <a:latin typeface="Calibri" panose="020F0502020204030204"/>
              </a:rPr>
              <a:t>        = 625 + (200 – (480-375))^2 = 9650</a:t>
            </a:r>
          </a:p>
        </p:txBody>
      </p:sp>
      <p:sp>
        <p:nvSpPr>
          <p:cNvPr id="8" name="Rectangle 7"/>
          <p:cNvSpPr/>
          <p:nvPr/>
        </p:nvSpPr>
        <p:spPr>
          <a:xfrm>
            <a:off x="5314950" y="3086100"/>
            <a:ext cx="3429000" cy="2031325"/>
          </a:xfrm>
          <a:prstGeom prst="rect">
            <a:avLst/>
          </a:prstGeom>
        </p:spPr>
        <p:txBody>
          <a:bodyPr>
            <a:spAutoFit/>
          </a:bodyPr>
          <a:lstStyle/>
          <a:p>
            <a:pPr fontAlgn="auto">
              <a:spcBef>
                <a:spcPts val="0"/>
              </a:spcBef>
              <a:spcAft>
                <a:spcPts val="0"/>
              </a:spcAft>
            </a:pPr>
            <a:r>
              <a:rPr lang="en-US" dirty="0">
                <a:solidFill>
                  <a:prstClr val="black"/>
                </a:solidFill>
                <a:latin typeface="Calibri" panose="020F0502020204030204"/>
              </a:rPr>
              <a:t>S[0] </a:t>
            </a:r>
            <a:r>
              <a:rPr lang="en-US" b="1" dirty="0">
                <a:solidFill>
                  <a:srgbClr val="00B050"/>
                </a:solidFill>
                <a:latin typeface="Calibri" panose="020F0502020204030204"/>
              </a:rPr>
              <a:t>= 0</a:t>
            </a:r>
          </a:p>
          <a:p>
            <a:pPr fontAlgn="auto">
              <a:spcBef>
                <a:spcPts val="0"/>
              </a:spcBef>
              <a:spcAft>
                <a:spcPts val="0"/>
              </a:spcAft>
            </a:pPr>
            <a:r>
              <a:rPr lang="en-US" dirty="0">
                <a:solidFill>
                  <a:prstClr val="black"/>
                </a:solidFill>
                <a:latin typeface="Calibri" panose="020F0502020204030204"/>
              </a:rPr>
              <a:t>S[1] </a:t>
            </a:r>
            <a:r>
              <a:rPr lang="en-US" b="1" dirty="0">
                <a:solidFill>
                  <a:srgbClr val="00B050"/>
                </a:solidFill>
                <a:latin typeface="Calibri" panose="020F0502020204030204"/>
              </a:rPr>
              <a:t>= 2500</a:t>
            </a:r>
          </a:p>
          <a:p>
            <a:pPr fontAlgn="auto">
              <a:spcBef>
                <a:spcPts val="0"/>
              </a:spcBef>
              <a:spcAft>
                <a:spcPts val="0"/>
              </a:spcAft>
            </a:pPr>
            <a:r>
              <a:rPr lang="en-US" dirty="0">
                <a:solidFill>
                  <a:prstClr val="black"/>
                </a:solidFill>
                <a:latin typeface="Calibri" panose="020F0502020204030204"/>
              </a:rPr>
              <a:t>S[2] = </a:t>
            </a:r>
            <a:r>
              <a:rPr lang="en-US" b="1" dirty="0">
                <a:solidFill>
                  <a:srgbClr val="00B050"/>
                </a:solidFill>
                <a:latin typeface="Calibri" panose="020F0502020204030204"/>
              </a:rPr>
              <a:t>0</a:t>
            </a:r>
          </a:p>
          <a:p>
            <a:pPr fontAlgn="auto">
              <a:spcBef>
                <a:spcPts val="0"/>
              </a:spcBef>
              <a:spcAft>
                <a:spcPts val="0"/>
              </a:spcAft>
            </a:pPr>
            <a:r>
              <a:rPr lang="en-US" dirty="0">
                <a:solidFill>
                  <a:prstClr val="black"/>
                </a:solidFill>
                <a:latin typeface="Calibri" panose="020F0502020204030204"/>
              </a:rPr>
              <a:t>S[3] = </a:t>
            </a:r>
            <a:r>
              <a:rPr lang="en-US" b="1" dirty="0">
                <a:solidFill>
                  <a:srgbClr val="00B050"/>
                </a:solidFill>
                <a:latin typeface="Calibri" panose="020F0502020204030204"/>
              </a:rPr>
              <a:t>5525</a:t>
            </a:r>
          </a:p>
          <a:p>
            <a:pPr fontAlgn="auto">
              <a:spcBef>
                <a:spcPts val="0"/>
              </a:spcBef>
              <a:spcAft>
                <a:spcPts val="0"/>
              </a:spcAft>
            </a:pPr>
            <a:r>
              <a:rPr lang="en-US" dirty="0">
                <a:solidFill>
                  <a:prstClr val="black"/>
                </a:solidFill>
                <a:latin typeface="Calibri" panose="020F0502020204030204"/>
              </a:rPr>
              <a:t>S[4] = </a:t>
            </a:r>
            <a:r>
              <a:rPr lang="en-US" b="1" dirty="0">
                <a:solidFill>
                  <a:srgbClr val="00B050"/>
                </a:solidFill>
                <a:latin typeface="Calibri" panose="020F0502020204030204"/>
              </a:rPr>
              <a:t>625</a:t>
            </a:r>
          </a:p>
          <a:p>
            <a:pPr fontAlgn="auto">
              <a:spcBef>
                <a:spcPts val="0"/>
              </a:spcBef>
              <a:spcAft>
                <a:spcPts val="0"/>
              </a:spcAft>
            </a:pPr>
            <a:r>
              <a:rPr lang="en-US" dirty="0">
                <a:solidFill>
                  <a:prstClr val="black"/>
                </a:solidFill>
                <a:latin typeface="Calibri" panose="020F0502020204030204"/>
              </a:rPr>
              <a:t>S[5] = </a:t>
            </a:r>
            <a:r>
              <a:rPr lang="en-US" b="1" dirty="0">
                <a:solidFill>
                  <a:srgbClr val="00B050"/>
                </a:solidFill>
                <a:latin typeface="Calibri" panose="020F0502020204030204"/>
              </a:rPr>
              <a:t>5750</a:t>
            </a:r>
          </a:p>
          <a:p>
            <a:pPr fontAlgn="auto">
              <a:spcBef>
                <a:spcPts val="0"/>
              </a:spcBef>
              <a:spcAft>
                <a:spcPts val="0"/>
              </a:spcAft>
            </a:pPr>
            <a:endParaRPr lang="en-US" b="1" dirty="0">
              <a:solidFill>
                <a:srgbClr val="00B050"/>
              </a:solidFill>
              <a:latin typeface="Calibri" panose="020F0502020204030204"/>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537560" y="545400"/>
              <a:ext cx="4617360" cy="5549400"/>
            </p14:xfrm>
          </p:contentPart>
        </mc:Choice>
        <mc:Fallback xmlns="">
          <p:pic>
            <p:nvPicPr>
              <p:cNvPr id="2" name="Ink 1"/>
              <p:cNvPicPr/>
              <p:nvPr/>
            </p:nvPicPr>
            <p:blipFill>
              <a:blip r:embed="rId3"/>
              <a:stretch>
                <a:fillRect/>
              </a:stretch>
            </p:blipFill>
            <p:spPr>
              <a:xfrm>
                <a:off x="1521000" y="528840"/>
                <a:ext cx="4650840" cy="5571360"/>
              </a:xfrm>
              <a:prstGeom prst="rect">
                <a:avLst/>
              </a:prstGeom>
            </p:spPr>
          </p:pic>
        </mc:Fallback>
      </mc:AlternateContent>
    </p:spTree>
    <p:extLst>
      <p:ext uri="{BB962C8B-B14F-4D97-AF65-F5344CB8AC3E}">
        <p14:creationId xmlns:p14="http://schemas.microsoft.com/office/powerpoint/2010/main" val="178784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en-US"/>
              <a:t>Asymptotic notations</a:t>
            </a:r>
          </a:p>
        </p:txBody>
      </p:sp>
      <p:sp>
        <p:nvSpPr>
          <p:cNvPr id="19460" name="Rectangle 3"/>
          <p:cNvSpPr>
            <a:spLocks noGrp="1" noChangeArrowheads="1"/>
          </p:cNvSpPr>
          <p:nvPr>
            <p:ph type="body" sz="half" idx="1"/>
          </p:nvPr>
        </p:nvSpPr>
        <p:spPr>
          <a:xfrm>
            <a:off x="350838" y="1214438"/>
            <a:ext cx="4122737" cy="5076825"/>
          </a:xfrm>
        </p:spPr>
        <p:txBody>
          <a:bodyPr/>
          <a:lstStyle/>
          <a:p>
            <a:pPr eaLnBrk="1" hangingPunct="1"/>
            <a:r>
              <a:rPr lang="en-US" altLang="en-US" sz="2400">
                <a:latin typeface="Monotype Corsiva" pitchFamily="66" charset="0"/>
              </a:rPr>
              <a:t>O-notation</a:t>
            </a:r>
          </a:p>
          <a:p>
            <a:pPr eaLnBrk="1" hangingPunct="1"/>
            <a:endParaRPr lang="en-US" altLang="en-US" sz="2400"/>
          </a:p>
        </p:txBody>
      </p:sp>
      <p:graphicFrame>
        <p:nvGraphicFramePr>
          <p:cNvPr id="19461" name="Object 4"/>
          <p:cNvGraphicFramePr>
            <a:graphicFrameLocks noGrp="1" noChangeAspect="1"/>
          </p:cNvGraphicFramePr>
          <p:nvPr>
            <p:ph sz="half" idx="2"/>
          </p:nvPr>
        </p:nvGraphicFramePr>
        <p:xfrm>
          <a:off x="741363" y="1736725"/>
          <a:ext cx="7764462" cy="4395788"/>
        </p:xfrm>
        <a:graphic>
          <a:graphicData uri="http://schemas.openxmlformats.org/presentationml/2006/ole">
            <mc:AlternateContent xmlns:mc="http://schemas.openxmlformats.org/markup-compatibility/2006">
              <mc:Choice xmlns:v="urn:schemas-microsoft-com:vml" Requires="v">
                <p:oleObj spid="_x0000_s102649" name="Paint Shop Pro Image" r:id="rId3" imgW="7736585" imgH="4380488" progId="PaintShopPro">
                  <p:embed/>
                </p:oleObj>
              </mc:Choice>
              <mc:Fallback>
                <p:oleObj name="Paint Shop Pro Image" r:id="rId3" imgW="7736585" imgH="4380488" progId="PaintShopPro">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363" y="1736725"/>
                        <a:ext cx="7764462" cy="439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58" name="Slide Number Placeholder 5"/>
          <p:cNvSpPr>
            <a:spLocks noGrp="1"/>
          </p:cNvSpPr>
          <p:nvPr>
            <p:ph type="sldNum" sz="quarter" idx="11"/>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F21DA65-D354-403D-A5B6-1122D0C108DB}" type="slidenum">
              <a:rPr lang="en-US" altLang="en-US"/>
              <a:pPr eaLnBrk="1" hangingPunct="1"/>
              <a:t>5</a:t>
            </a:fld>
            <a:endParaRPr lang="en-US" altLang="en-US"/>
          </a:p>
        </p:txBody>
      </p:sp>
      <p:sp>
        <p:nvSpPr>
          <p:cNvPr id="19462" name="Rectangle 5"/>
          <p:cNvSpPr>
            <a:spLocks noChangeArrowheads="1"/>
          </p:cNvSpPr>
          <p:nvPr/>
        </p:nvSpPr>
        <p:spPr bwMode="auto">
          <a:xfrm>
            <a:off x="4429125" y="2563813"/>
            <a:ext cx="4122738" cy="373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2800">
                <a:solidFill>
                  <a:schemeClr val="accent2"/>
                </a:solidFill>
                <a:latin typeface="Arial" pitchFamily="34" charset="0"/>
              </a:defRPr>
            </a:lvl1pPr>
            <a:lvl2pPr marL="742950" indent="-285750" eaLnBrk="0" hangingPunct="0">
              <a:spcBef>
                <a:spcPct val="20000"/>
              </a:spcBef>
              <a:buChar char="–"/>
              <a:defRPr sz="2400">
                <a:solidFill>
                  <a:schemeClr val="tx1"/>
                </a:solidFill>
                <a:latin typeface="Arial" pitchFamily="34" charset="0"/>
              </a:defRPr>
            </a:lvl2pPr>
            <a:lvl3pPr marL="1143000" indent="-228600" eaLnBrk="0" hangingPunct="0">
              <a:spcBef>
                <a:spcPct val="20000"/>
              </a:spcBef>
              <a:buChar char="•"/>
              <a:defRPr sz="2000">
                <a:solidFill>
                  <a:schemeClr val="accent2"/>
                </a:solidFill>
                <a:latin typeface="Arial" pitchFamily="34" charset="0"/>
              </a:defRPr>
            </a:lvl3pPr>
            <a:lvl4pPr marL="1600200" indent="-228600" eaLnBrk="0" hangingPunct="0">
              <a:spcBef>
                <a:spcPct val="20000"/>
              </a:spcBef>
              <a:buChar char="–"/>
              <a:defRPr>
                <a:solidFill>
                  <a:schemeClr val="tx1"/>
                </a:solidFill>
                <a:latin typeface="Arial" pitchFamily="34" charset="0"/>
              </a:defRPr>
            </a:lvl4pPr>
            <a:lvl5pPr marL="2057400" indent="-228600" eaLnBrk="0" hangingPunct="0">
              <a:spcBef>
                <a:spcPct val="20000"/>
              </a:spcBef>
              <a:buChar char="»"/>
              <a:defRPr sz="1600">
                <a:solidFill>
                  <a:schemeClr val="tx1"/>
                </a:solidFill>
                <a:latin typeface="Arial" pitchFamily="34" charset="0"/>
              </a:defRPr>
            </a:lvl5pPr>
            <a:lvl6pPr marL="2514600" indent="-228600" eaLnBrk="0" fontAlgn="base" hangingPunct="0">
              <a:spcBef>
                <a:spcPct val="20000"/>
              </a:spcBef>
              <a:spcAft>
                <a:spcPct val="0"/>
              </a:spcAft>
              <a:buChar char="»"/>
              <a:defRPr sz="1600">
                <a:solidFill>
                  <a:schemeClr val="tx1"/>
                </a:solidFill>
                <a:latin typeface="Arial" pitchFamily="34" charset="0"/>
              </a:defRPr>
            </a:lvl6pPr>
            <a:lvl7pPr marL="2971800" indent="-228600" eaLnBrk="0" fontAlgn="base" hangingPunct="0">
              <a:spcBef>
                <a:spcPct val="20000"/>
              </a:spcBef>
              <a:spcAft>
                <a:spcPct val="0"/>
              </a:spcAft>
              <a:buChar char="»"/>
              <a:defRPr sz="1600">
                <a:solidFill>
                  <a:schemeClr val="tx1"/>
                </a:solidFill>
                <a:latin typeface="Arial" pitchFamily="34" charset="0"/>
              </a:defRPr>
            </a:lvl7pPr>
            <a:lvl8pPr marL="3429000" indent="-228600" eaLnBrk="0" fontAlgn="base" hangingPunct="0">
              <a:spcBef>
                <a:spcPct val="20000"/>
              </a:spcBef>
              <a:spcAft>
                <a:spcPct val="0"/>
              </a:spcAft>
              <a:buChar char="»"/>
              <a:defRPr sz="1600">
                <a:solidFill>
                  <a:schemeClr val="tx1"/>
                </a:solidFill>
                <a:latin typeface="Arial" pitchFamily="34" charset="0"/>
              </a:defRPr>
            </a:lvl8pPr>
            <a:lvl9pPr marL="3886200" indent="-228600" eaLnBrk="0" fontAlgn="base" hangingPunct="0">
              <a:spcBef>
                <a:spcPct val="20000"/>
              </a:spcBef>
              <a:spcAft>
                <a:spcPct val="0"/>
              </a:spcAft>
              <a:buChar char="»"/>
              <a:defRPr sz="1600">
                <a:solidFill>
                  <a:schemeClr val="tx1"/>
                </a:solidFill>
                <a:latin typeface="Arial" pitchFamily="34" charset="0"/>
              </a:defRPr>
            </a:lvl9pPr>
          </a:lstStyle>
          <a:p>
            <a:pPr eaLnBrk="1" hangingPunct="1"/>
            <a:endParaRPr lang="en-US" altLang="en-US" sz="2400">
              <a:latin typeface="Monotype Corsiva" pitchFamily="66" charset="0"/>
              <a:sym typeface="Symbol" pitchFamily="18" charset="2"/>
            </a:endParaRPr>
          </a:p>
        </p:txBody>
      </p:sp>
    </p:spTree>
    <p:extLst>
      <p:ext uri="{BB962C8B-B14F-4D97-AF65-F5344CB8AC3E}">
        <p14:creationId xmlns:p14="http://schemas.microsoft.com/office/powerpoint/2010/main" val="25424544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14500" y="1085851"/>
            <a:ext cx="4914900" cy="1061829"/>
          </a:xfrm>
          <a:prstGeom prst="rect">
            <a:avLst/>
          </a:prstGeom>
        </p:spPr>
        <p:txBody>
          <a:bodyPr wrap="square">
            <a:spAutoFit/>
          </a:bodyPr>
          <a:lstStyle/>
          <a:p>
            <a:pPr fontAlgn="auto">
              <a:spcBef>
                <a:spcPts val="0"/>
              </a:spcBef>
              <a:spcAft>
                <a:spcPts val="0"/>
              </a:spcAft>
            </a:pPr>
            <a:r>
              <a:rPr lang="en-US" sz="900" dirty="0">
                <a:solidFill>
                  <a:prstClr val="black"/>
                </a:solidFill>
                <a:latin typeface="Calibri" panose="020F0502020204030204"/>
              </a:rPr>
              <a:t>Let S[j] be the minimum total penalty when you stop at hotel j.</a:t>
            </a:r>
          </a:p>
          <a:p>
            <a:pPr fontAlgn="auto">
              <a:spcBef>
                <a:spcPts val="0"/>
              </a:spcBef>
              <a:spcAft>
                <a:spcPts val="0"/>
              </a:spcAft>
            </a:pPr>
            <a:r>
              <a:rPr lang="en-US" sz="900" dirty="0">
                <a:solidFill>
                  <a:prstClr val="black"/>
                </a:solidFill>
                <a:latin typeface="Calibri" panose="020F0502020204030204"/>
              </a:rPr>
              <a:t>Let S[0] = 0</a:t>
            </a:r>
          </a:p>
          <a:p>
            <a:pPr fontAlgn="auto">
              <a:spcBef>
                <a:spcPts val="0"/>
              </a:spcBef>
              <a:spcAft>
                <a:spcPts val="0"/>
              </a:spcAft>
            </a:pPr>
            <a:r>
              <a:rPr lang="en-US" sz="900" dirty="0">
                <a:solidFill>
                  <a:prstClr val="black"/>
                </a:solidFill>
                <a:latin typeface="Calibri" panose="020F0502020204030204"/>
              </a:rPr>
              <a:t>For  j &gt;= 1,  j &lt;= n</a:t>
            </a:r>
          </a:p>
          <a:p>
            <a:pPr fontAlgn="auto">
              <a:spcBef>
                <a:spcPts val="0"/>
              </a:spcBef>
              <a:spcAft>
                <a:spcPts val="0"/>
              </a:spcAft>
            </a:pPr>
            <a:r>
              <a:rPr lang="en-US" sz="900" dirty="0">
                <a:solidFill>
                  <a:prstClr val="black"/>
                </a:solidFill>
                <a:latin typeface="Calibri" panose="020F0502020204030204"/>
              </a:rPr>
              <a:t>	S[j] = </a:t>
            </a:r>
            <a:r>
              <a:rPr lang="en-US" sz="900" dirty="0" err="1">
                <a:solidFill>
                  <a:prstClr val="black"/>
                </a:solidFill>
                <a:latin typeface="Calibri" panose="020F0502020204030204"/>
              </a:rPr>
              <a:t>inf</a:t>
            </a:r>
            <a:r>
              <a:rPr lang="en-US" sz="900" dirty="0">
                <a:solidFill>
                  <a:prstClr val="black"/>
                </a:solidFill>
                <a:latin typeface="Calibri" panose="020F0502020204030204"/>
              </a:rPr>
              <a:t>;</a:t>
            </a:r>
          </a:p>
          <a:p>
            <a:pPr fontAlgn="auto">
              <a:spcBef>
                <a:spcPts val="0"/>
              </a:spcBef>
              <a:spcAft>
                <a:spcPts val="0"/>
              </a:spcAft>
            </a:pPr>
            <a:r>
              <a:rPr lang="en-US" sz="900" dirty="0">
                <a:solidFill>
                  <a:prstClr val="black"/>
                </a:solidFill>
                <a:latin typeface="Calibri" panose="020F0502020204030204"/>
              </a:rPr>
              <a:t>	For </a:t>
            </a:r>
            <a:r>
              <a:rPr lang="en-US" sz="900" dirty="0" err="1">
                <a:solidFill>
                  <a:prstClr val="black"/>
                </a:solidFill>
                <a:latin typeface="Calibri" panose="020F0502020204030204"/>
              </a:rPr>
              <a:t>i</a:t>
            </a:r>
            <a:r>
              <a:rPr lang="en-US" sz="900" dirty="0">
                <a:solidFill>
                  <a:prstClr val="black"/>
                </a:solidFill>
                <a:latin typeface="Calibri" panose="020F0502020204030204"/>
              </a:rPr>
              <a:t> = 0,  </a:t>
            </a:r>
            <a:r>
              <a:rPr lang="en-US" sz="900" dirty="0" err="1">
                <a:solidFill>
                  <a:prstClr val="black"/>
                </a:solidFill>
                <a:latin typeface="Calibri" panose="020F0502020204030204"/>
              </a:rPr>
              <a:t>i</a:t>
            </a:r>
            <a:r>
              <a:rPr lang="en-US" sz="900" dirty="0">
                <a:solidFill>
                  <a:prstClr val="black"/>
                </a:solidFill>
                <a:latin typeface="Calibri" panose="020F0502020204030204"/>
              </a:rPr>
              <a:t> &lt; j</a:t>
            </a:r>
          </a:p>
          <a:p>
            <a:pPr fontAlgn="auto">
              <a:spcBef>
                <a:spcPts val="0"/>
              </a:spcBef>
              <a:spcAft>
                <a:spcPts val="0"/>
              </a:spcAft>
            </a:pPr>
            <a:r>
              <a:rPr lang="en-US" sz="900" dirty="0">
                <a:solidFill>
                  <a:prstClr val="black"/>
                </a:solidFill>
                <a:latin typeface="Calibri" panose="020F0502020204030204"/>
              </a:rPr>
              <a:t>		S[j] = min { S[</a:t>
            </a:r>
            <a:r>
              <a:rPr lang="en-US" sz="900" dirty="0" err="1">
                <a:solidFill>
                  <a:prstClr val="black"/>
                </a:solidFill>
                <a:latin typeface="Calibri" panose="020F0502020204030204"/>
              </a:rPr>
              <a:t>i</a:t>
            </a:r>
            <a:r>
              <a:rPr lang="en-US" sz="900" dirty="0">
                <a:solidFill>
                  <a:prstClr val="black"/>
                </a:solidFill>
                <a:latin typeface="Calibri" panose="020F0502020204030204"/>
              </a:rPr>
              <a:t>] + (200-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j</a:t>
            </a:r>
            <a:r>
              <a:rPr lang="en-US" sz="900" dirty="0">
                <a:solidFill>
                  <a:prstClr val="black"/>
                </a:solidFill>
                <a:latin typeface="Calibri" panose="020F0502020204030204"/>
              </a:rPr>
              <a:t> – </a:t>
            </a:r>
            <a:r>
              <a:rPr lang="en-US" sz="900" dirty="0" err="1">
                <a:solidFill>
                  <a:prstClr val="black"/>
                </a:solidFill>
                <a:latin typeface="Calibri" panose="020F0502020204030204"/>
              </a:rPr>
              <a:t>a</a:t>
            </a:r>
            <a:r>
              <a:rPr lang="en-US" sz="900" baseline="-25000" dirty="0" err="1">
                <a:solidFill>
                  <a:prstClr val="black"/>
                </a:solidFill>
                <a:latin typeface="Calibri" panose="020F0502020204030204"/>
              </a:rPr>
              <a:t>i</a:t>
            </a:r>
            <a:r>
              <a:rPr lang="en-US" sz="900" dirty="0">
                <a:solidFill>
                  <a:prstClr val="black"/>
                </a:solidFill>
                <a:latin typeface="Calibri" panose="020F0502020204030204"/>
              </a:rPr>
              <a:t>))</a:t>
            </a:r>
            <a:r>
              <a:rPr lang="en-US" sz="900" baseline="30000" dirty="0">
                <a:solidFill>
                  <a:prstClr val="black"/>
                </a:solidFill>
                <a:latin typeface="Calibri" panose="020F0502020204030204"/>
              </a:rPr>
              <a:t>2 </a:t>
            </a:r>
            <a:r>
              <a:rPr lang="en-US" sz="900" dirty="0">
                <a:solidFill>
                  <a:prstClr val="black"/>
                </a:solidFill>
                <a:latin typeface="Calibri" panose="020F0502020204030204"/>
              </a:rPr>
              <a:t> , S[j]}</a:t>
            </a:r>
          </a:p>
          <a:p>
            <a:pPr fontAlgn="auto">
              <a:spcBef>
                <a:spcPts val="0"/>
              </a:spcBef>
              <a:spcAft>
                <a:spcPts val="0"/>
              </a:spcAft>
            </a:pPr>
            <a:r>
              <a:rPr lang="en-US" sz="900" dirty="0">
                <a:solidFill>
                  <a:prstClr val="black"/>
                </a:solidFill>
                <a:latin typeface="Calibri" panose="020F0502020204030204"/>
              </a:rPr>
              <a:t>Return:  S[n]</a:t>
            </a:r>
          </a:p>
        </p:txBody>
      </p:sp>
      <p:cxnSp>
        <p:nvCxnSpPr>
          <p:cNvPr id="5" name="Straight Connector 4"/>
          <p:cNvCxnSpPr/>
          <p:nvPr/>
        </p:nvCxnSpPr>
        <p:spPr>
          <a:xfrm>
            <a:off x="1314450" y="2361112"/>
            <a:ext cx="6515100"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1371600" y="2361113"/>
            <a:ext cx="6737230" cy="646331"/>
          </a:xfrm>
          <a:prstGeom prst="rect">
            <a:avLst/>
          </a:prstGeom>
          <a:noFill/>
        </p:spPr>
        <p:txBody>
          <a:bodyPr wrap="square" rtlCol="0">
            <a:spAutoFit/>
          </a:bodyPr>
          <a:lstStyle/>
          <a:p>
            <a:pPr fontAlgn="auto">
              <a:spcBef>
                <a:spcPts val="0"/>
              </a:spcBef>
              <a:spcAft>
                <a:spcPts val="0"/>
              </a:spcAft>
            </a:pPr>
            <a:r>
              <a:rPr lang="en-US" sz="1200" dirty="0">
                <a:solidFill>
                  <a:prstClr val="black"/>
                </a:solidFill>
                <a:latin typeface="Calibri" panose="020F0502020204030204"/>
              </a:rPr>
              <a:t>a</a:t>
            </a:r>
            <a:r>
              <a:rPr lang="en-US" sz="1200" baseline="-25000" dirty="0">
                <a:solidFill>
                  <a:prstClr val="black"/>
                </a:solidFill>
                <a:latin typeface="Calibri" panose="020F0502020204030204"/>
              </a:rPr>
              <a:t>0</a:t>
            </a:r>
            <a:r>
              <a:rPr lang="en-US" sz="1200" dirty="0">
                <a:solidFill>
                  <a:prstClr val="black"/>
                </a:solidFill>
                <a:latin typeface="Calibri" panose="020F0502020204030204"/>
              </a:rPr>
              <a:t> = 0             a</a:t>
            </a:r>
            <a:r>
              <a:rPr lang="en-US" sz="1200" baseline="-25000" dirty="0">
                <a:solidFill>
                  <a:prstClr val="black"/>
                </a:solidFill>
                <a:latin typeface="Calibri" panose="020F0502020204030204"/>
              </a:rPr>
              <a:t>1</a:t>
            </a:r>
            <a:r>
              <a:rPr lang="en-US" sz="1200" dirty="0">
                <a:solidFill>
                  <a:prstClr val="black"/>
                </a:solidFill>
                <a:latin typeface="Calibri" panose="020F0502020204030204"/>
              </a:rPr>
              <a:t> = 150      a</a:t>
            </a:r>
            <a:r>
              <a:rPr lang="en-US" sz="1200" baseline="-25000" dirty="0">
                <a:solidFill>
                  <a:prstClr val="black"/>
                </a:solidFill>
                <a:latin typeface="Calibri" panose="020F0502020204030204"/>
              </a:rPr>
              <a:t>2</a:t>
            </a:r>
            <a:r>
              <a:rPr lang="en-US" sz="1200" dirty="0">
                <a:solidFill>
                  <a:prstClr val="black"/>
                </a:solidFill>
                <a:latin typeface="Calibri" panose="020F0502020204030204"/>
              </a:rPr>
              <a:t> = 200    a</a:t>
            </a:r>
            <a:r>
              <a:rPr lang="en-US" sz="1200" baseline="-25000" dirty="0">
                <a:solidFill>
                  <a:prstClr val="black"/>
                </a:solidFill>
                <a:latin typeface="Calibri" panose="020F0502020204030204"/>
              </a:rPr>
              <a:t>3</a:t>
            </a:r>
            <a:r>
              <a:rPr lang="en-US" sz="1200" dirty="0">
                <a:solidFill>
                  <a:prstClr val="black"/>
                </a:solidFill>
                <a:latin typeface="Calibri" panose="020F0502020204030204"/>
              </a:rPr>
              <a:t> = 295           a</a:t>
            </a:r>
            <a:r>
              <a:rPr lang="en-US" sz="1200" baseline="-25000" dirty="0">
                <a:solidFill>
                  <a:prstClr val="black"/>
                </a:solidFill>
                <a:latin typeface="Calibri" panose="020F0502020204030204"/>
              </a:rPr>
              <a:t>4</a:t>
            </a:r>
            <a:r>
              <a:rPr lang="en-US" sz="1200" dirty="0">
                <a:solidFill>
                  <a:prstClr val="black"/>
                </a:solidFill>
                <a:latin typeface="Calibri" panose="020F0502020204030204"/>
              </a:rPr>
              <a:t> = 375                      a</a:t>
            </a:r>
            <a:r>
              <a:rPr lang="en-US" sz="1200" baseline="-25000" dirty="0">
                <a:solidFill>
                  <a:prstClr val="black"/>
                </a:solidFill>
                <a:latin typeface="Calibri" panose="020F0502020204030204"/>
              </a:rPr>
              <a:t>5</a:t>
            </a:r>
            <a:r>
              <a:rPr lang="en-US" sz="1200" dirty="0">
                <a:solidFill>
                  <a:prstClr val="black"/>
                </a:solidFill>
                <a:latin typeface="Calibri" panose="020F0502020204030204"/>
              </a:rPr>
              <a:t> = 480                             a</a:t>
            </a:r>
            <a:r>
              <a:rPr lang="en-US" sz="1200" baseline="-25000" dirty="0">
                <a:solidFill>
                  <a:prstClr val="black"/>
                </a:solidFill>
                <a:latin typeface="Calibri" panose="020F0502020204030204"/>
              </a:rPr>
              <a:t>6</a:t>
            </a:r>
            <a:r>
              <a:rPr lang="en-US" sz="1200" dirty="0">
                <a:solidFill>
                  <a:prstClr val="black"/>
                </a:solidFill>
                <a:latin typeface="Calibri" panose="020F0502020204030204"/>
              </a:rPr>
              <a:t> = 620</a:t>
            </a:r>
          </a:p>
          <a:p>
            <a:pPr fontAlgn="auto">
              <a:spcBef>
                <a:spcPts val="0"/>
              </a:spcBef>
              <a:spcAft>
                <a:spcPts val="0"/>
              </a:spcAft>
            </a:pPr>
            <a:endParaRPr lang="en-US" sz="1200" dirty="0">
              <a:solidFill>
                <a:prstClr val="black"/>
              </a:solidFill>
              <a:latin typeface="Calibri" panose="020F0502020204030204"/>
            </a:endParaRPr>
          </a:p>
          <a:p>
            <a:pPr fontAlgn="auto">
              <a:spcBef>
                <a:spcPts val="0"/>
              </a:spcBef>
              <a:spcAft>
                <a:spcPts val="0"/>
              </a:spcAft>
            </a:pPr>
            <a:endParaRPr lang="en-US" sz="1200" dirty="0">
              <a:solidFill>
                <a:prstClr val="black"/>
              </a:solidFill>
              <a:latin typeface="Calibri" panose="020F0502020204030204"/>
            </a:endParaRPr>
          </a:p>
        </p:txBody>
      </p:sp>
      <p:sp>
        <p:nvSpPr>
          <p:cNvPr id="9" name="Rectangle 8"/>
          <p:cNvSpPr/>
          <p:nvPr/>
        </p:nvSpPr>
        <p:spPr>
          <a:xfrm>
            <a:off x="1010489" y="3607761"/>
            <a:ext cx="4242997" cy="2031325"/>
          </a:xfrm>
          <a:prstGeom prst="rect">
            <a:avLst/>
          </a:prstGeom>
        </p:spPr>
        <p:txBody>
          <a:bodyPr wrap="square">
            <a:spAutoFit/>
          </a:bodyPr>
          <a:lstStyle/>
          <a:p>
            <a:pPr fontAlgn="auto">
              <a:spcBef>
                <a:spcPts val="0"/>
              </a:spcBef>
              <a:spcAft>
                <a:spcPts val="0"/>
              </a:spcAft>
            </a:pPr>
            <a:r>
              <a:rPr lang="en-US" dirty="0">
                <a:solidFill>
                  <a:prstClr val="black"/>
                </a:solidFill>
                <a:latin typeface="Calibri" panose="020F0502020204030204"/>
              </a:rPr>
              <a:t>	</a:t>
            </a:r>
          </a:p>
          <a:p>
            <a:pPr fontAlgn="auto">
              <a:spcBef>
                <a:spcPts val="0"/>
              </a:spcBef>
              <a:spcAft>
                <a:spcPts val="0"/>
              </a:spcAft>
            </a:pPr>
            <a:r>
              <a:rPr lang="en-US" dirty="0">
                <a:solidFill>
                  <a:prstClr val="black"/>
                </a:solidFill>
                <a:latin typeface="Calibri" panose="020F0502020204030204"/>
              </a:rPr>
              <a:t>S[6] = </a:t>
            </a:r>
            <a:r>
              <a:rPr lang="en-US" dirty="0">
                <a:solidFill>
                  <a:srgbClr val="7030A0"/>
                </a:solidFill>
                <a:latin typeface="Calibri" panose="020F0502020204030204"/>
              </a:rPr>
              <a:t>0 + (620-200)^2 = 176,400</a:t>
            </a:r>
          </a:p>
          <a:p>
            <a:pPr fontAlgn="auto">
              <a:spcBef>
                <a:spcPts val="0"/>
              </a:spcBef>
              <a:spcAft>
                <a:spcPts val="0"/>
              </a:spcAft>
            </a:pPr>
            <a:r>
              <a:rPr lang="en-US" dirty="0">
                <a:solidFill>
                  <a:srgbClr val="7030A0"/>
                </a:solidFill>
                <a:latin typeface="Calibri" panose="020F0502020204030204"/>
              </a:rPr>
              <a:t>        </a:t>
            </a:r>
            <a:r>
              <a:rPr lang="en-US" dirty="0">
                <a:solidFill>
                  <a:prstClr val="black"/>
                </a:solidFill>
                <a:latin typeface="Calibri" panose="020F0502020204030204"/>
              </a:rPr>
              <a:t>= </a:t>
            </a:r>
            <a:r>
              <a:rPr lang="en-US" dirty="0">
                <a:solidFill>
                  <a:srgbClr val="0070C0"/>
                </a:solidFill>
                <a:latin typeface="Calibri" panose="020F0502020204030204"/>
              </a:rPr>
              <a:t>2500 + (200-(620-150)^2) =75,400 </a:t>
            </a:r>
            <a:endParaRPr lang="en-US" b="1" dirty="0">
              <a:solidFill>
                <a:srgbClr val="0070C0"/>
              </a:solidFill>
              <a:latin typeface="Calibri" panose="020F0502020204030204"/>
            </a:endParaRPr>
          </a:p>
          <a:p>
            <a:pPr fontAlgn="auto">
              <a:spcBef>
                <a:spcPts val="0"/>
              </a:spcBef>
              <a:spcAft>
                <a:spcPts val="0"/>
              </a:spcAft>
            </a:pPr>
            <a:r>
              <a:rPr lang="en-US" dirty="0">
                <a:solidFill>
                  <a:prstClr val="black"/>
                </a:solidFill>
                <a:latin typeface="Calibri" panose="020F0502020204030204"/>
              </a:rPr>
              <a:t>        =  </a:t>
            </a:r>
            <a:r>
              <a:rPr lang="en-US" dirty="0">
                <a:solidFill>
                  <a:srgbClr val="FFC000"/>
                </a:solidFill>
                <a:latin typeface="Calibri" panose="020F0502020204030204"/>
              </a:rPr>
              <a:t>0 + (200-(620-200))^2 =48,400</a:t>
            </a:r>
            <a:endParaRPr lang="en-US" dirty="0">
              <a:solidFill>
                <a:srgbClr val="00B050"/>
              </a:solidFill>
              <a:latin typeface="Calibri" panose="020F0502020204030204"/>
            </a:endParaRPr>
          </a:p>
          <a:p>
            <a:pPr fontAlgn="auto">
              <a:spcBef>
                <a:spcPts val="0"/>
              </a:spcBef>
              <a:spcAft>
                <a:spcPts val="0"/>
              </a:spcAft>
            </a:pPr>
            <a:r>
              <a:rPr lang="en-US" dirty="0">
                <a:solidFill>
                  <a:srgbClr val="FFC000"/>
                </a:solidFill>
                <a:latin typeface="Calibri" panose="020F0502020204030204"/>
              </a:rPr>
              <a:t>        </a:t>
            </a:r>
            <a:r>
              <a:rPr lang="en-US" dirty="0">
                <a:solidFill>
                  <a:prstClr val="black"/>
                </a:solidFill>
                <a:latin typeface="Calibri" panose="020F0502020204030204"/>
              </a:rPr>
              <a:t>=</a:t>
            </a:r>
            <a:r>
              <a:rPr lang="en-US" dirty="0">
                <a:solidFill>
                  <a:srgbClr val="FFC000"/>
                </a:solidFill>
                <a:latin typeface="Calibri" panose="020F0502020204030204"/>
              </a:rPr>
              <a:t> </a:t>
            </a:r>
            <a:r>
              <a:rPr lang="en-US" dirty="0">
                <a:solidFill>
                  <a:srgbClr val="FF0000"/>
                </a:solidFill>
                <a:latin typeface="Calibri" panose="020F0502020204030204"/>
              </a:rPr>
              <a:t>5525 + (200-(620-295)^2 = 21,150</a:t>
            </a:r>
            <a:endParaRPr lang="en-US" b="1" dirty="0">
              <a:solidFill>
                <a:srgbClr val="FF0000"/>
              </a:solidFill>
              <a:latin typeface="Calibri" panose="020F0502020204030204"/>
            </a:endParaRPr>
          </a:p>
          <a:p>
            <a:pPr fontAlgn="auto">
              <a:spcBef>
                <a:spcPts val="0"/>
              </a:spcBef>
              <a:spcAft>
                <a:spcPts val="0"/>
              </a:spcAft>
            </a:pPr>
            <a:r>
              <a:rPr lang="en-US" dirty="0">
                <a:solidFill>
                  <a:prstClr val="black"/>
                </a:solidFill>
                <a:latin typeface="Calibri" panose="020F0502020204030204"/>
              </a:rPr>
              <a:t>        = 625 + (200 – (620-375))^2 = 2,650</a:t>
            </a:r>
          </a:p>
          <a:p>
            <a:pPr fontAlgn="auto">
              <a:spcBef>
                <a:spcPts val="0"/>
              </a:spcBef>
              <a:spcAft>
                <a:spcPts val="0"/>
              </a:spcAft>
            </a:pPr>
            <a:r>
              <a:rPr lang="en-US" dirty="0">
                <a:solidFill>
                  <a:srgbClr val="C00000"/>
                </a:solidFill>
                <a:latin typeface="Calibri" panose="020F0502020204030204"/>
              </a:rPr>
              <a:t>        = 5750 + (200 – (620-480))^2 = 9350</a:t>
            </a:r>
          </a:p>
        </p:txBody>
      </p:sp>
      <p:sp>
        <p:nvSpPr>
          <p:cNvPr id="8" name="Rectangle 7"/>
          <p:cNvSpPr/>
          <p:nvPr/>
        </p:nvSpPr>
        <p:spPr>
          <a:xfrm>
            <a:off x="5314950" y="3086100"/>
            <a:ext cx="3429000" cy="2031325"/>
          </a:xfrm>
          <a:prstGeom prst="rect">
            <a:avLst/>
          </a:prstGeom>
        </p:spPr>
        <p:txBody>
          <a:bodyPr>
            <a:spAutoFit/>
          </a:bodyPr>
          <a:lstStyle/>
          <a:p>
            <a:pPr fontAlgn="auto">
              <a:spcBef>
                <a:spcPts val="0"/>
              </a:spcBef>
              <a:spcAft>
                <a:spcPts val="0"/>
              </a:spcAft>
            </a:pPr>
            <a:r>
              <a:rPr lang="en-US" dirty="0">
                <a:solidFill>
                  <a:prstClr val="black"/>
                </a:solidFill>
                <a:latin typeface="Calibri" panose="020F0502020204030204"/>
              </a:rPr>
              <a:t>S[0] </a:t>
            </a:r>
            <a:r>
              <a:rPr lang="en-US" b="1" dirty="0">
                <a:solidFill>
                  <a:srgbClr val="00B050"/>
                </a:solidFill>
                <a:latin typeface="Calibri" panose="020F0502020204030204"/>
              </a:rPr>
              <a:t>= 0</a:t>
            </a:r>
          </a:p>
          <a:p>
            <a:pPr fontAlgn="auto">
              <a:spcBef>
                <a:spcPts val="0"/>
              </a:spcBef>
              <a:spcAft>
                <a:spcPts val="0"/>
              </a:spcAft>
            </a:pPr>
            <a:r>
              <a:rPr lang="en-US" dirty="0">
                <a:solidFill>
                  <a:prstClr val="black"/>
                </a:solidFill>
                <a:latin typeface="Calibri" panose="020F0502020204030204"/>
              </a:rPr>
              <a:t>S[1] </a:t>
            </a:r>
            <a:r>
              <a:rPr lang="en-US" b="1" dirty="0">
                <a:solidFill>
                  <a:srgbClr val="00B050"/>
                </a:solidFill>
                <a:latin typeface="Calibri" panose="020F0502020204030204"/>
              </a:rPr>
              <a:t>= 2500</a:t>
            </a:r>
          </a:p>
          <a:p>
            <a:pPr fontAlgn="auto">
              <a:spcBef>
                <a:spcPts val="0"/>
              </a:spcBef>
              <a:spcAft>
                <a:spcPts val="0"/>
              </a:spcAft>
            </a:pPr>
            <a:r>
              <a:rPr lang="en-US" dirty="0">
                <a:solidFill>
                  <a:prstClr val="black"/>
                </a:solidFill>
                <a:latin typeface="Calibri" panose="020F0502020204030204"/>
              </a:rPr>
              <a:t>S[2] = </a:t>
            </a:r>
            <a:r>
              <a:rPr lang="en-US" b="1" dirty="0">
                <a:solidFill>
                  <a:srgbClr val="00B050"/>
                </a:solidFill>
                <a:latin typeface="Calibri" panose="020F0502020204030204"/>
              </a:rPr>
              <a:t>0</a:t>
            </a:r>
          </a:p>
          <a:p>
            <a:pPr fontAlgn="auto">
              <a:spcBef>
                <a:spcPts val="0"/>
              </a:spcBef>
              <a:spcAft>
                <a:spcPts val="0"/>
              </a:spcAft>
            </a:pPr>
            <a:r>
              <a:rPr lang="en-US" dirty="0">
                <a:solidFill>
                  <a:prstClr val="black"/>
                </a:solidFill>
                <a:latin typeface="Calibri" panose="020F0502020204030204"/>
              </a:rPr>
              <a:t>S[3] = </a:t>
            </a:r>
            <a:r>
              <a:rPr lang="en-US" b="1" dirty="0">
                <a:solidFill>
                  <a:srgbClr val="00B050"/>
                </a:solidFill>
                <a:latin typeface="Calibri" panose="020F0502020204030204"/>
              </a:rPr>
              <a:t>5525</a:t>
            </a:r>
          </a:p>
          <a:p>
            <a:pPr fontAlgn="auto">
              <a:spcBef>
                <a:spcPts val="0"/>
              </a:spcBef>
              <a:spcAft>
                <a:spcPts val="0"/>
              </a:spcAft>
            </a:pPr>
            <a:r>
              <a:rPr lang="en-US" dirty="0">
                <a:solidFill>
                  <a:prstClr val="black"/>
                </a:solidFill>
                <a:latin typeface="Calibri" panose="020F0502020204030204"/>
              </a:rPr>
              <a:t>S[4] = </a:t>
            </a:r>
            <a:r>
              <a:rPr lang="en-US" b="1" dirty="0">
                <a:solidFill>
                  <a:srgbClr val="00B050"/>
                </a:solidFill>
                <a:latin typeface="Calibri" panose="020F0502020204030204"/>
              </a:rPr>
              <a:t>625</a:t>
            </a:r>
          </a:p>
          <a:p>
            <a:pPr fontAlgn="auto">
              <a:spcBef>
                <a:spcPts val="0"/>
              </a:spcBef>
              <a:spcAft>
                <a:spcPts val="0"/>
              </a:spcAft>
            </a:pPr>
            <a:r>
              <a:rPr lang="en-US" dirty="0">
                <a:solidFill>
                  <a:prstClr val="black"/>
                </a:solidFill>
                <a:latin typeface="Calibri" panose="020F0502020204030204"/>
              </a:rPr>
              <a:t>S[5] = </a:t>
            </a:r>
            <a:r>
              <a:rPr lang="en-US" b="1" dirty="0">
                <a:solidFill>
                  <a:srgbClr val="00B050"/>
                </a:solidFill>
                <a:latin typeface="Calibri" panose="020F0502020204030204"/>
              </a:rPr>
              <a:t>5750</a:t>
            </a:r>
          </a:p>
          <a:p>
            <a:pPr fontAlgn="auto">
              <a:spcBef>
                <a:spcPts val="0"/>
              </a:spcBef>
              <a:spcAft>
                <a:spcPts val="0"/>
              </a:spcAft>
            </a:pPr>
            <a:endParaRPr lang="en-US" b="1" dirty="0">
              <a:solidFill>
                <a:srgbClr val="00B050"/>
              </a:solidFill>
              <a:latin typeface="Calibri" panose="020F0502020204030204"/>
            </a:endParaRPr>
          </a:p>
        </p:txBody>
      </p:sp>
    </p:spTree>
    <p:extLst>
      <p:ext uri="{BB962C8B-B14F-4D97-AF65-F5344CB8AC3E}">
        <p14:creationId xmlns:p14="http://schemas.microsoft.com/office/powerpoint/2010/main" val="373545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0947" y="599458"/>
            <a:ext cx="5876153" cy="2308324"/>
          </a:xfrm>
          <a:prstGeom prst="rect">
            <a:avLst/>
          </a:prstGeom>
        </p:spPr>
        <p:txBody>
          <a:bodyPr wrap="square">
            <a:spAutoFit/>
          </a:bodyPr>
          <a:lstStyle/>
          <a:p>
            <a:pPr fontAlgn="auto">
              <a:spcBef>
                <a:spcPts val="0"/>
              </a:spcBef>
              <a:spcAft>
                <a:spcPts val="0"/>
              </a:spcAft>
            </a:pPr>
            <a:r>
              <a:rPr lang="en-US" b="1" dirty="0">
                <a:solidFill>
                  <a:prstClr val="black"/>
                </a:solidFill>
                <a:latin typeface="Calibri" panose="020F0502020204030204"/>
              </a:rPr>
              <a:t>Let S[j] be the minimum total penalty when you stop at hotel j.</a:t>
            </a:r>
            <a:endParaRPr lang="en-US" dirty="0">
              <a:solidFill>
                <a:prstClr val="black"/>
              </a:solidFill>
              <a:latin typeface="Calibri" panose="020F0502020204030204"/>
            </a:endParaRPr>
          </a:p>
          <a:p>
            <a:pPr fontAlgn="auto">
              <a:spcBef>
                <a:spcPts val="0"/>
              </a:spcBef>
              <a:spcAft>
                <a:spcPts val="0"/>
              </a:spcAft>
            </a:pPr>
            <a:r>
              <a:rPr lang="en-US" b="1" dirty="0">
                <a:solidFill>
                  <a:prstClr val="black"/>
                </a:solidFill>
                <a:latin typeface="Calibri" panose="020F0502020204030204"/>
              </a:rPr>
              <a:t>Let S[0] = 0</a:t>
            </a:r>
            <a:endParaRPr lang="en-US" dirty="0">
              <a:solidFill>
                <a:prstClr val="black"/>
              </a:solidFill>
              <a:latin typeface="Calibri" panose="020F0502020204030204"/>
            </a:endParaRPr>
          </a:p>
          <a:p>
            <a:pPr fontAlgn="auto">
              <a:spcBef>
                <a:spcPts val="0"/>
              </a:spcBef>
              <a:spcAft>
                <a:spcPts val="0"/>
              </a:spcAft>
            </a:pPr>
            <a:r>
              <a:rPr lang="en-US" b="1" dirty="0">
                <a:solidFill>
                  <a:prstClr val="black"/>
                </a:solidFill>
                <a:latin typeface="Calibri" panose="020F0502020204030204"/>
              </a:rPr>
              <a:t>For  j &gt;= 1,  j &lt;= n</a:t>
            </a:r>
          </a:p>
          <a:p>
            <a:pPr fontAlgn="auto">
              <a:spcBef>
                <a:spcPts val="0"/>
              </a:spcBef>
              <a:spcAft>
                <a:spcPts val="0"/>
              </a:spcAft>
            </a:pPr>
            <a:r>
              <a:rPr lang="en-US" b="1" dirty="0">
                <a:solidFill>
                  <a:prstClr val="black"/>
                </a:solidFill>
                <a:latin typeface="Calibri" panose="020F0502020204030204"/>
              </a:rPr>
              <a:t>	S[j] = </a:t>
            </a:r>
            <a:r>
              <a:rPr lang="en-US" b="1" dirty="0" err="1">
                <a:solidFill>
                  <a:prstClr val="black"/>
                </a:solidFill>
                <a:latin typeface="Calibri" panose="020F0502020204030204"/>
              </a:rPr>
              <a:t>inf</a:t>
            </a:r>
            <a:r>
              <a:rPr lang="en-US" b="1" dirty="0">
                <a:solidFill>
                  <a:prstClr val="black"/>
                </a:solidFill>
                <a:latin typeface="Calibri" panose="020F0502020204030204"/>
              </a:rPr>
              <a:t>;</a:t>
            </a:r>
            <a:endParaRPr lang="en-US" dirty="0">
              <a:solidFill>
                <a:prstClr val="black"/>
              </a:solidFill>
              <a:latin typeface="Calibri" panose="020F0502020204030204"/>
            </a:endParaRPr>
          </a:p>
          <a:p>
            <a:pPr fontAlgn="auto">
              <a:spcBef>
                <a:spcPts val="0"/>
              </a:spcBef>
              <a:spcAft>
                <a:spcPts val="0"/>
              </a:spcAft>
            </a:pPr>
            <a:r>
              <a:rPr lang="en-US" b="1" dirty="0">
                <a:solidFill>
                  <a:prstClr val="black"/>
                </a:solidFill>
                <a:latin typeface="Calibri" panose="020F0502020204030204"/>
              </a:rPr>
              <a:t>	For </a:t>
            </a:r>
            <a:r>
              <a:rPr lang="en-US" b="1" dirty="0" err="1">
                <a:solidFill>
                  <a:prstClr val="black"/>
                </a:solidFill>
                <a:latin typeface="Calibri" panose="020F0502020204030204"/>
              </a:rPr>
              <a:t>i</a:t>
            </a:r>
            <a:r>
              <a:rPr lang="en-US" b="1" dirty="0">
                <a:solidFill>
                  <a:prstClr val="black"/>
                </a:solidFill>
                <a:latin typeface="Calibri" panose="020F0502020204030204"/>
              </a:rPr>
              <a:t> = 0,  </a:t>
            </a:r>
            <a:r>
              <a:rPr lang="en-US" b="1" dirty="0" err="1">
                <a:solidFill>
                  <a:prstClr val="black"/>
                </a:solidFill>
                <a:latin typeface="Calibri" panose="020F0502020204030204"/>
              </a:rPr>
              <a:t>i</a:t>
            </a:r>
            <a:r>
              <a:rPr lang="en-US" b="1" dirty="0">
                <a:solidFill>
                  <a:prstClr val="black"/>
                </a:solidFill>
                <a:latin typeface="Calibri" panose="020F0502020204030204"/>
              </a:rPr>
              <a:t> &lt; j</a:t>
            </a:r>
            <a:endParaRPr lang="en-US" dirty="0">
              <a:solidFill>
                <a:prstClr val="black"/>
              </a:solidFill>
              <a:latin typeface="Calibri" panose="020F0502020204030204"/>
            </a:endParaRPr>
          </a:p>
          <a:p>
            <a:pPr fontAlgn="auto">
              <a:spcBef>
                <a:spcPts val="0"/>
              </a:spcBef>
              <a:spcAft>
                <a:spcPts val="0"/>
              </a:spcAft>
            </a:pPr>
            <a:r>
              <a:rPr lang="en-US" b="1" dirty="0">
                <a:solidFill>
                  <a:prstClr val="black"/>
                </a:solidFill>
                <a:latin typeface="Calibri" panose="020F0502020204030204"/>
              </a:rPr>
              <a:t>		S[j] = min { S[</a:t>
            </a:r>
            <a:r>
              <a:rPr lang="en-US" b="1" dirty="0" err="1">
                <a:solidFill>
                  <a:prstClr val="black"/>
                </a:solidFill>
                <a:latin typeface="Calibri" panose="020F0502020204030204"/>
              </a:rPr>
              <a:t>i</a:t>
            </a:r>
            <a:r>
              <a:rPr lang="en-US" b="1" dirty="0">
                <a:solidFill>
                  <a:prstClr val="black"/>
                </a:solidFill>
                <a:latin typeface="Calibri" panose="020F0502020204030204"/>
              </a:rPr>
              <a:t>] + (200- (</a:t>
            </a:r>
            <a:r>
              <a:rPr lang="en-US" b="1" dirty="0" err="1">
                <a:solidFill>
                  <a:prstClr val="black"/>
                </a:solidFill>
                <a:latin typeface="Calibri" panose="020F0502020204030204"/>
              </a:rPr>
              <a:t>a</a:t>
            </a:r>
            <a:r>
              <a:rPr lang="en-US" b="1" baseline="-25000" dirty="0" err="1">
                <a:solidFill>
                  <a:prstClr val="black"/>
                </a:solidFill>
                <a:latin typeface="Calibri" panose="020F0502020204030204"/>
              </a:rPr>
              <a:t>j</a:t>
            </a:r>
            <a:r>
              <a:rPr lang="en-US" b="1" dirty="0">
                <a:solidFill>
                  <a:prstClr val="black"/>
                </a:solidFill>
                <a:latin typeface="Calibri" panose="020F0502020204030204"/>
              </a:rPr>
              <a:t> – </a:t>
            </a:r>
            <a:r>
              <a:rPr lang="en-US" b="1" dirty="0" err="1">
                <a:solidFill>
                  <a:prstClr val="black"/>
                </a:solidFill>
                <a:latin typeface="Calibri" panose="020F0502020204030204"/>
              </a:rPr>
              <a:t>a</a:t>
            </a:r>
            <a:r>
              <a:rPr lang="en-US" b="1" baseline="-25000" dirty="0" err="1">
                <a:solidFill>
                  <a:prstClr val="black"/>
                </a:solidFill>
                <a:latin typeface="Calibri" panose="020F0502020204030204"/>
              </a:rPr>
              <a:t>i</a:t>
            </a:r>
            <a:r>
              <a:rPr lang="en-US" b="1" dirty="0">
                <a:solidFill>
                  <a:prstClr val="black"/>
                </a:solidFill>
                <a:latin typeface="Calibri" panose="020F0502020204030204"/>
              </a:rPr>
              <a:t>))</a:t>
            </a:r>
            <a:r>
              <a:rPr lang="en-US" b="1" baseline="30000" dirty="0">
                <a:solidFill>
                  <a:prstClr val="black"/>
                </a:solidFill>
                <a:latin typeface="Calibri" panose="020F0502020204030204"/>
              </a:rPr>
              <a:t>2 </a:t>
            </a:r>
            <a:r>
              <a:rPr lang="en-US" b="1" dirty="0">
                <a:solidFill>
                  <a:prstClr val="black"/>
                </a:solidFill>
                <a:latin typeface="Calibri" panose="020F0502020204030204"/>
              </a:rPr>
              <a:t> , S[j]}</a:t>
            </a:r>
            <a:endParaRPr lang="en-US" dirty="0">
              <a:solidFill>
                <a:prstClr val="black"/>
              </a:solidFill>
              <a:latin typeface="Calibri" panose="020F0502020204030204"/>
            </a:endParaRPr>
          </a:p>
          <a:p>
            <a:pPr fontAlgn="auto">
              <a:spcBef>
                <a:spcPts val="0"/>
              </a:spcBef>
              <a:spcAft>
                <a:spcPts val="0"/>
              </a:spcAft>
            </a:pPr>
            <a:r>
              <a:rPr lang="en-US" b="1" dirty="0">
                <a:solidFill>
                  <a:prstClr val="black"/>
                </a:solidFill>
                <a:latin typeface="Calibri" panose="020F0502020204030204"/>
              </a:rPr>
              <a:t>Return:  S[n]</a:t>
            </a:r>
            <a:endParaRPr lang="en-US" dirty="0">
              <a:solidFill>
                <a:prstClr val="black"/>
              </a:solidFill>
              <a:latin typeface="Calibri" panose="020F0502020204030204"/>
            </a:endParaRPr>
          </a:p>
        </p:txBody>
      </p:sp>
      <p:sp>
        <p:nvSpPr>
          <p:cNvPr id="3" name="TextBox 2"/>
          <p:cNvSpPr txBox="1"/>
          <p:nvPr/>
        </p:nvSpPr>
        <p:spPr>
          <a:xfrm>
            <a:off x="865632" y="4242816"/>
            <a:ext cx="2529860" cy="369332"/>
          </a:xfrm>
          <a:prstGeom prst="rect">
            <a:avLst/>
          </a:prstGeom>
          <a:noFill/>
        </p:spPr>
        <p:txBody>
          <a:bodyPr wrap="none" rtlCol="0">
            <a:spAutoFit/>
          </a:bodyPr>
          <a:lstStyle/>
          <a:p>
            <a:r>
              <a:rPr lang="en-US" dirty="0"/>
              <a:t>Running time is </a:t>
            </a:r>
            <a:r>
              <a:rPr lang="en-US" dirty="0">
                <a:sym typeface="Symbol" panose="05050102010706020507" pitchFamily="18" charset="2"/>
              </a:rPr>
              <a:t>(n^2)</a:t>
            </a:r>
            <a:endParaRPr lang="en-US" dirty="0"/>
          </a:p>
        </p:txBody>
      </p:sp>
    </p:spTree>
    <p:extLst>
      <p:ext uri="{BB962C8B-B14F-4D97-AF65-F5344CB8AC3E}">
        <p14:creationId xmlns:p14="http://schemas.microsoft.com/office/powerpoint/2010/main" val="413899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553200" y="6356350"/>
            <a:ext cx="2133600" cy="365125"/>
          </a:xfrm>
          <a:prstGeom prst="rect">
            <a:avLst/>
          </a:prstGeom>
        </p:spPr>
        <p:txBody>
          <a:bodyPr/>
          <a:lstStyle/>
          <a:p>
            <a:pPr>
              <a:defRPr/>
            </a:pPr>
            <a:fld id="{EA32062D-24EE-4F00-9D98-01D3673A5E9C}" type="slidenum">
              <a:rPr lang="en-US" altLang="en-US" smtClean="0"/>
              <a:pPr>
                <a:defRPr/>
              </a:pPr>
              <a:t>52</a:t>
            </a:fld>
            <a:endParaRPr lang="en-US" altLang="en-US"/>
          </a:p>
        </p:txBody>
      </p:sp>
      <p:pic>
        <p:nvPicPr>
          <p:cNvPr id="1198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 b="67385"/>
          <a:stretch/>
        </p:blipFill>
        <p:spPr bwMode="auto">
          <a:xfrm>
            <a:off x="135452" y="346921"/>
            <a:ext cx="9103551" cy="27766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885785" y="2846591"/>
            <a:ext cx="397866" cy="276999"/>
          </a:xfrm>
          <a:prstGeom prst="rect">
            <a:avLst/>
          </a:prstGeom>
          <a:noFill/>
        </p:spPr>
        <p:txBody>
          <a:bodyPr wrap="none" rtlCol="0">
            <a:spAutoFit/>
          </a:bodyPr>
          <a:lstStyle/>
          <a:p>
            <a:r>
              <a:rPr lang="en-US" sz="1200" dirty="0"/>
              <a:t>DP</a:t>
            </a:r>
          </a:p>
        </p:txBody>
      </p:sp>
    </p:spTree>
    <p:extLst>
      <p:ext uri="{BB962C8B-B14F-4D97-AF65-F5344CB8AC3E}">
        <p14:creationId xmlns:p14="http://schemas.microsoft.com/office/powerpoint/2010/main" val="19951239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553200" y="6356350"/>
            <a:ext cx="2133600" cy="365125"/>
          </a:xfrm>
          <a:prstGeom prst="rect">
            <a:avLst/>
          </a:prstGeom>
        </p:spPr>
        <p:txBody>
          <a:bodyPr/>
          <a:lstStyle/>
          <a:p>
            <a:pPr>
              <a:defRPr/>
            </a:pPr>
            <a:fld id="{EA32062D-24EE-4F00-9D98-01D3673A5E9C}" type="slidenum">
              <a:rPr lang="en-US" altLang="en-US" smtClean="0"/>
              <a:pPr>
                <a:defRPr/>
              </a:pPr>
              <a:t>53</a:t>
            </a:fld>
            <a:endParaRPr lang="en-US" altLang="en-US"/>
          </a:p>
        </p:txBody>
      </p:sp>
      <p:pic>
        <p:nvPicPr>
          <p:cNvPr id="1198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 b="55820"/>
          <a:stretch/>
        </p:blipFill>
        <p:spPr bwMode="auto">
          <a:xfrm>
            <a:off x="135452" y="346921"/>
            <a:ext cx="9103551" cy="3761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19848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1239"/>
          <a:stretch/>
        </p:blipFill>
        <p:spPr bwMode="auto">
          <a:xfrm>
            <a:off x="788205" y="775411"/>
            <a:ext cx="7741700" cy="4333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499360" y="5498592"/>
            <a:ext cx="2869696" cy="369332"/>
          </a:xfrm>
          <a:prstGeom prst="rect">
            <a:avLst/>
          </a:prstGeom>
          <a:noFill/>
        </p:spPr>
        <p:txBody>
          <a:bodyPr wrap="none" rtlCol="0">
            <a:spAutoFit/>
          </a:bodyPr>
          <a:lstStyle/>
          <a:p>
            <a:r>
              <a:rPr lang="en-US" dirty="0">
                <a:sym typeface="Symbol" panose="05050102010706020507" pitchFamily="18" charset="2"/>
              </a:rPr>
              <a:t>(</a:t>
            </a:r>
            <a:r>
              <a:rPr lang="en-US" dirty="0" err="1">
                <a:sym typeface="Symbol" panose="05050102010706020507" pitchFamily="18" charset="2"/>
              </a:rPr>
              <a:t>nD</a:t>
            </a:r>
            <a:r>
              <a:rPr lang="en-US" dirty="0">
                <a:sym typeface="Symbol" panose="05050102010706020507" pitchFamily="18" charset="2"/>
              </a:rPr>
              <a:t>)  pseudo-polynomial</a:t>
            </a:r>
            <a:endParaRPr lang="en-US" dirty="0"/>
          </a:p>
        </p:txBody>
      </p:sp>
    </p:spTree>
    <p:extLst>
      <p:ext uri="{BB962C8B-B14F-4D97-AF65-F5344CB8AC3E}">
        <p14:creationId xmlns:p14="http://schemas.microsoft.com/office/powerpoint/2010/main" val="32518200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A32062D-24EE-4F00-9D98-01D3673A5E9C}" type="slidenum">
              <a:rPr lang="en-US" altLang="en-US" smtClean="0"/>
              <a:pPr>
                <a:defRPr/>
              </a:pPr>
              <a:t>55</a:t>
            </a:fld>
            <a:endParaRPr lang="en-US" altLang="en-US"/>
          </a:p>
        </p:txBody>
      </p:sp>
      <p:pic>
        <p:nvPicPr>
          <p:cNvPr id="63" name="Picture 62"/>
          <p:cNvPicPr>
            <a:picLocks noChangeAspect="1"/>
          </p:cNvPicPr>
          <p:nvPr/>
        </p:nvPicPr>
        <p:blipFill>
          <a:blip r:embed="rId2"/>
          <a:stretch>
            <a:fillRect/>
          </a:stretch>
        </p:blipFill>
        <p:spPr>
          <a:xfrm>
            <a:off x="825888" y="527059"/>
            <a:ext cx="7054365" cy="2392279"/>
          </a:xfrm>
          <a:prstGeom prst="rect">
            <a:avLst/>
          </a:prstGeom>
        </p:spPr>
      </p:pic>
    </p:spTree>
    <p:extLst>
      <p:ext uri="{BB962C8B-B14F-4D97-AF65-F5344CB8AC3E}">
        <p14:creationId xmlns:p14="http://schemas.microsoft.com/office/powerpoint/2010/main" val="41259039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A32062D-24EE-4F00-9D98-01D3673A5E9C}" type="slidenum">
              <a:rPr lang="en-US" altLang="en-US" smtClean="0"/>
              <a:pPr>
                <a:defRPr/>
              </a:pPr>
              <a:t>56</a:t>
            </a:fld>
            <a:endParaRPr lang="en-US" altLang="en-US"/>
          </a:p>
        </p:txBody>
      </p:sp>
      <p:pic>
        <p:nvPicPr>
          <p:cNvPr id="3" name="Picture 2"/>
          <p:cNvPicPr>
            <a:picLocks noChangeAspect="1"/>
          </p:cNvPicPr>
          <p:nvPr/>
        </p:nvPicPr>
        <p:blipFill>
          <a:blip r:embed="rId2"/>
          <a:stretch>
            <a:fillRect/>
          </a:stretch>
        </p:blipFill>
        <p:spPr>
          <a:xfrm>
            <a:off x="1485731" y="1736807"/>
            <a:ext cx="6237674" cy="3584613"/>
          </a:xfrm>
          <a:prstGeom prst="rect">
            <a:avLst/>
          </a:prstGeom>
        </p:spPr>
      </p:pic>
    </p:spTree>
    <p:extLst>
      <p:ext uri="{BB962C8B-B14F-4D97-AF65-F5344CB8AC3E}">
        <p14:creationId xmlns:p14="http://schemas.microsoft.com/office/powerpoint/2010/main" val="28729640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A32062D-24EE-4F00-9D98-01D3673A5E9C}" type="slidenum">
              <a:rPr lang="en-US" altLang="en-US" smtClean="0"/>
              <a:pPr>
                <a:defRPr/>
              </a:pPr>
              <a:t>57</a:t>
            </a:fld>
            <a:endParaRPr lang="en-US" altLang="en-US"/>
          </a:p>
        </p:txBody>
      </p:sp>
      <p:sp>
        <p:nvSpPr>
          <p:cNvPr id="4" name="TextBox 3"/>
          <p:cNvSpPr txBox="1"/>
          <p:nvPr/>
        </p:nvSpPr>
        <p:spPr>
          <a:xfrm>
            <a:off x="2022894" y="5127326"/>
            <a:ext cx="2749471" cy="369332"/>
          </a:xfrm>
          <a:prstGeom prst="rect">
            <a:avLst/>
          </a:prstGeom>
          <a:noFill/>
        </p:spPr>
        <p:txBody>
          <a:bodyPr wrap="none" rtlCol="0">
            <a:spAutoFit/>
          </a:bodyPr>
          <a:lstStyle/>
          <a:p>
            <a:r>
              <a:rPr lang="en-US" dirty="0">
                <a:sym typeface="Symbol" panose="05050102010706020507" pitchFamily="18" charset="2"/>
              </a:rPr>
              <a:t>The running time is (n</a:t>
            </a:r>
            <a:r>
              <a:rPr lang="en-US" baseline="30000" dirty="0">
                <a:sym typeface="Symbol" panose="05050102010706020507" pitchFamily="18" charset="2"/>
              </a:rPr>
              <a:t>2</a:t>
            </a:r>
            <a:r>
              <a:rPr lang="en-US" dirty="0">
                <a:sym typeface="Symbol" panose="05050102010706020507" pitchFamily="18" charset="2"/>
              </a:rPr>
              <a:t>)</a:t>
            </a:r>
            <a:endParaRPr lang="en-US" dirty="0"/>
          </a:p>
        </p:txBody>
      </p:sp>
      <p:pic>
        <p:nvPicPr>
          <p:cNvPr id="5" name="Picture 4"/>
          <p:cNvPicPr>
            <a:picLocks noChangeAspect="1"/>
          </p:cNvPicPr>
          <p:nvPr/>
        </p:nvPicPr>
        <p:blipFill>
          <a:blip r:embed="rId2"/>
          <a:stretch>
            <a:fillRect/>
          </a:stretch>
        </p:blipFill>
        <p:spPr>
          <a:xfrm>
            <a:off x="1965070" y="1877459"/>
            <a:ext cx="3603281" cy="3065477"/>
          </a:xfrm>
          <a:prstGeom prst="rect">
            <a:avLst/>
          </a:prstGeom>
        </p:spPr>
      </p:pic>
      <p:pic>
        <p:nvPicPr>
          <p:cNvPr id="14" name="Picture 13"/>
          <p:cNvPicPr>
            <a:picLocks noChangeAspect="1"/>
          </p:cNvPicPr>
          <p:nvPr/>
        </p:nvPicPr>
        <p:blipFill>
          <a:blip r:embed="rId3"/>
          <a:stretch>
            <a:fillRect/>
          </a:stretch>
        </p:blipFill>
        <p:spPr>
          <a:xfrm>
            <a:off x="1162589" y="226219"/>
            <a:ext cx="6076950" cy="1466850"/>
          </a:xfrm>
          <a:prstGeom prst="rect">
            <a:avLst/>
          </a:prstGeom>
        </p:spPr>
      </p:pic>
    </p:spTree>
    <p:extLst>
      <p:ext uri="{BB962C8B-B14F-4D97-AF65-F5344CB8AC3E}">
        <p14:creationId xmlns:p14="http://schemas.microsoft.com/office/powerpoint/2010/main" val="10770559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A32062D-24EE-4F00-9D98-01D3673A5E9C}" type="slidenum">
              <a:rPr lang="en-US" altLang="en-US" smtClean="0"/>
              <a:pPr>
                <a:defRPr/>
              </a:pPr>
              <a:t>58</a:t>
            </a:fld>
            <a:endParaRPr lang="en-US" altLang="en-US"/>
          </a:p>
        </p:txBody>
      </p:sp>
      <p:pic>
        <p:nvPicPr>
          <p:cNvPr id="3" name="Picture 2"/>
          <p:cNvPicPr>
            <a:picLocks noChangeAspect="1"/>
          </p:cNvPicPr>
          <p:nvPr/>
        </p:nvPicPr>
        <p:blipFill>
          <a:blip r:embed="rId2"/>
          <a:stretch>
            <a:fillRect/>
          </a:stretch>
        </p:blipFill>
        <p:spPr>
          <a:xfrm>
            <a:off x="1370657" y="1292074"/>
            <a:ext cx="6170987" cy="4076455"/>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918080" y="2588760"/>
              <a:ext cx="647280" cy="73800"/>
            </p14:xfrm>
          </p:contentPart>
        </mc:Choice>
        <mc:Fallback xmlns="">
          <p:pic>
            <p:nvPicPr>
              <p:cNvPr id="4" name="Ink 3"/>
              <p:cNvPicPr/>
              <p:nvPr/>
            </p:nvPicPr>
            <p:blipFill>
              <a:blip r:embed="rId4"/>
              <a:stretch>
                <a:fillRect/>
              </a:stretch>
            </p:blipFill>
            <p:spPr>
              <a:xfrm>
                <a:off x="1907280" y="2477520"/>
                <a:ext cx="67680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1772280" y="2633760"/>
              <a:ext cx="732240" cy="50760"/>
            </p14:xfrm>
          </p:contentPart>
        </mc:Choice>
        <mc:Fallback xmlns="">
          <p:pic>
            <p:nvPicPr>
              <p:cNvPr id="5" name="Ink 4"/>
              <p:cNvPicPr/>
              <p:nvPr/>
            </p:nvPicPr>
            <p:blipFill>
              <a:blip r:embed="rId6"/>
              <a:stretch>
                <a:fillRect/>
              </a:stretch>
            </p:blipFill>
            <p:spPr>
              <a:xfrm>
                <a:off x="1760040" y="2523960"/>
                <a:ext cx="7498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p14:cNvContentPartPr/>
              <p14:nvPr/>
            </p14:nvContentPartPr>
            <p14:xfrm>
              <a:off x="2503440" y="3483720"/>
              <a:ext cx="711360" cy="28440"/>
            </p14:xfrm>
          </p:contentPart>
        </mc:Choice>
        <mc:Fallback xmlns="">
          <p:pic>
            <p:nvPicPr>
              <p:cNvPr id="6" name="Ink 5"/>
              <p:cNvPicPr/>
              <p:nvPr/>
            </p:nvPicPr>
            <p:blipFill>
              <a:blip r:embed="rId8"/>
              <a:stretch>
                <a:fillRect/>
              </a:stretch>
            </p:blipFill>
            <p:spPr>
              <a:xfrm>
                <a:off x="2486160" y="3372480"/>
                <a:ext cx="74520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p14:cNvContentPartPr/>
              <p14:nvPr/>
            </p14:nvContentPartPr>
            <p14:xfrm>
              <a:off x="2518200" y="3529800"/>
              <a:ext cx="718560" cy="34920"/>
            </p14:xfrm>
          </p:contentPart>
        </mc:Choice>
        <mc:Fallback xmlns="">
          <p:pic>
            <p:nvPicPr>
              <p:cNvPr id="7" name="Ink 6"/>
              <p:cNvPicPr/>
              <p:nvPr/>
            </p:nvPicPr>
            <p:blipFill>
              <a:blip r:embed="rId10"/>
              <a:stretch>
                <a:fillRect/>
              </a:stretch>
            </p:blipFill>
            <p:spPr>
              <a:xfrm>
                <a:off x="2503080" y="3418920"/>
                <a:ext cx="75420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p14:cNvContentPartPr/>
              <p14:nvPr/>
            </p14:nvContentPartPr>
            <p14:xfrm>
              <a:off x="2585520" y="3563640"/>
              <a:ext cx="592200" cy="35640"/>
            </p14:xfrm>
          </p:contentPart>
        </mc:Choice>
        <mc:Fallback xmlns="">
          <p:pic>
            <p:nvPicPr>
              <p:cNvPr id="8" name="Ink 7"/>
              <p:cNvPicPr/>
              <p:nvPr/>
            </p:nvPicPr>
            <p:blipFill>
              <a:blip r:embed="rId12"/>
              <a:stretch>
                <a:fillRect/>
              </a:stretch>
            </p:blipFill>
            <p:spPr>
              <a:xfrm>
                <a:off x="2571840" y="3453840"/>
                <a:ext cx="61308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p14:cNvContentPartPr/>
              <p14:nvPr/>
            </p14:nvContentPartPr>
            <p14:xfrm>
              <a:off x="3418560" y="4863240"/>
              <a:ext cx="579240" cy="37080"/>
            </p14:xfrm>
          </p:contentPart>
        </mc:Choice>
        <mc:Fallback xmlns="">
          <p:pic>
            <p:nvPicPr>
              <p:cNvPr id="9" name="Ink 8"/>
              <p:cNvPicPr/>
              <p:nvPr/>
            </p:nvPicPr>
            <p:blipFill>
              <a:blip r:embed="rId14"/>
              <a:stretch>
                <a:fillRect/>
              </a:stretch>
            </p:blipFill>
            <p:spPr>
              <a:xfrm>
                <a:off x="3409200" y="4822920"/>
                <a:ext cx="59256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p14:cNvContentPartPr/>
              <p14:nvPr/>
            </p14:nvContentPartPr>
            <p14:xfrm>
              <a:off x="3312000" y="4883760"/>
              <a:ext cx="600120" cy="44640"/>
            </p14:xfrm>
          </p:contentPart>
        </mc:Choice>
        <mc:Fallback xmlns="">
          <p:pic>
            <p:nvPicPr>
              <p:cNvPr id="10" name="Ink 9"/>
              <p:cNvPicPr/>
              <p:nvPr/>
            </p:nvPicPr>
            <p:blipFill>
              <a:blip r:embed="rId16"/>
              <a:stretch>
                <a:fillRect/>
              </a:stretch>
            </p:blipFill>
            <p:spPr>
              <a:xfrm>
                <a:off x="3307680" y="4800600"/>
                <a:ext cx="61596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p14:cNvContentPartPr/>
              <p14:nvPr/>
            </p14:nvContentPartPr>
            <p14:xfrm>
              <a:off x="3270240" y="4763520"/>
              <a:ext cx="684360" cy="68760"/>
            </p14:xfrm>
          </p:contentPart>
        </mc:Choice>
        <mc:Fallback xmlns="">
          <p:pic>
            <p:nvPicPr>
              <p:cNvPr id="11" name="Ink 10"/>
              <p:cNvPicPr/>
              <p:nvPr/>
            </p:nvPicPr>
            <p:blipFill>
              <a:blip r:embed="rId18"/>
              <a:stretch>
                <a:fillRect/>
              </a:stretch>
            </p:blipFill>
            <p:spPr>
              <a:xfrm>
                <a:off x="3265200" y="4669200"/>
                <a:ext cx="69336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p14:cNvContentPartPr/>
              <p14:nvPr/>
            </p14:nvContentPartPr>
            <p14:xfrm>
              <a:off x="3358080" y="4873320"/>
              <a:ext cx="677880" cy="59760"/>
            </p14:xfrm>
          </p:contentPart>
        </mc:Choice>
        <mc:Fallback xmlns="">
          <p:pic>
            <p:nvPicPr>
              <p:cNvPr id="12" name="Ink 11"/>
              <p:cNvPicPr/>
              <p:nvPr/>
            </p:nvPicPr>
            <p:blipFill>
              <a:blip r:embed="rId20"/>
              <a:stretch>
                <a:fillRect/>
              </a:stretch>
            </p:blipFill>
            <p:spPr>
              <a:xfrm>
                <a:off x="3352680" y="4765320"/>
                <a:ext cx="687960" cy="224280"/>
              </a:xfrm>
              <a:prstGeom prst="rect">
                <a:avLst/>
              </a:prstGeom>
            </p:spPr>
          </p:pic>
        </mc:Fallback>
      </mc:AlternateContent>
    </p:spTree>
    <p:extLst>
      <p:ext uri="{BB962C8B-B14F-4D97-AF65-F5344CB8AC3E}">
        <p14:creationId xmlns:p14="http://schemas.microsoft.com/office/powerpoint/2010/main" val="4933904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4"/>
          <p:cNvSpPr>
            <a:spLocks noGrp="1"/>
          </p:cNvSpPr>
          <p:nvPr>
            <p:ph type="title"/>
          </p:nvPr>
        </p:nvSpPr>
        <p:spPr>
          <a:xfrm>
            <a:off x="685800" y="228600"/>
            <a:ext cx="7772400" cy="1143000"/>
          </a:xfrm>
        </p:spPr>
        <p:txBody>
          <a:bodyPr/>
          <a:lstStyle/>
          <a:p>
            <a:r>
              <a:rPr lang="en-US" altLang="en-US"/>
              <a:t>The Subset-Sum problem</a:t>
            </a:r>
          </a:p>
        </p:txBody>
      </p:sp>
      <p:sp>
        <p:nvSpPr>
          <p:cNvPr id="6147" name="Content Placeholder 5"/>
          <p:cNvSpPr>
            <a:spLocks noGrp="1"/>
          </p:cNvSpPr>
          <p:nvPr>
            <p:ph idx="1"/>
          </p:nvPr>
        </p:nvSpPr>
        <p:spPr>
          <a:xfrm>
            <a:off x="685800" y="1219200"/>
            <a:ext cx="7772400" cy="4114800"/>
          </a:xfrm>
        </p:spPr>
        <p:txBody>
          <a:bodyPr>
            <a:normAutofit/>
          </a:bodyPr>
          <a:lstStyle/>
          <a:p>
            <a:r>
              <a:rPr lang="en-US" altLang="en-US" sz="2000" dirty="0">
                <a:latin typeface="Calibri" panose="020F0502020204030204" pitchFamily="34" charset="0"/>
                <a:ea typeface="Calibri" panose="020F0502020204030204" pitchFamily="34" charset="0"/>
                <a:cs typeface="Calibri" panose="020F0502020204030204" pitchFamily="34" charset="0"/>
              </a:rPr>
              <a:t>Input: An array A[1 . . . n] of positive integers, and a target integer T &gt; 0. </a:t>
            </a:r>
          </a:p>
          <a:p>
            <a:r>
              <a:rPr lang="en-US" altLang="en-US" sz="2000" dirty="0">
                <a:latin typeface="Calibri" panose="020F0502020204030204" pitchFamily="34" charset="0"/>
                <a:ea typeface="Calibri" panose="020F0502020204030204" pitchFamily="34" charset="0"/>
                <a:cs typeface="Calibri" panose="020F0502020204030204" pitchFamily="34" charset="0"/>
              </a:rPr>
              <a:t>Output: True </a:t>
            </a:r>
            <a:r>
              <a:rPr lang="en-US" altLang="en-US" sz="2000" dirty="0" err="1">
                <a:latin typeface="Calibri" panose="020F0502020204030204" pitchFamily="34" charset="0"/>
                <a:ea typeface="Calibri" panose="020F0502020204030204" pitchFamily="34" charset="0"/>
                <a:cs typeface="Calibri" panose="020F0502020204030204" pitchFamily="34" charset="0"/>
              </a:rPr>
              <a:t>iff</a:t>
            </a:r>
            <a:r>
              <a:rPr lang="en-US" altLang="en-US" sz="2000" dirty="0">
                <a:latin typeface="Calibri" panose="020F0502020204030204" pitchFamily="34" charset="0"/>
                <a:ea typeface="Calibri" panose="020F0502020204030204" pitchFamily="34" charset="0"/>
                <a:cs typeface="Calibri" panose="020F0502020204030204" pitchFamily="34" charset="0"/>
              </a:rPr>
              <a:t> there is a subset of the A values that sums to T . </a:t>
            </a:r>
          </a:p>
          <a:p>
            <a:r>
              <a:rPr lang="en-US" altLang="en-US" sz="2000" dirty="0">
                <a:latin typeface="Calibri" panose="020F0502020204030204" pitchFamily="34" charset="0"/>
                <a:ea typeface="Calibri" panose="020F0502020204030204" pitchFamily="34" charset="0"/>
                <a:cs typeface="Calibri" panose="020F0502020204030204" pitchFamily="34" charset="0"/>
              </a:rPr>
              <a:t>Example </a:t>
            </a:r>
          </a:p>
          <a:p>
            <a:pPr lvl="1"/>
            <a:r>
              <a:rPr lang="en-US" altLang="en-US" sz="1600" dirty="0">
                <a:latin typeface="Calibri" panose="020F0502020204030204" pitchFamily="34" charset="0"/>
                <a:ea typeface="Calibri" panose="020F0502020204030204" pitchFamily="34" charset="0"/>
                <a:cs typeface="Calibri" panose="020F0502020204030204" pitchFamily="34" charset="0"/>
              </a:rPr>
              <a:t>Input: A = [1, 3, 4, 6, 10 ] and T = 16 </a:t>
            </a:r>
          </a:p>
          <a:p>
            <a:pPr lvl="1"/>
            <a:r>
              <a:rPr lang="en-US" altLang="en-US" sz="1600" dirty="0">
                <a:latin typeface="Calibri" panose="020F0502020204030204" pitchFamily="34" charset="0"/>
                <a:ea typeface="Calibri" panose="020F0502020204030204" pitchFamily="34" charset="0"/>
                <a:cs typeface="Calibri" panose="020F0502020204030204" pitchFamily="34" charset="0"/>
              </a:rPr>
              <a:t>Output: True</a:t>
            </a:r>
          </a:p>
          <a:p>
            <a:r>
              <a:rPr lang="en-US" altLang="en-US" sz="2000" dirty="0">
                <a:latin typeface="Calibri" panose="020F0502020204030204" pitchFamily="34" charset="0"/>
                <a:ea typeface="Calibri" panose="020F0502020204030204" pitchFamily="34" charset="0"/>
                <a:cs typeface="Calibri" panose="020F0502020204030204" pitchFamily="34" charset="0"/>
              </a:rPr>
              <a:t>If we look at all subsets for a sum of T then the running time is exponential.</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F5736B-6F17-49BA-B444-1BF38F6732E0}" type="slidenum">
              <a:rPr lang="en-US" altLang="en-US" sz="1400"/>
              <a:pPr/>
              <a:t>59</a:t>
            </a:fld>
            <a:endParaRPr lang="en-US" altLang="en-US" sz="1400"/>
          </a:p>
        </p:txBody>
      </p:sp>
    </p:spTree>
    <p:extLst>
      <p:ext uri="{BB962C8B-B14F-4D97-AF65-F5344CB8AC3E}">
        <p14:creationId xmlns:p14="http://schemas.microsoft.com/office/powerpoint/2010/main" val="890377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en-US"/>
              <a:t>Asymptotic notations (cont.)</a:t>
            </a:r>
          </a:p>
        </p:txBody>
      </p:sp>
      <p:sp>
        <p:nvSpPr>
          <p:cNvPr id="25604" name="Rectangle 3"/>
          <p:cNvSpPr>
            <a:spLocks noGrp="1" noChangeArrowheads="1"/>
          </p:cNvSpPr>
          <p:nvPr>
            <p:ph type="body" sz="half" idx="1"/>
          </p:nvPr>
        </p:nvSpPr>
        <p:spPr/>
        <p:txBody>
          <a:bodyPr/>
          <a:lstStyle/>
          <a:p>
            <a:pPr eaLnBrk="1" hangingPunct="1"/>
            <a:r>
              <a:rPr lang="en-US" altLang="en-US" sz="2400">
                <a:latin typeface="Monotype Corsiva" pitchFamily="66" charset="0"/>
                <a:sym typeface="Symbol" pitchFamily="18" charset="2"/>
              </a:rPr>
              <a:t> - notation</a:t>
            </a:r>
          </a:p>
        </p:txBody>
      </p:sp>
      <p:graphicFrame>
        <p:nvGraphicFramePr>
          <p:cNvPr id="25605" name="Object 4"/>
          <p:cNvGraphicFramePr>
            <a:graphicFrameLocks noGrp="1" noChangeAspect="1"/>
          </p:cNvGraphicFramePr>
          <p:nvPr>
            <p:ph sz="half" idx="2"/>
          </p:nvPr>
        </p:nvGraphicFramePr>
        <p:xfrm>
          <a:off x="306388" y="1620838"/>
          <a:ext cx="7615237" cy="4562475"/>
        </p:xfrm>
        <a:graphic>
          <a:graphicData uri="http://schemas.openxmlformats.org/presentationml/2006/ole">
            <mc:AlternateContent xmlns:mc="http://schemas.openxmlformats.org/markup-compatibility/2006">
              <mc:Choice xmlns:v="urn:schemas-microsoft-com:vml" Requires="v">
                <p:oleObj spid="_x0000_s103673" name="Paint Shop Pro Image" r:id="rId3" imgW="7619512" imgH="4565854" progId="PaintShopPro">
                  <p:embed/>
                </p:oleObj>
              </mc:Choice>
              <mc:Fallback>
                <p:oleObj name="Paint Shop Pro Image" r:id="rId3" imgW="7619512" imgH="4565854" progId="PaintShopPro">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388" y="1620838"/>
                        <a:ext cx="7615237"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2" name="Slide Number Placeholder 5"/>
          <p:cNvSpPr>
            <a:spLocks noGrp="1"/>
          </p:cNvSpPr>
          <p:nvPr>
            <p:ph type="sldNum" sz="quarter" idx="11"/>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9D19561-435C-4152-98D1-82F22C64DD41}" type="slidenum">
              <a:rPr lang="en-US" altLang="en-US"/>
              <a:pPr eaLnBrk="1" hangingPunct="1"/>
              <a:t>6</a:t>
            </a:fld>
            <a:endParaRPr lang="en-US" altLang="en-US"/>
          </a:p>
        </p:txBody>
      </p:sp>
      <p:sp>
        <p:nvSpPr>
          <p:cNvPr id="25606" name="Rectangle 5"/>
          <p:cNvSpPr>
            <a:spLocks noChangeArrowheads="1"/>
          </p:cNvSpPr>
          <p:nvPr/>
        </p:nvSpPr>
        <p:spPr bwMode="auto">
          <a:xfrm>
            <a:off x="4506913" y="2986088"/>
            <a:ext cx="3900487" cy="171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2800">
                <a:solidFill>
                  <a:schemeClr val="accent2"/>
                </a:solidFill>
                <a:latin typeface="Arial" pitchFamily="34" charset="0"/>
              </a:defRPr>
            </a:lvl1pPr>
            <a:lvl2pPr marL="742950" indent="-285750" eaLnBrk="0" hangingPunct="0">
              <a:spcBef>
                <a:spcPct val="20000"/>
              </a:spcBef>
              <a:buChar char="–"/>
              <a:defRPr sz="2400">
                <a:solidFill>
                  <a:schemeClr val="tx1"/>
                </a:solidFill>
                <a:latin typeface="Arial" pitchFamily="34" charset="0"/>
              </a:defRPr>
            </a:lvl2pPr>
            <a:lvl3pPr marL="1143000" indent="-228600" eaLnBrk="0" hangingPunct="0">
              <a:spcBef>
                <a:spcPct val="20000"/>
              </a:spcBef>
              <a:buChar char="•"/>
              <a:defRPr sz="2000">
                <a:solidFill>
                  <a:schemeClr val="accent2"/>
                </a:solidFill>
                <a:latin typeface="Arial" pitchFamily="34" charset="0"/>
              </a:defRPr>
            </a:lvl3pPr>
            <a:lvl4pPr marL="1600200" indent="-228600" eaLnBrk="0" hangingPunct="0">
              <a:spcBef>
                <a:spcPct val="20000"/>
              </a:spcBef>
              <a:buChar char="–"/>
              <a:defRPr>
                <a:solidFill>
                  <a:schemeClr val="tx1"/>
                </a:solidFill>
                <a:latin typeface="Arial" pitchFamily="34" charset="0"/>
              </a:defRPr>
            </a:lvl4pPr>
            <a:lvl5pPr marL="2057400" indent="-228600" eaLnBrk="0" hangingPunct="0">
              <a:spcBef>
                <a:spcPct val="20000"/>
              </a:spcBef>
              <a:buChar char="»"/>
              <a:defRPr sz="1600">
                <a:solidFill>
                  <a:schemeClr val="tx1"/>
                </a:solidFill>
                <a:latin typeface="Arial" pitchFamily="34" charset="0"/>
              </a:defRPr>
            </a:lvl5pPr>
            <a:lvl6pPr marL="2514600" indent="-228600" eaLnBrk="0" fontAlgn="base" hangingPunct="0">
              <a:spcBef>
                <a:spcPct val="20000"/>
              </a:spcBef>
              <a:spcAft>
                <a:spcPct val="0"/>
              </a:spcAft>
              <a:buChar char="»"/>
              <a:defRPr sz="1600">
                <a:solidFill>
                  <a:schemeClr val="tx1"/>
                </a:solidFill>
                <a:latin typeface="Arial" pitchFamily="34" charset="0"/>
              </a:defRPr>
            </a:lvl6pPr>
            <a:lvl7pPr marL="2971800" indent="-228600" eaLnBrk="0" fontAlgn="base" hangingPunct="0">
              <a:spcBef>
                <a:spcPct val="20000"/>
              </a:spcBef>
              <a:spcAft>
                <a:spcPct val="0"/>
              </a:spcAft>
              <a:buChar char="»"/>
              <a:defRPr sz="1600">
                <a:solidFill>
                  <a:schemeClr val="tx1"/>
                </a:solidFill>
                <a:latin typeface="Arial" pitchFamily="34" charset="0"/>
              </a:defRPr>
            </a:lvl7pPr>
            <a:lvl8pPr marL="3429000" indent="-228600" eaLnBrk="0" fontAlgn="base" hangingPunct="0">
              <a:spcBef>
                <a:spcPct val="20000"/>
              </a:spcBef>
              <a:spcAft>
                <a:spcPct val="0"/>
              </a:spcAft>
              <a:buChar char="»"/>
              <a:defRPr sz="1600">
                <a:solidFill>
                  <a:schemeClr val="tx1"/>
                </a:solidFill>
                <a:latin typeface="Arial" pitchFamily="34" charset="0"/>
              </a:defRPr>
            </a:lvl8pPr>
            <a:lvl9pPr marL="3886200" indent="-228600" eaLnBrk="0" fontAlgn="base" hangingPunct="0">
              <a:spcBef>
                <a:spcPct val="20000"/>
              </a:spcBef>
              <a:spcAft>
                <a:spcPct val="0"/>
              </a:spcAft>
              <a:buChar char="»"/>
              <a:defRPr sz="1600">
                <a:solidFill>
                  <a:schemeClr val="tx1"/>
                </a:solidFill>
                <a:latin typeface="Arial" pitchFamily="34" charset="0"/>
              </a:defRPr>
            </a:lvl9pPr>
          </a:lstStyle>
          <a:p>
            <a:pPr eaLnBrk="1" hangingPunct="1">
              <a:lnSpc>
                <a:spcPct val="150000"/>
              </a:lnSpc>
              <a:buFontTx/>
              <a:buNone/>
            </a:pPr>
            <a:r>
              <a:rPr lang="en-US" altLang="en-US" sz="2000">
                <a:latin typeface="Comic Sans MS" pitchFamily="66" charset="0"/>
                <a:sym typeface="Symbol" pitchFamily="18" charset="2"/>
              </a:rPr>
              <a:t>    </a:t>
            </a:r>
            <a:r>
              <a:rPr lang="en-US" altLang="en-US" sz="2000">
                <a:solidFill>
                  <a:srgbClr val="DD0111"/>
                </a:solidFill>
                <a:latin typeface="Comic Sans MS" pitchFamily="66" charset="0"/>
                <a:sym typeface="Symbol" pitchFamily="18" charset="2"/>
              </a:rPr>
              <a:t></a:t>
            </a:r>
            <a:r>
              <a:rPr lang="en-US" altLang="en-US" sz="2000">
                <a:solidFill>
                  <a:srgbClr val="DD0111"/>
                </a:solidFill>
                <a:latin typeface="Comic Sans MS" pitchFamily="66" charset="0"/>
              </a:rPr>
              <a:t>(g(n))</a:t>
            </a:r>
            <a:r>
              <a:rPr lang="en-US" altLang="en-US" sz="2000">
                <a:solidFill>
                  <a:srgbClr val="DD0111"/>
                </a:solidFill>
              </a:rPr>
              <a:t> is the set of functions with larger or same order of growth as </a:t>
            </a:r>
            <a:r>
              <a:rPr lang="en-US" altLang="en-US" sz="2000">
                <a:solidFill>
                  <a:srgbClr val="DD0111"/>
                </a:solidFill>
                <a:latin typeface="Comic Sans MS" pitchFamily="66" charset="0"/>
              </a:rPr>
              <a:t>g(n)</a:t>
            </a:r>
          </a:p>
        </p:txBody>
      </p:sp>
    </p:spTree>
    <p:extLst>
      <p:ext uri="{BB962C8B-B14F-4D97-AF65-F5344CB8AC3E}">
        <p14:creationId xmlns:p14="http://schemas.microsoft.com/office/powerpoint/2010/main" val="38969726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4"/>
          <p:cNvSpPr>
            <a:spLocks noGrp="1"/>
          </p:cNvSpPr>
          <p:nvPr>
            <p:ph type="title"/>
          </p:nvPr>
        </p:nvSpPr>
        <p:spPr>
          <a:xfrm>
            <a:off x="685800" y="152400"/>
            <a:ext cx="7772400" cy="1143000"/>
          </a:xfrm>
        </p:spPr>
        <p:txBody>
          <a:bodyPr/>
          <a:lstStyle/>
          <a:p>
            <a:r>
              <a:rPr lang="en-US" altLang="en-US"/>
              <a:t>The Subset-Sum problem</a:t>
            </a:r>
          </a:p>
        </p:txBody>
      </p:sp>
      <p:sp>
        <p:nvSpPr>
          <p:cNvPr id="7171" name="Content Placeholder 5"/>
          <p:cNvSpPr>
            <a:spLocks noGrp="1"/>
          </p:cNvSpPr>
          <p:nvPr>
            <p:ph idx="1"/>
          </p:nvPr>
        </p:nvSpPr>
        <p:spPr>
          <a:xfrm>
            <a:off x="457200" y="1143000"/>
            <a:ext cx="8001000" cy="4114800"/>
          </a:xfrm>
        </p:spPr>
        <p:txBody>
          <a:bodyPr/>
          <a:lstStyle/>
          <a:p>
            <a:pPr marL="0" indent="0">
              <a:buFontTx/>
              <a:buNone/>
            </a:pPr>
            <a:r>
              <a:rPr lang="en-US" altLang="en-US">
                <a:latin typeface="Calibri" panose="020F0502020204030204" pitchFamily="34" charset="0"/>
                <a:ea typeface="Calibri" panose="020F0502020204030204" pitchFamily="34" charset="0"/>
                <a:cs typeface="Calibri" panose="020F0502020204030204" pitchFamily="34" charset="0"/>
              </a:rPr>
              <a:t>Outline: </a:t>
            </a:r>
          </a:p>
          <a:p>
            <a:pPr marL="0" indent="0">
              <a:buFontTx/>
              <a:buNone/>
            </a:pPr>
            <a:r>
              <a:rPr lang="en-US" altLang="en-US">
                <a:latin typeface="Calibri" panose="020F0502020204030204" pitchFamily="34" charset="0"/>
                <a:ea typeface="Calibri" panose="020F0502020204030204" pitchFamily="34" charset="0"/>
                <a:cs typeface="Calibri" panose="020F0502020204030204" pitchFamily="34" charset="0"/>
              </a:rPr>
              <a:t>Let S[i, j] be defined as true iff there is a subset of elements A[1 . . . i] that sums to j .</a:t>
            </a:r>
          </a:p>
          <a:p>
            <a:pPr marL="0" indent="0">
              <a:buFontTx/>
              <a:buNone/>
            </a:pPr>
            <a:r>
              <a:rPr lang="en-US" altLang="en-US">
                <a:latin typeface="Calibri" panose="020F0502020204030204" pitchFamily="34" charset="0"/>
                <a:ea typeface="Calibri" panose="020F0502020204030204" pitchFamily="34" charset="0"/>
                <a:cs typeface="Calibri" panose="020F0502020204030204" pitchFamily="34" charset="0"/>
              </a:rPr>
              <a:t>Then S[n, T] is the solution to our problem. </a:t>
            </a:r>
          </a:p>
          <a:p>
            <a:pPr marL="0" indent="0">
              <a:buFontTx/>
              <a:buNone/>
            </a:pPr>
            <a:r>
              <a:rPr lang="en-US" altLang="en-US">
                <a:latin typeface="Calibri" panose="020F0502020204030204" pitchFamily="34" charset="0"/>
                <a:ea typeface="Calibri" panose="020F0502020204030204" pitchFamily="34" charset="0"/>
                <a:cs typeface="Calibri" panose="020F0502020204030204" pitchFamily="34" charset="0"/>
              </a:rPr>
              <a:t>In general: </a:t>
            </a:r>
          </a:p>
          <a:p>
            <a:pPr marL="0" indent="0">
              <a:buFontTx/>
              <a:buNone/>
            </a:pPr>
            <a:r>
              <a:rPr lang="en-US" altLang="en-US">
                <a:latin typeface="Calibri" panose="020F0502020204030204" pitchFamily="34" charset="0"/>
                <a:ea typeface="Calibri" panose="020F0502020204030204" pitchFamily="34" charset="0"/>
                <a:cs typeface="Calibri" panose="020F0502020204030204" pitchFamily="34" charset="0"/>
              </a:rPr>
              <a:t>	S[i, j] = S[i − 1, j − A[i]] ∨ S[i − 1, j] </a:t>
            </a:r>
          </a:p>
          <a:p>
            <a:pPr marL="0" indent="0">
              <a:buFontTx/>
              <a:buNone/>
            </a:pPr>
            <a:r>
              <a:rPr lang="en-US" altLang="en-US">
                <a:latin typeface="Calibri" panose="020F0502020204030204" pitchFamily="34" charset="0"/>
                <a:ea typeface="Calibri" panose="020F0502020204030204" pitchFamily="34" charset="0"/>
                <a:cs typeface="Calibri" panose="020F0502020204030204" pitchFamily="34" charset="0"/>
              </a:rPr>
              <a:t>With initial conditions </a:t>
            </a:r>
          </a:p>
          <a:p>
            <a:pPr marL="0" indent="0">
              <a:buFontTx/>
              <a:buNone/>
            </a:pPr>
            <a:r>
              <a:rPr lang="en-US" altLang="en-US">
                <a:latin typeface="Calibri" panose="020F0502020204030204" pitchFamily="34" charset="0"/>
                <a:ea typeface="Calibri" panose="020F0502020204030204" pitchFamily="34" charset="0"/>
                <a:cs typeface="Calibri" panose="020F0502020204030204" pitchFamily="34" charset="0"/>
              </a:rPr>
              <a:t>	S[i, 0] = True, and S[0, j] = False, for j &gt; 0.</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100B8FA-DBA6-484A-AC32-DDCC8A669318}" type="slidenum">
              <a:rPr lang="en-US" altLang="en-US" sz="1400"/>
              <a:pPr/>
              <a:t>60</a:t>
            </a:fld>
            <a:endParaRPr lang="en-US" altLang="en-US" sz="1400"/>
          </a:p>
        </p:txBody>
      </p:sp>
    </p:spTree>
    <p:extLst>
      <p:ext uri="{BB962C8B-B14F-4D97-AF65-F5344CB8AC3E}">
        <p14:creationId xmlns:p14="http://schemas.microsoft.com/office/powerpoint/2010/main" val="40436724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152400"/>
            <a:ext cx="7772400" cy="1143000"/>
          </a:xfrm>
        </p:spPr>
        <p:txBody>
          <a:bodyPr/>
          <a:lstStyle/>
          <a:p>
            <a:r>
              <a:rPr lang="en-US" altLang="en-US"/>
              <a:t>Translating to pseudo-code</a:t>
            </a:r>
          </a:p>
        </p:txBody>
      </p:sp>
      <p:sp>
        <p:nvSpPr>
          <p:cNvPr id="8195" name="Content Placeholder 2"/>
          <p:cNvSpPr>
            <a:spLocks noGrp="1"/>
          </p:cNvSpPr>
          <p:nvPr>
            <p:ph idx="1"/>
          </p:nvPr>
        </p:nvSpPr>
        <p:spPr>
          <a:xfrm>
            <a:off x="1219200" y="1066800"/>
            <a:ext cx="6134100" cy="3733800"/>
          </a:xfrm>
        </p:spPr>
        <p:txBody>
          <a:bodyPr>
            <a:normAutofit fontScale="85000" lnSpcReduction="20000"/>
          </a:bodyPr>
          <a:lstStyle/>
          <a:p>
            <a:pPr marL="0" indent="0">
              <a:buFontTx/>
              <a:buNone/>
              <a:tabLst>
                <a:tab pos="233363" algn="l"/>
                <a:tab pos="574675" algn="l"/>
                <a:tab pos="914400" algn="l"/>
              </a:tabLst>
            </a:pPr>
            <a:r>
              <a:rPr lang="en-US" altLang="en-US" sz="2000"/>
              <a:t>for (i = 0; i &lt;= n; i ++) </a:t>
            </a:r>
          </a:p>
          <a:p>
            <a:pPr marL="0" indent="0">
              <a:buFontTx/>
              <a:buNone/>
              <a:tabLst>
                <a:tab pos="233363" algn="l"/>
                <a:tab pos="574675" algn="l"/>
                <a:tab pos="914400" algn="l"/>
              </a:tabLst>
            </a:pPr>
            <a:r>
              <a:rPr lang="en-US" altLang="en-US" sz="2000"/>
              <a:t>	S [i, 0]= TRUE; </a:t>
            </a:r>
          </a:p>
          <a:p>
            <a:pPr marL="0" indent="0">
              <a:buFontTx/>
              <a:buNone/>
              <a:tabLst>
                <a:tab pos="233363" algn="l"/>
                <a:tab pos="574675" algn="l"/>
                <a:tab pos="914400" algn="l"/>
              </a:tabLst>
            </a:pPr>
            <a:r>
              <a:rPr lang="en-US" altLang="en-US" sz="2000"/>
              <a:t>for (j = 1; j &lt;= T; j ++) </a:t>
            </a:r>
          </a:p>
          <a:p>
            <a:pPr marL="0" indent="0">
              <a:buFontTx/>
              <a:buNone/>
              <a:tabLst>
                <a:tab pos="233363" algn="l"/>
                <a:tab pos="574675" algn="l"/>
                <a:tab pos="914400" algn="l"/>
              </a:tabLst>
            </a:pPr>
            <a:r>
              <a:rPr lang="en-US" altLang="en-US" sz="2000"/>
              <a:t>	S [0,j] = FALSE; </a:t>
            </a:r>
          </a:p>
          <a:p>
            <a:pPr marL="0" indent="0">
              <a:buFontTx/>
              <a:buNone/>
              <a:tabLst>
                <a:tab pos="233363" algn="l"/>
                <a:tab pos="574675" algn="l"/>
                <a:tab pos="914400" algn="l"/>
              </a:tabLst>
            </a:pPr>
            <a:r>
              <a:rPr lang="en-US" altLang="en-US" sz="2000"/>
              <a:t>for (i = 1; i &lt;= n; i ++) </a:t>
            </a:r>
          </a:p>
          <a:p>
            <a:pPr marL="0" indent="0">
              <a:buFontTx/>
              <a:buNone/>
              <a:tabLst>
                <a:tab pos="233363" algn="l"/>
                <a:tab pos="574675" algn="l"/>
                <a:tab pos="914400" algn="l"/>
              </a:tabLst>
            </a:pPr>
            <a:r>
              <a:rPr lang="en-US" altLang="en-US" sz="2000"/>
              <a:t>	for (j = 1; j &lt;= T; j ++) </a:t>
            </a:r>
          </a:p>
          <a:p>
            <a:pPr marL="0" indent="0">
              <a:buFontTx/>
              <a:buNone/>
              <a:tabLst>
                <a:tab pos="233363" algn="l"/>
                <a:tab pos="574675" algn="l"/>
                <a:tab pos="914400" algn="l"/>
              </a:tabLst>
            </a:pPr>
            <a:r>
              <a:rPr lang="en-US" altLang="en-US" sz="2000"/>
              <a:t>		if j &lt; A[i] then </a:t>
            </a:r>
          </a:p>
          <a:p>
            <a:pPr marL="0" indent="0">
              <a:buFontTx/>
              <a:buNone/>
              <a:tabLst>
                <a:tab pos="233363" algn="l"/>
                <a:tab pos="574675" algn="l"/>
                <a:tab pos="914400" algn="l"/>
              </a:tabLst>
            </a:pPr>
            <a:r>
              <a:rPr lang="en-US" altLang="en-US" sz="2000"/>
              <a:t>			S [i,j] = S [i -1, j]; </a:t>
            </a:r>
          </a:p>
          <a:p>
            <a:pPr marL="0" indent="0">
              <a:buFontTx/>
              <a:buNone/>
              <a:tabLst>
                <a:tab pos="233363" algn="l"/>
                <a:tab pos="574675" algn="l"/>
                <a:tab pos="914400" algn="l"/>
              </a:tabLst>
            </a:pPr>
            <a:r>
              <a:rPr lang="en-US" altLang="en-US" sz="2000"/>
              <a:t>		else</a:t>
            </a:r>
          </a:p>
          <a:p>
            <a:pPr marL="0" indent="0">
              <a:buFontTx/>
              <a:buNone/>
              <a:tabLst>
                <a:tab pos="233363" algn="l"/>
                <a:tab pos="574675" algn="l"/>
                <a:tab pos="914400" algn="l"/>
              </a:tabLst>
            </a:pPr>
            <a:r>
              <a:rPr lang="en-US" altLang="en-US" sz="2000"/>
              <a:t>			S [i,j] = S [i -1, j] || S [i-1, j-A[i]]); </a:t>
            </a:r>
          </a:p>
          <a:p>
            <a:pPr marL="0" indent="0">
              <a:buFontTx/>
              <a:buNone/>
              <a:tabLst>
                <a:tab pos="233363" algn="l"/>
                <a:tab pos="574675" algn="l"/>
                <a:tab pos="914400" algn="l"/>
              </a:tabLst>
            </a:pPr>
            <a:endParaRPr lang="en-US" altLang="en-US" sz="2400"/>
          </a:p>
          <a:p>
            <a:pPr marL="0" indent="0">
              <a:buFontTx/>
              <a:buNone/>
              <a:tabLst>
                <a:tab pos="233363" algn="l"/>
                <a:tab pos="574675" algn="l"/>
                <a:tab pos="914400" algn="l"/>
              </a:tabLst>
            </a:pPr>
            <a:r>
              <a:rPr lang="en-US" altLang="en-US" sz="2800">
                <a:latin typeface="Calibri" panose="020F0502020204030204" pitchFamily="34" charset="0"/>
                <a:ea typeface="Calibri" panose="020F0502020204030204" pitchFamily="34" charset="0"/>
                <a:cs typeface="Calibri" panose="020F0502020204030204" pitchFamily="34" charset="0"/>
              </a:rPr>
              <a:t>Time complexity is Θ(nT). </a:t>
            </a:r>
          </a:p>
        </p:txBody>
      </p:sp>
      <p:sp>
        <p:nvSpPr>
          <p:cNvPr id="81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B30E82B-D8F8-4C7C-A7A4-279EEC12AA1F}" type="slidenum">
              <a:rPr lang="en-US" altLang="en-US" sz="1400"/>
              <a:pPr/>
              <a:t>61</a:t>
            </a:fld>
            <a:endParaRPr lang="en-US" altLang="en-US" sz="140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481760" y="5689080"/>
              <a:ext cx="38160" cy="355680"/>
            </p14:xfrm>
          </p:contentPart>
        </mc:Choice>
        <mc:Fallback xmlns="">
          <p:pic>
            <p:nvPicPr>
              <p:cNvPr id="2" name="Ink 1"/>
              <p:cNvPicPr/>
              <p:nvPr/>
            </p:nvPicPr>
            <p:blipFill>
              <a:blip r:embed="rId3"/>
              <a:stretch>
                <a:fillRect/>
              </a:stretch>
            </p:blipFill>
            <p:spPr>
              <a:xfrm>
                <a:off x="1465560" y="5684040"/>
                <a:ext cx="59400" cy="374760"/>
              </a:xfrm>
              <a:prstGeom prst="rect">
                <a:avLst/>
              </a:prstGeom>
            </p:spPr>
          </p:pic>
        </mc:Fallback>
      </mc:AlternateContent>
    </p:spTree>
    <p:extLst>
      <p:ext uri="{BB962C8B-B14F-4D97-AF65-F5344CB8AC3E}">
        <p14:creationId xmlns:p14="http://schemas.microsoft.com/office/powerpoint/2010/main" val="20667363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fld id="{D698C244-CD76-47B5-A86C-AADAF7D4885F}" type="slidenum">
              <a:rPr lang="en-US" altLang="en-US" sz="1400">
                <a:latin typeface="Arial" charset="0"/>
              </a:rPr>
              <a:pPr/>
              <a:t>62</a:t>
            </a:fld>
            <a:endParaRPr lang="en-US" altLang="en-US" sz="1400">
              <a:latin typeface="Arial" charset="0"/>
            </a:endParaRPr>
          </a:p>
        </p:txBody>
      </p:sp>
      <p:sp>
        <p:nvSpPr>
          <p:cNvPr id="5123"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endParaRPr lang="en-US" altLang="en-US"/>
          </a:p>
        </p:txBody>
      </p:sp>
      <p:sp>
        <p:nvSpPr>
          <p:cNvPr id="5124"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endParaRPr lang="en-US" altLang="en-US"/>
          </a:p>
        </p:txBody>
      </p:sp>
      <p:sp>
        <p:nvSpPr>
          <p:cNvPr id="5125" name="Rectangle 4"/>
          <p:cNvSpPr>
            <a:spLocks noGrp="1" noChangeArrowheads="1"/>
          </p:cNvSpPr>
          <p:nvPr>
            <p:ph type="title"/>
          </p:nvPr>
        </p:nvSpPr>
        <p:spPr>
          <a:xfrm>
            <a:off x="701024" y="0"/>
            <a:ext cx="7793038" cy="762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pPr eaLnBrk="1" hangingPunct="1"/>
            <a:r>
              <a:rPr lang="en-US" altLang="en-US" dirty="0"/>
              <a:t>Greedy Algorithms</a:t>
            </a:r>
          </a:p>
        </p:txBody>
      </p:sp>
      <p:sp>
        <p:nvSpPr>
          <p:cNvPr id="5126" name="Rectangle 5"/>
          <p:cNvSpPr>
            <a:spLocks noGrp="1" noChangeArrowheads="1"/>
          </p:cNvSpPr>
          <p:nvPr>
            <p:ph type="body" idx="1"/>
          </p:nvPr>
        </p:nvSpPr>
        <p:spPr>
          <a:xfrm>
            <a:off x="359712" y="777269"/>
            <a:ext cx="7772400" cy="2468853"/>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pPr marL="0" indent="0" eaLnBrk="1" hangingPunct="1">
              <a:buNone/>
            </a:pPr>
            <a:r>
              <a:rPr lang="en-US" altLang="en-US" sz="2800" dirty="0"/>
              <a:t>A greedy algorithm works in phases. At each phase:</a:t>
            </a:r>
          </a:p>
          <a:p>
            <a:pPr lvl="1" eaLnBrk="1" hangingPunct="1"/>
            <a:r>
              <a:rPr lang="en-US" altLang="en-US" sz="2800" dirty="0"/>
              <a:t>You take the best you can get right now, without regard for future consequences</a:t>
            </a:r>
          </a:p>
          <a:p>
            <a:pPr lvl="1" eaLnBrk="1" hangingPunct="1"/>
            <a:r>
              <a:rPr lang="en-US" altLang="en-US" sz="2800" dirty="0"/>
              <a:t>You hope that by choosing a </a:t>
            </a:r>
            <a:r>
              <a:rPr lang="en-US" altLang="en-US" sz="2800" i="1" dirty="0"/>
              <a:t>local</a:t>
            </a:r>
            <a:r>
              <a:rPr lang="en-US" altLang="en-US" sz="2800" dirty="0"/>
              <a:t> optimum at each step, you will end up at a </a:t>
            </a:r>
            <a:r>
              <a:rPr lang="en-US" altLang="en-US" sz="2800" i="1" dirty="0"/>
              <a:t>global</a:t>
            </a:r>
            <a:r>
              <a:rPr lang="en-US" altLang="en-US" sz="2800" dirty="0"/>
              <a:t> optimum</a:t>
            </a:r>
          </a:p>
        </p:txBody>
      </p:sp>
      <p:sp>
        <p:nvSpPr>
          <p:cNvPr id="7" name="Rectangle 3"/>
          <p:cNvSpPr txBox="1">
            <a:spLocks noChangeArrowheads="1"/>
          </p:cNvSpPr>
          <p:nvPr/>
        </p:nvSpPr>
        <p:spPr>
          <a:xfrm>
            <a:off x="359712" y="3337561"/>
            <a:ext cx="8475663" cy="502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90000"/>
              </a:lnSpc>
              <a:spcAft>
                <a:spcPts val="0"/>
              </a:spcAft>
              <a:buFont typeface="Wingdings" pitchFamily="2" charset="2"/>
              <a:buNone/>
            </a:pPr>
            <a:endParaRPr lang="en-US" dirty="0"/>
          </a:p>
        </p:txBody>
      </p:sp>
    </p:spTree>
    <p:extLst>
      <p:ext uri="{BB962C8B-B14F-4D97-AF65-F5344CB8AC3E}">
        <p14:creationId xmlns:p14="http://schemas.microsoft.com/office/powerpoint/2010/main" val="1699819620"/>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0"/>
            <a:ext cx="7772400" cy="838200"/>
          </a:xfrm>
        </p:spPr>
        <p:txBody>
          <a:bodyPr>
            <a:normAutofit/>
          </a:bodyPr>
          <a:lstStyle/>
          <a:p>
            <a:r>
              <a:rPr lang="en-US" altLang="en-US" dirty="0"/>
              <a:t>Greedy vs DP</a:t>
            </a:r>
          </a:p>
        </p:txBody>
      </p:sp>
      <p:sp>
        <p:nvSpPr>
          <p:cNvPr id="9219" name="Rectangle 3"/>
          <p:cNvSpPr>
            <a:spLocks noGrp="1" noChangeArrowheads="1"/>
          </p:cNvSpPr>
          <p:nvPr>
            <p:ph type="body" idx="1"/>
          </p:nvPr>
        </p:nvSpPr>
        <p:spPr>
          <a:xfrm>
            <a:off x="457200" y="1143000"/>
            <a:ext cx="8229600" cy="4953000"/>
          </a:xfrm>
        </p:spPr>
        <p:txBody>
          <a:bodyPr/>
          <a:lstStyle/>
          <a:p>
            <a:pPr>
              <a:spcBef>
                <a:spcPct val="50000"/>
              </a:spcBef>
            </a:pPr>
            <a:r>
              <a:rPr lang="en-US" altLang="en-US" sz="2400" dirty="0"/>
              <a:t>Greedy and Dynamic Programming are methods for solving optimization problems.</a:t>
            </a:r>
          </a:p>
          <a:p>
            <a:pPr>
              <a:spcBef>
                <a:spcPct val="50000"/>
              </a:spcBef>
            </a:pPr>
            <a:r>
              <a:rPr lang="en-US" altLang="en-US" sz="2400" dirty="0"/>
              <a:t>Greedy algorithms are usually more efficient than DP solutions. </a:t>
            </a:r>
          </a:p>
          <a:p>
            <a:pPr>
              <a:spcBef>
                <a:spcPct val="50000"/>
              </a:spcBef>
            </a:pPr>
            <a:r>
              <a:rPr lang="en-US" altLang="en-US" sz="2400" dirty="0"/>
              <a:t>However, often you need to use dynamic programming since the optimal solution cannot be guaranteed by a greedy algorithm.</a:t>
            </a:r>
          </a:p>
          <a:p>
            <a:pPr>
              <a:spcBef>
                <a:spcPct val="50000"/>
              </a:spcBef>
            </a:pPr>
            <a:r>
              <a:rPr lang="en-US" altLang="en-US" sz="2400" dirty="0"/>
              <a:t>DP provides efficient solutions for some problems for which a brute force approach would be very slow.</a:t>
            </a:r>
          </a:p>
          <a:p>
            <a:pPr>
              <a:spcBef>
                <a:spcPct val="50000"/>
              </a:spcBef>
            </a:pPr>
            <a:r>
              <a:rPr lang="en-US" altLang="en-US" sz="2400" dirty="0"/>
              <a:t>To use Dynamic Programming we need only show that the principle of optimality applies to the problem.</a:t>
            </a:r>
          </a:p>
        </p:txBody>
      </p:sp>
    </p:spTree>
    <p:extLst>
      <p:ext uri="{BB962C8B-B14F-4D97-AF65-F5344CB8AC3E}">
        <p14:creationId xmlns:p14="http://schemas.microsoft.com/office/powerpoint/2010/main" val="89971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 calcmode="lin" valueType="num">
                                      <p:cBhvr additive="base">
                                        <p:cTn id="7"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 calcmode="lin" valueType="num">
                                      <p:cBhvr additive="base">
                                        <p:cTn id="13"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anim calcmode="lin" valueType="num">
                                      <p:cBhvr additive="base">
                                        <p:cTn id="19"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19">
                                            <p:txEl>
                                              <p:pRg st="4" end="4"/>
                                            </p:txEl>
                                          </p:spTgt>
                                        </p:tgtEl>
                                        <p:attrNameLst>
                                          <p:attrName>style.visibility</p:attrName>
                                        </p:attrNameLst>
                                      </p:cBhvr>
                                      <p:to>
                                        <p:strVal val="visible"/>
                                      </p:to>
                                    </p:set>
                                    <p:anim calcmode="lin" valueType="num">
                                      <p:cBhvr additive="base">
                                        <p:cTn id="25"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a:xfrm>
            <a:off x="457200" y="0"/>
            <a:ext cx="8229600" cy="1143000"/>
          </a:xfrm>
        </p:spPr>
        <p:txBody>
          <a:bodyPr/>
          <a:lstStyle/>
          <a:p>
            <a:pPr eaLnBrk="1" hangingPunct="1">
              <a:defRPr/>
            </a:pPr>
            <a:r>
              <a:rPr lang="en-US"/>
              <a:t>Examples of Greedy Algorithms</a:t>
            </a:r>
          </a:p>
        </p:txBody>
      </p:sp>
      <p:sp>
        <p:nvSpPr>
          <p:cNvPr id="44035" name="Rectangle 3"/>
          <p:cNvSpPr>
            <a:spLocks noGrp="1" noChangeArrowheads="1"/>
          </p:cNvSpPr>
          <p:nvPr>
            <p:ph type="body" idx="1"/>
          </p:nvPr>
        </p:nvSpPr>
        <p:spPr>
          <a:xfrm>
            <a:off x="773113" y="1143000"/>
            <a:ext cx="7685087" cy="5181600"/>
          </a:xfrm>
        </p:spPr>
        <p:txBody>
          <a:bodyPr>
            <a:normAutofit/>
          </a:bodyPr>
          <a:lstStyle/>
          <a:p>
            <a:pPr eaLnBrk="1" hangingPunct="1">
              <a:spcBef>
                <a:spcPct val="0"/>
              </a:spcBef>
            </a:pPr>
            <a:r>
              <a:rPr lang="en-US" sz="2800" dirty="0"/>
              <a:t>Knapsack</a:t>
            </a:r>
          </a:p>
          <a:p>
            <a:pPr>
              <a:spcBef>
                <a:spcPct val="0"/>
              </a:spcBef>
            </a:pPr>
            <a:r>
              <a:rPr lang="en-US" sz="2800" dirty="0"/>
              <a:t>Coin Change</a:t>
            </a:r>
          </a:p>
          <a:p>
            <a:pPr eaLnBrk="1" hangingPunct="1">
              <a:spcBef>
                <a:spcPct val="0"/>
              </a:spcBef>
            </a:pPr>
            <a:r>
              <a:rPr lang="en-US" sz="2800" dirty="0"/>
              <a:t>Data compression</a:t>
            </a:r>
          </a:p>
          <a:p>
            <a:pPr lvl="1" eaLnBrk="1" hangingPunct="1">
              <a:spcBef>
                <a:spcPct val="0"/>
              </a:spcBef>
            </a:pPr>
            <a:r>
              <a:rPr lang="en-US" sz="2400" dirty="0"/>
              <a:t>Huffman coding</a:t>
            </a:r>
            <a:endParaRPr lang="en-US" sz="2800" dirty="0"/>
          </a:p>
          <a:p>
            <a:pPr eaLnBrk="1" hangingPunct="1">
              <a:spcBef>
                <a:spcPct val="0"/>
              </a:spcBef>
            </a:pPr>
            <a:r>
              <a:rPr lang="en-US" sz="2800" dirty="0"/>
              <a:t>Scheduling</a:t>
            </a:r>
          </a:p>
          <a:p>
            <a:pPr lvl="1" eaLnBrk="1" hangingPunct="1">
              <a:spcBef>
                <a:spcPct val="0"/>
              </a:spcBef>
            </a:pPr>
            <a:r>
              <a:rPr lang="en-US" sz="2400" dirty="0"/>
              <a:t>Activity Selection</a:t>
            </a:r>
          </a:p>
          <a:p>
            <a:pPr lvl="1" eaLnBrk="1" hangingPunct="1">
              <a:spcBef>
                <a:spcPct val="0"/>
              </a:spcBef>
            </a:pPr>
            <a:r>
              <a:rPr lang="en-US" sz="2400" dirty="0"/>
              <a:t>Task Scheduling</a:t>
            </a:r>
          </a:p>
          <a:p>
            <a:pPr lvl="1" eaLnBrk="1" hangingPunct="1">
              <a:spcBef>
                <a:spcPct val="0"/>
              </a:spcBef>
            </a:pPr>
            <a:r>
              <a:rPr lang="en-US" sz="2400" dirty="0"/>
              <a:t>Minimizing time in system</a:t>
            </a:r>
          </a:p>
          <a:p>
            <a:pPr lvl="1" eaLnBrk="1" hangingPunct="1">
              <a:spcBef>
                <a:spcPct val="0"/>
              </a:spcBef>
            </a:pPr>
            <a:r>
              <a:rPr lang="en-US" sz="2400" dirty="0"/>
              <a:t>Deadline scheduling</a:t>
            </a:r>
          </a:p>
          <a:p>
            <a:pPr>
              <a:spcBef>
                <a:spcPct val="0"/>
              </a:spcBef>
            </a:pPr>
            <a:r>
              <a:rPr lang="en-US" sz="2800" dirty="0"/>
              <a:t>Graph Algorithms</a:t>
            </a:r>
          </a:p>
          <a:p>
            <a:pPr lvl="1">
              <a:spcBef>
                <a:spcPct val="0"/>
              </a:spcBef>
            </a:pPr>
            <a:r>
              <a:rPr lang="en-US" sz="2400" dirty="0"/>
              <a:t>Breath First Search (shortest path 4 un-weighted graph)</a:t>
            </a:r>
          </a:p>
          <a:p>
            <a:pPr lvl="1">
              <a:spcBef>
                <a:spcPct val="0"/>
              </a:spcBef>
            </a:pPr>
            <a:r>
              <a:rPr lang="en-US" sz="2400" dirty="0" err="1"/>
              <a:t>Dijkstra’s</a:t>
            </a:r>
            <a:r>
              <a:rPr lang="en-US" sz="2400" dirty="0"/>
              <a:t> (shortest path) Algorithm</a:t>
            </a:r>
          </a:p>
          <a:p>
            <a:pPr lvl="1">
              <a:spcBef>
                <a:spcPct val="0"/>
              </a:spcBef>
            </a:pPr>
            <a:r>
              <a:rPr lang="en-US" sz="2400" dirty="0"/>
              <a:t>Minimum Spanning Trees</a:t>
            </a:r>
          </a:p>
          <a:p>
            <a:pPr eaLnBrk="1" hangingPunct="1">
              <a:spcBef>
                <a:spcPct val="0"/>
              </a:spcBef>
            </a:pPr>
            <a:endParaRPr lang="en-US" sz="2400" dirty="0"/>
          </a:p>
        </p:txBody>
      </p:sp>
    </p:spTree>
    <p:extLst>
      <p:ext uri="{BB962C8B-B14F-4D97-AF65-F5344CB8AC3E}">
        <p14:creationId xmlns:p14="http://schemas.microsoft.com/office/powerpoint/2010/main" val="54778688"/>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A32062D-24EE-4F00-9D98-01D3673A5E9C}" type="slidenum">
              <a:rPr lang="en-US" altLang="en-US" smtClean="0"/>
              <a:pPr>
                <a:defRPr/>
              </a:pPr>
              <a:t>65</a:t>
            </a:fld>
            <a:endParaRPr lang="en-US" altLang="en-US"/>
          </a:p>
        </p:txBody>
      </p:sp>
      <p:pic>
        <p:nvPicPr>
          <p:cNvPr id="1177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132" y="0"/>
            <a:ext cx="8870868" cy="6118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1136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normAutofit/>
          </a:bodyPr>
          <a:lstStyle/>
          <a:p>
            <a:pPr marL="0" indent="0">
              <a:buNone/>
            </a:pPr>
            <a:r>
              <a:rPr lang="en-US" sz="2400" dirty="0"/>
              <a:t>Given a set {x</a:t>
            </a:r>
            <a:r>
              <a:rPr lang="en-US" sz="2400" baseline="-25000" dirty="0"/>
              <a:t>1</a:t>
            </a:r>
            <a:r>
              <a:rPr lang="en-US" sz="2400" dirty="0"/>
              <a:t> ≤ x</a:t>
            </a:r>
            <a:r>
              <a:rPr lang="en-US" sz="2400" baseline="-25000" dirty="0"/>
              <a:t>2</a:t>
            </a:r>
            <a:r>
              <a:rPr lang="en-US" sz="2400" dirty="0"/>
              <a:t> ≤ … ≤ </a:t>
            </a:r>
            <a:r>
              <a:rPr lang="en-US" sz="2400" dirty="0" err="1"/>
              <a:t>x</a:t>
            </a:r>
            <a:r>
              <a:rPr lang="en-US" sz="2400" baseline="-25000" dirty="0" err="1"/>
              <a:t>n</a:t>
            </a:r>
            <a:r>
              <a:rPr lang="en-US" sz="2400" dirty="0"/>
              <a:t> } of points on the real line, determine the smallest set of unit-length closed intervals (e.g. the interval [1.25,2.25] includes all x</a:t>
            </a:r>
            <a:r>
              <a:rPr lang="en-US" sz="2400" baseline="-25000" dirty="0"/>
              <a:t>i</a:t>
            </a:r>
            <a:r>
              <a:rPr lang="en-US" sz="2400" dirty="0"/>
              <a:t> such that {1.25 ≤ x</a:t>
            </a:r>
            <a:r>
              <a:rPr lang="en-US" sz="2400" baseline="-25000" dirty="0"/>
              <a:t>i</a:t>
            </a:r>
            <a:r>
              <a:rPr lang="en-US" sz="2400" dirty="0"/>
              <a:t> ≤ 2.25} ) that contains all of the points. </a:t>
            </a:r>
          </a:p>
          <a:p>
            <a:pPr marL="0" indent="0">
              <a:buNone/>
            </a:pPr>
            <a:r>
              <a:rPr lang="en-US" sz="2400" dirty="0"/>
              <a:t>Give the most efficient algorithm you can to solve this problem, prove it is correct and analyze the time complexity. </a:t>
            </a:r>
          </a:p>
        </p:txBody>
      </p:sp>
    </p:spTree>
    <p:extLst>
      <p:ext uri="{BB962C8B-B14F-4D97-AF65-F5344CB8AC3E}">
        <p14:creationId xmlns:p14="http://schemas.microsoft.com/office/powerpoint/2010/main" val="40878252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8" y="533400"/>
            <a:ext cx="858202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88" y="2286001"/>
            <a:ext cx="8545966" cy="3096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05244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1782"/>
            <a:ext cx="8839200"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3968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ltLang="en-US"/>
              <a:t>Asymptotic notations (cont.)</a:t>
            </a:r>
          </a:p>
        </p:txBody>
      </p:sp>
      <p:graphicFrame>
        <p:nvGraphicFramePr>
          <p:cNvPr id="27653" name="Object 4"/>
          <p:cNvGraphicFramePr>
            <a:graphicFrameLocks noGrp="1" noChangeAspect="1"/>
          </p:cNvGraphicFramePr>
          <p:nvPr>
            <p:ph idx="1"/>
          </p:nvPr>
        </p:nvGraphicFramePr>
        <p:xfrm>
          <a:off x="285750" y="2574925"/>
          <a:ext cx="5676900" cy="3871913"/>
        </p:xfrm>
        <a:graphic>
          <a:graphicData uri="http://schemas.openxmlformats.org/presentationml/2006/ole">
            <mc:AlternateContent xmlns:mc="http://schemas.openxmlformats.org/markup-compatibility/2006">
              <mc:Choice xmlns:v="urn:schemas-microsoft-com:vml" Requires="v">
                <p:oleObj spid="_x0000_s104944" name="Paint Shop Pro Image" r:id="rId3" imgW="5678049" imgH="3873171" progId="PaintShopPro">
                  <p:embed/>
                </p:oleObj>
              </mc:Choice>
              <mc:Fallback>
                <p:oleObj name="Paint Shop Pro Image" r:id="rId3" imgW="5678049" imgH="3873171" progId="PaintShopPro">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2574925"/>
                        <a:ext cx="5676900" cy="387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0" name="Slide Number Placeholder 4"/>
          <p:cNvSpPr>
            <a:spLocks noGrp="1"/>
          </p:cNvSpPr>
          <p:nvPr>
            <p:ph type="sldNum" sz="quarter" idx="12"/>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AF9B227-0821-4F00-993D-E892A500B482}" type="slidenum">
              <a:rPr lang="en-US" altLang="en-US"/>
              <a:pPr eaLnBrk="1" hangingPunct="1"/>
              <a:t>7</a:t>
            </a:fld>
            <a:endParaRPr lang="en-US" altLang="en-US"/>
          </a:p>
        </p:txBody>
      </p:sp>
      <p:sp>
        <p:nvSpPr>
          <p:cNvPr id="27652" name="Rectangle 3"/>
          <p:cNvSpPr>
            <a:spLocks noGrp="1" noChangeArrowheads="1"/>
          </p:cNvSpPr>
          <p:nvPr>
            <p:ph type="body" idx="4294967295"/>
          </p:nvPr>
        </p:nvSpPr>
        <p:spPr>
          <a:xfrm>
            <a:off x="0" y="1214438"/>
            <a:ext cx="8229600" cy="5076825"/>
          </a:xfrm>
        </p:spPr>
        <p:txBody>
          <a:bodyPr/>
          <a:lstStyle/>
          <a:p>
            <a:pPr eaLnBrk="1" hangingPunct="1"/>
            <a:r>
              <a:rPr lang="en-US" altLang="en-US">
                <a:latin typeface="Monotype Corsiva" pitchFamily="66" charset="0"/>
                <a:sym typeface="Symbol" pitchFamily="18" charset="2"/>
              </a:rPr>
              <a:t>-notation</a:t>
            </a:r>
          </a:p>
        </p:txBody>
      </p:sp>
      <p:graphicFrame>
        <p:nvGraphicFramePr>
          <p:cNvPr id="27654" name="Object 5"/>
          <p:cNvGraphicFramePr>
            <a:graphicFrameLocks noChangeAspect="1"/>
          </p:cNvGraphicFramePr>
          <p:nvPr/>
        </p:nvGraphicFramePr>
        <p:xfrm>
          <a:off x="285750" y="1614488"/>
          <a:ext cx="8048625" cy="858837"/>
        </p:xfrm>
        <a:graphic>
          <a:graphicData uri="http://schemas.openxmlformats.org/presentationml/2006/ole">
            <mc:AlternateContent xmlns:mc="http://schemas.openxmlformats.org/markup-compatibility/2006">
              <mc:Choice xmlns:v="urn:schemas-microsoft-com:vml" Requires="v">
                <p:oleObj spid="_x0000_s104945" name="Paint Shop Pro Image" r:id="rId5" imgW="8048780" imgH="858537" progId="PaintShopPro">
                  <p:embed/>
                </p:oleObj>
              </mc:Choice>
              <mc:Fallback>
                <p:oleObj name="Paint Shop Pro Image" r:id="rId5" imgW="8048780" imgH="858537" progId="PaintShopPro">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50" y="1614488"/>
                        <a:ext cx="8048625"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5" name="Rectangle 6"/>
          <p:cNvSpPr>
            <a:spLocks noChangeArrowheads="1"/>
          </p:cNvSpPr>
          <p:nvPr/>
        </p:nvSpPr>
        <p:spPr bwMode="auto">
          <a:xfrm>
            <a:off x="4286250" y="2846388"/>
            <a:ext cx="4089400" cy="164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2800">
                <a:solidFill>
                  <a:schemeClr val="accent2"/>
                </a:solidFill>
                <a:latin typeface="Arial" pitchFamily="34" charset="0"/>
              </a:defRPr>
            </a:lvl1pPr>
            <a:lvl2pPr marL="742950" indent="-285750" eaLnBrk="0" hangingPunct="0">
              <a:spcBef>
                <a:spcPct val="20000"/>
              </a:spcBef>
              <a:buChar char="–"/>
              <a:defRPr sz="2400">
                <a:solidFill>
                  <a:schemeClr val="tx1"/>
                </a:solidFill>
                <a:latin typeface="Arial" pitchFamily="34" charset="0"/>
              </a:defRPr>
            </a:lvl2pPr>
            <a:lvl3pPr marL="1143000" indent="-228600" eaLnBrk="0" hangingPunct="0">
              <a:spcBef>
                <a:spcPct val="20000"/>
              </a:spcBef>
              <a:buChar char="•"/>
              <a:defRPr sz="2000">
                <a:solidFill>
                  <a:schemeClr val="accent2"/>
                </a:solidFill>
                <a:latin typeface="Arial" pitchFamily="34" charset="0"/>
              </a:defRPr>
            </a:lvl3pPr>
            <a:lvl4pPr marL="1600200" indent="-228600" eaLnBrk="0" hangingPunct="0">
              <a:spcBef>
                <a:spcPct val="20000"/>
              </a:spcBef>
              <a:buChar char="–"/>
              <a:defRPr>
                <a:solidFill>
                  <a:schemeClr val="tx1"/>
                </a:solidFill>
                <a:latin typeface="Arial" pitchFamily="34" charset="0"/>
              </a:defRPr>
            </a:lvl4pPr>
            <a:lvl5pPr marL="2057400" indent="-228600" eaLnBrk="0" hangingPunct="0">
              <a:spcBef>
                <a:spcPct val="20000"/>
              </a:spcBef>
              <a:buChar char="»"/>
              <a:defRPr sz="1600">
                <a:solidFill>
                  <a:schemeClr val="tx1"/>
                </a:solidFill>
                <a:latin typeface="Arial" pitchFamily="34" charset="0"/>
              </a:defRPr>
            </a:lvl5pPr>
            <a:lvl6pPr marL="2514600" indent="-228600" eaLnBrk="0" fontAlgn="base" hangingPunct="0">
              <a:spcBef>
                <a:spcPct val="20000"/>
              </a:spcBef>
              <a:spcAft>
                <a:spcPct val="0"/>
              </a:spcAft>
              <a:buChar char="»"/>
              <a:defRPr sz="1600">
                <a:solidFill>
                  <a:schemeClr val="tx1"/>
                </a:solidFill>
                <a:latin typeface="Arial" pitchFamily="34" charset="0"/>
              </a:defRPr>
            </a:lvl6pPr>
            <a:lvl7pPr marL="2971800" indent="-228600" eaLnBrk="0" fontAlgn="base" hangingPunct="0">
              <a:spcBef>
                <a:spcPct val="20000"/>
              </a:spcBef>
              <a:spcAft>
                <a:spcPct val="0"/>
              </a:spcAft>
              <a:buChar char="»"/>
              <a:defRPr sz="1600">
                <a:solidFill>
                  <a:schemeClr val="tx1"/>
                </a:solidFill>
                <a:latin typeface="Arial" pitchFamily="34" charset="0"/>
              </a:defRPr>
            </a:lvl7pPr>
            <a:lvl8pPr marL="3429000" indent="-228600" eaLnBrk="0" fontAlgn="base" hangingPunct="0">
              <a:spcBef>
                <a:spcPct val="20000"/>
              </a:spcBef>
              <a:spcAft>
                <a:spcPct val="0"/>
              </a:spcAft>
              <a:buChar char="»"/>
              <a:defRPr sz="1600">
                <a:solidFill>
                  <a:schemeClr val="tx1"/>
                </a:solidFill>
                <a:latin typeface="Arial" pitchFamily="34" charset="0"/>
              </a:defRPr>
            </a:lvl8pPr>
            <a:lvl9pPr marL="3886200" indent="-228600" eaLnBrk="0" fontAlgn="base" hangingPunct="0">
              <a:spcBef>
                <a:spcPct val="20000"/>
              </a:spcBef>
              <a:spcAft>
                <a:spcPct val="0"/>
              </a:spcAft>
              <a:buChar char="»"/>
              <a:defRPr sz="1600">
                <a:solidFill>
                  <a:schemeClr val="tx1"/>
                </a:solidFill>
                <a:latin typeface="Arial" pitchFamily="34" charset="0"/>
              </a:defRPr>
            </a:lvl9pPr>
          </a:lstStyle>
          <a:p>
            <a:pPr eaLnBrk="1" hangingPunct="1">
              <a:lnSpc>
                <a:spcPct val="150000"/>
              </a:lnSpc>
              <a:buFontTx/>
              <a:buNone/>
            </a:pPr>
            <a:r>
              <a:rPr lang="en-US" altLang="en-US" sz="2000">
                <a:latin typeface="Comic Sans MS" pitchFamily="66" charset="0"/>
                <a:sym typeface="Symbol" pitchFamily="18" charset="2"/>
              </a:rPr>
              <a:t>    </a:t>
            </a:r>
            <a:r>
              <a:rPr lang="en-US" altLang="en-US" sz="2000">
                <a:solidFill>
                  <a:srgbClr val="DD0111"/>
                </a:solidFill>
                <a:latin typeface="Comic Sans MS" pitchFamily="66" charset="0"/>
                <a:sym typeface="Symbol" pitchFamily="18" charset="2"/>
              </a:rPr>
              <a:t></a:t>
            </a:r>
            <a:r>
              <a:rPr lang="en-US" altLang="en-US" sz="2000">
                <a:solidFill>
                  <a:srgbClr val="DD0111"/>
                </a:solidFill>
                <a:latin typeface="Comic Sans MS" pitchFamily="66" charset="0"/>
              </a:rPr>
              <a:t>(g(n))</a:t>
            </a:r>
            <a:r>
              <a:rPr lang="en-US" altLang="en-US" sz="2000">
                <a:solidFill>
                  <a:srgbClr val="DD0111"/>
                </a:solidFill>
              </a:rPr>
              <a:t> is the set of functions with the same order of growth as </a:t>
            </a:r>
            <a:r>
              <a:rPr lang="en-US" altLang="en-US" sz="2000">
                <a:solidFill>
                  <a:srgbClr val="DD0111"/>
                </a:solidFill>
                <a:latin typeface="Comic Sans MS" pitchFamily="66" charset="0"/>
              </a:rPr>
              <a:t>g(n)</a:t>
            </a:r>
            <a:endParaRPr lang="en-US" altLang="en-US" sz="2400">
              <a:solidFill>
                <a:srgbClr val="DD0111"/>
              </a:solidFill>
              <a:latin typeface="Comic Sans MS" pitchFamily="66" charset="0"/>
            </a:endParaRPr>
          </a:p>
          <a:p>
            <a:pPr eaLnBrk="1" hangingPunct="1">
              <a:lnSpc>
                <a:spcPct val="150000"/>
              </a:lnSpc>
            </a:pPr>
            <a:endParaRPr lang="en-US" altLang="en-US" sz="2400">
              <a:solidFill>
                <a:srgbClr val="DD0111"/>
              </a:solidFill>
              <a:sym typeface="Symbol" pitchFamily="18" charset="2"/>
            </a:endParaRPr>
          </a:p>
        </p:txBody>
      </p:sp>
      <p:sp>
        <p:nvSpPr>
          <p:cNvPr id="8" name="TextBox 7"/>
          <p:cNvSpPr txBox="1"/>
          <p:nvPr/>
        </p:nvSpPr>
        <p:spPr>
          <a:xfrm>
            <a:off x="4933950" y="4688443"/>
            <a:ext cx="3307316" cy="369332"/>
          </a:xfrm>
          <a:prstGeom prst="rect">
            <a:avLst/>
          </a:prstGeom>
          <a:noFill/>
        </p:spPr>
        <p:txBody>
          <a:bodyPr wrap="none" rtlCol="0">
            <a:spAutoFit/>
          </a:bodyPr>
          <a:lstStyle/>
          <a:p>
            <a:r>
              <a:rPr lang="en-US" i="1" dirty="0"/>
              <a:t>O( ) = set or equivalence class</a:t>
            </a:r>
          </a:p>
        </p:txBody>
      </p:sp>
    </p:spTree>
    <p:extLst>
      <p:ext uri="{BB962C8B-B14F-4D97-AF65-F5344CB8AC3E}">
        <p14:creationId xmlns:p14="http://schemas.microsoft.com/office/powerpoint/2010/main" val="3321668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186" y="-162096"/>
            <a:ext cx="7886700" cy="1325563"/>
          </a:xfrm>
        </p:spPr>
        <p:txBody>
          <a:bodyPr/>
          <a:lstStyle/>
          <a:p>
            <a:r>
              <a:rPr lang="en-US" dirty="0"/>
              <a:t>Prove or give counter example</a:t>
            </a:r>
          </a:p>
        </p:txBody>
      </p:sp>
      <p:sp>
        <p:nvSpPr>
          <p:cNvPr id="3" name="Content Placeholder 2"/>
          <p:cNvSpPr>
            <a:spLocks noGrp="1"/>
          </p:cNvSpPr>
          <p:nvPr>
            <p:ph idx="1"/>
          </p:nvPr>
        </p:nvSpPr>
        <p:spPr>
          <a:xfrm>
            <a:off x="397991" y="968890"/>
            <a:ext cx="7886700" cy="4351338"/>
          </a:xfrm>
        </p:spPr>
        <p:txBody>
          <a:bodyPr>
            <a:normAutofit/>
          </a:bodyPr>
          <a:lstStyle/>
          <a:p>
            <a:pPr marL="0" indent="0">
              <a:buNone/>
            </a:pPr>
            <a:r>
              <a:rPr lang="en-US" sz="2000" dirty="0"/>
              <a:t>If f</a:t>
            </a:r>
            <a:r>
              <a:rPr lang="en-US" sz="2000" baseline="-25000" dirty="0"/>
              <a:t>1</a:t>
            </a:r>
            <a:r>
              <a:rPr lang="en-US" sz="2000" dirty="0"/>
              <a:t>(n)=O(g</a:t>
            </a:r>
            <a:r>
              <a:rPr lang="en-US" sz="2000" baseline="-25000" dirty="0"/>
              <a:t>1</a:t>
            </a:r>
            <a:r>
              <a:rPr lang="en-US" sz="2000" dirty="0"/>
              <a:t>(n)) and f</a:t>
            </a:r>
            <a:r>
              <a:rPr lang="en-US" sz="2000" baseline="-25000" dirty="0"/>
              <a:t>2</a:t>
            </a:r>
            <a:r>
              <a:rPr lang="en-US" sz="2000" dirty="0"/>
              <a:t>(n)=O(g</a:t>
            </a:r>
            <a:r>
              <a:rPr lang="en-US" sz="2000" baseline="-25000" dirty="0"/>
              <a:t>2</a:t>
            </a:r>
            <a:r>
              <a:rPr lang="en-US" sz="2000" dirty="0"/>
              <a:t>(n)) then f</a:t>
            </a:r>
            <a:r>
              <a:rPr lang="en-US" sz="2000" baseline="-25000" dirty="0"/>
              <a:t>1</a:t>
            </a:r>
            <a:r>
              <a:rPr lang="en-US" sz="2000" dirty="0"/>
              <a:t>(n)*f</a:t>
            </a:r>
            <a:r>
              <a:rPr lang="en-US" sz="2000" baseline="-25000" dirty="0"/>
              <a:t>2</a:t>
            </a:r>
            <a:r>
              <a:rPr lang="en-US" sz="2000" dirty="0"/>
              <a:t>(n) = O(g</a:t>
            </a:r>
            <a:r>
              <a:rPr lang="en-US" sz="2000" baseline="-25000" dirty="0"/>
              <a:t>1</a:t>
            </a:r>
            <a:r>
              <a:rPr lang="en-US" sz="2000" dirty="0"/>
              <a:t>(n)g</a:t>
            </a:r>
            <a:r>
              <a:rPr lang="en-US" sz="2000" baseline="-25000" dirty="0"/>
              <a:t>2</a:t>
            </a:r>
            <a:r>
              <a:rPr lang="en-US" sz="2000" dirty="0"/>
              <a:t>(n))</a:t>
            </a:r>
          </a:p>
        </p:txBody>
      </p:sp>
      <p:sp>
        <p:nvSpPr>
          <p:cNvPr id="4" name="Slide Number Placeholder 3"/>
          <p:cNvSpPr>
            <a:spLocks noGrp="1"/>
          </p:cNvSpPr>
          <p:nvPr>
            <p:ph type="sldNum" sz="quarter" idx="12"/>
          </p:nvPr>
        </p:nvSpPr>
        <p:spPr/>
        <p:txBody>
          <a:bodyPr/>
          <a:lstStyle/>
          <a:p>
            <a:pPr>
              <a:defRPr/>
            </a:pPr>
            <a:fld id="{A377EB61-624B-49A6-A83A-DF2D332B6CC9}" type="slidenum">
              <a:rPr lang="en-US" altLang="en-US" smtClean="0"/>
              <a:pPr>
                <a:defRPr/>
              </a:pPr>
              <a:t>8</a:t>
            </a:fld>
            <a:endParaRPr lang="en-US" altLang="en-US"/>
          </a:p>
        </p:txBody>
      </p:sp>
    </p:spTree>
    <p:extLst>
      <p:ext uri="{BB962C8B-B14F-4D97-AF65-F5344CB8AC3E}">
        <p14:creationId xmlns:p14="http://schemas.microsoft.com/office/powerpoint/2010/main" val="902833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4466" y="359290"/>
            <a:ext cx="7886700" cy="4351338"/>
          </a:xfrm>
        </p:spPr>
        <p:txBody>
          <a:bodyPr/>
          <a:lstStyle/>
          <a:p>
            <a:pPr marL="0" indent="0">
              <a:buNone/>
            </a:pPr>
            <a:r>
              <a:rPr lang="en-US" sz="2000" dirty="0"/>
              <a:t>If f</a:t>
            </a:r>
            <a:r>
              <a:rPr lang="en-US" sz="2000" baseline="-25000" dirty="0"/>
              <a:t>1</a:t>
            </a:r>
            <a:r>
              <a:rPr lang="en-US" sz="2000" dirty="0"/>
              <a:t>(n)=O(g</a:t>
            </a:r>
            <a:r>
              <a:rPr lang="en-US" sz="2000" baseline="-25000" dirty="0"/>
              <a:t>1</a:t>
            </a:r>
            <a:r>
              <a:rPr lang="en-US" sz="2000" dirty="0"/>
              <a:t>(n)) and f</a:t>
            </a:r>
            <a:r>
              <a:rPr lang="en-US" sz="2000" baseline="-25000" dirty="0"/>
              <a:t>2</a:t>
            </a:r>
            <a:r>
              <a:rPr lang="en-US" sz="2000" dirty="0"/>
              <a:t>(n)=O(g</a:t>
            </a:r>
            <a:r>
              <a:rPr lang="en-US" sz="2000" baseline="-25000" dirty="0"/>
              <a:t>2</a:t>
            </a:r>
            <a:r>
              <a:rPr lang="en-US" sz="2000" dirty="0"/>
              <a:t>(n)) then f</a:t>
            </a:r>
            <a:r>
              <a:rPr lang="en-US" sz="2000" baseline="-25000" dirty="0"/>
              <a:t>1</a:t>
            </a:r>
            <a:r>
              <a:rPr lang="en-US" sz="2000" dirty="0"/>
              <a:t>(n)*f</a:t>
            </a:r>
            <a:r>
              <a:rPr lang="en-US" sz="2000" baseline="-25000" dirty="0"/>
              <a:t>2</a:t>
            </a:r>
            <a:r>
              <a:rPr lang="en-US" sz="2000" dirty="0"/>
              <a:t>(n) = O(g</a:t>
            </a:r>
            <a:r>
              <a:rPr lang="en-US" sz="2000" baseline="-25000" dirty="0"/>
              <a:t>1</a:t>
            </a:r>
            <a:r>
              <a:rPr lang="en-US" sz="2000" dirty="0"/>
              <a:t>(n)g</a:t>
            </a:r>
            <a:r>
              <a:rPr lang="en-US" sz="2000" baseline="-25000" dirty="0"/>
              <a:t>2</a:t>
            </a:r>
            <a:r>
              <a:rPr lang="en-US" sz="2000" dirty="0"/>
              <a:t>(n))</a:t>
            </a:r>
            <a:endParaRPr lang="en-US" sz="2400" dirty="0"/>
          </a:p>
        </p:txBody>
      </p:sp>
      <p:sp>
        <p:nvSpPr>
          <p:cNvPr id="4" name="Slide Number Placeholder 3"/>
          <p:cNvSpPr>
            <a:spLocks noGrp="1"/>
          </p:cNvSpPr>
          <p:nvPr>
            <p:ph type="sldNum" sz="quarter" idx="12"/>
          </p:nvPr>
        </p:nvSpPr>
        <p:spPr/>
        <p:txBody>
          <a:bodyPr/>
          <a:lstStyle/>
          <a:p>
            <a:pPr>
              <a:defRPr/>
            </a:pPr>
            <a:fld id="{A377EB61-624B-49A6-A83A-DF2D332B6CC9}" type="slidenum">
              <a:rPr lang="en-US" altLang="en-US" smtClean="0"/>
              <a:pPr>
                <a:defRPr/>
              </a:pPr>
              <a:t>9</a:t>
            </a:fld>
            <a:endParaRPr lang="en-US" altLang="en-US"/>
          </a:p>
        </p:txBody>
      </p:sp>
    </p:spTree>
    <p:extLst>
      <p:ext uri="{BB962C8B-B14F-4D97-AF65-F5344CB8AC3E}">
        <p14:creationId xmlns:p14="http://schemas.microsoft.com/office/powerpoint/2010/main" val="161385958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20933</TotalTime>
  <Words>2547</Words>
  <Application>Microsoft Macintosh PowerPoint</Application>
  <PresentationFormat>On-screen Show (4:3)</PresentationFormat>
  <Paragraphs>455</Paragraphs>
  <Slides>68</Slides>
  <Notes>9</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68</vt:i4>
      </vt:variant>
    </vt:vector>
  </HeadingPairs>
  <TitlesOfParts>
    <vt:vector size="83" baseType="lpstr">
      <vt:lpstr>MS PGothic</vt:lpstr>
      <vt:lpstr>Arial</vt:lpstr>
      <vt:lpstr>Calibri</vt:lpstr>
      <vt:lpstr>Calibri Light</vt:lpstr>
      <vt:lpstr>Cambria Math</vt:lpstr>
      <vt:lpstr>Comic Sans MS</vt:lpstr>
      <vt:lpstr>Monotype Corsiva</vt:lpstr>
      <vt:lpstr>Symbol</vt:lpstr>
      <vt:lpstr>Tahoma</vt:lpstr>
      <vt:lpstr>Times</vt:lpstr>
      <vt:lpstr>Times New Roman</vt:lpstr>
      <vt:lpstr>Wingdings</vt:lpstr>
      <vt:lpstr>1_Office Theme</vt:lpstr>
      <vt:lpstr>Paint Shop Pro Image</vt:lpstr>
      <vt:lpstr>Equation</vt:lpstr>
      <vt:lpstr>Midterm Exam</vt:lpstr>
      <vt:lpstr>Topics covered</vt:lpstr>
      <vt:lpstr>Formulas in Canvas</vt:lpstr>
      <vt:lpstr>Read all questions first</vt:lpstr>
      <vt:lpstr>Asymptotic notations</vt:lpstr>
      <vt:lpstr>Asymptotic notations (cont.)</vt:lpstr>
      <vt:lpstr>Asymptotic notations (cont.)</vt:lpstr>
      <vt:lpstr>Prove or give counter example</vt:lpstr>
      <vt:lpstr>PowerPoint Presentation</vt:lpstr>
      <vt:lpstr>Limit Method: The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Theoretical Running times</vt:lpstr>
      <vt:lpstr>Find running time</vt:lpstr>
      <vt:lpstr>Master’s method</vt:lpstr>
      <vt:lpstr>Recurrence</vt:lpstr>
      <vt:lpstr>Master Method</vt:lpstr>
      <vt:lpstr>Master Method</vt:lpstr>
      <vt:lpstr>PowerPoint Presentation</vt:lpstr>
      <vt:lpstr>PowerPoint Presentation</vt:lpstr>
      <vt:lpstr>PowerPoint Presentation</vt:lpstr>
      <vt:lpstr>Decrease and Conquer</vt:lpstr>
      <vt:lpstr>Decrease and Conquer</vt:lpstr>
      <vt:lpstr>Example: Recursive Find-Array-Max</vt:lpstr>
      <vt:lpstr>Example: Recursive Find-Array-Max</vt:lpstr>
      <vt:lpstr>PowerPoint Presentation</vt:lpstr>
      <vt:lpstr>PowerPoint Presentation</vt:lpstr>
      <vt:lpstr>PowerPoint Presentation</vt:lpstr>
      <vt:lpstr>PowerPoint Presentation</vt:lpstr>
      <vt:lpstr>PowerPoint Presentation</vt:lpstr>
      <vt:lpstr>PowerPoint Presentation</vt:lpstr>
      <vt:lpstr>Dynamic Programming </vt:lpstr>
      <vt:lpstr>Elements of Dynamic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Subset-Sum problem</vt:lpstr>
      <vt:lpstr>The Subset-Sum problem</vt:lpstr>
      <vt:lpstr>Translating to pseudo-code</vt:lpstr>
      <vt:lpstr>Greedy Algorithms</vt:lpstr>
      <vt:lpstr>Greedy vs DP</vt:lpstr>
      <vt:lpstr>Examples of Greedy Algorithms</vt:lpstr>
      <vt:lpstr>PowerPoint Presentation</vt:lpstr>
      <vt:lpstr>PowerPoint Presentation</vt:lpstr>
      <vt:lpstr>PowerPoint Presentation</vt:lpstr>
      <vt:lpstr>PowerPoint Presentation</vt:lpstr>
    </vt:vector>
  </TitlesOfParts>
  <Company>University of Nevada, Reno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325 Analysis of Algorithms</dc:title>
  <dc:subject>Ch 22: Graph Algorithms</dc:subject>
  <dc:creator>Juli Schutfort</dc:creator>
  <cp:lastModifiedBy>Arthur Liou</cp:lastModifiedBy>
  <cp:revision>906</cp:revision>
  <cp:lastPrinted>2018-02-05T20:46:26Z</cp:lastPrinted>
  <dcterms:created xsi:type="dcterms:W3CDTF">2003-07-26T00:47:08Z</dcterms:created>
  <dcterms:modified xsi:type="dcterms:W3CDTF">2018-10-26T22:34:51Z</dcterms:modified>
</cp:coreProperties>
</file>