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21" autoAdjust="0"/>
  </p:normalViewPr>
  <p:slideViewPr>
    <p:cSldViewPr>
      <p:cViewPr>
        <p:scale>
          <a:sx n="100" d="100"/>
          <a:sy n="100" d="100"/>
        </p:scale>
        <p:origin x="-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9407F4-5C75-42BE-BA15-8EB10BDD8FF0}" type="datetimeFigureOut">
              <a:rPr lang="en-US" smtClean="0"/>
              <a:pPr/>
              <a:t>10/12/17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562A54E-CC37-4A19-8CDD-930B1EEBB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84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A9D372A-7FD1-4CD1-BCD2-1777792C2514}" type="datetimeFigureOut">
              <a:rPr lang="en-US" smtClean="0"/>
              <a:pPr/>
              <a:t>10/12/17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C1A8082-C4AD-4C40-9DEB-4E78FFE2E2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88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76600" y="5867400"/>
            <a:ext cx="2133600" cy="365125"/>
          </a:xfrm>
        </p:spPr>
        <p:txBody>
          <a:bodyPr/>
          <a:lstStyle/>
          <a:p>
            <a:fld id="{E6CF3FE7-63F0-4E06-AF88-BCA5DDD75F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EFB6-7AA7-41C3-891D-A5199A5DCF1D}" type="datetime1">
              <a:rPr lang="en-US" smtClean="0"/>
              <a:pPr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93832-6777-4925-9440-B5F4E6DB37A1}" type="datetime1">
              <a:rPr lang="en-US" smtClean="0"/>
              <a:pPr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BEB7-EA2E-49A5-AF88-8DC46241280C}" type="datetime1">
              <a:rPr lang="en-US" smtClean="0"/>
              <a:pPr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2DC6-DBC4-4F8F-9D97-E1EB19ED84AE}" type="datetime1">
              <a:rPr lang="en-US" smtClean="0"/>
              <a:pPr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5F4A-EFED-43CA-B48D-DF0D9D1D2CD5}" type="datetime1">
              <a:rPr lang="en-US" smtClean="0"/>
              <a:pPr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BEDF-F9AF-457C-92EE-6F0AF1204693}" type="datetime1">
              <a:rPr lang="en-US" smtClean="0"/>
              <a:pPr/>
              <a:t>10/12/17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187-FF8D-426A-968B-A3DB59D004F6}" type="datetime1">
              <a:rPr lang="en-US" smtClean="0"/>
              <a:pPr/>
              <a:t>10/12/17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0BC08-C7E7-4B72-9F9F-99166995394C}" type="datetime1">
              <a:rPr lang="en-US" smtClean="0"/>
              <a:pPr/>
              <a:t>10/12/17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54B2-9543-4193-8FB2-645D0B76AF2B}" type="datetime1">
              <a:rPr lang="en-US" smtClean="0"/>
              <a:pPr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D7AB-C4E8-4AE5-BE14-D94F5D09837D}" type="datetime1">
              <a:rPr lang="en-US" smtClean="0"/>
              <a:pPr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BDD51-EFCC-40CC-BFE2-DA13EE33EC6E}" type="datetime1">
              <a:rPr lang="en-US" smtClean="0"/>
              <a:pPr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F3FE7-63F0-4E06-AF88-BCA5DDD75F6D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8" name="Rectangle 7"/>
          <p:cNvSpPr/>
          <p:nvPr userDrawn="1"/>
        </p:nvSpPr>
        <p:spPr>
          <a:xfrm>
            <a:off x="0" y="6248400"/>
            <a:ext cx="2971800" cy="609600"/>
          </a:xfrm>
          <a:prstGeom prst="rect">
            <a:avLst/>
          </a:prstGeom>
          <a:solidFill>
            <a:srgbClr val="DC4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OSU_horizontal_2C_W_over_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274782"/>
            <a:ext cx="1828800" cy="5832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8686800" cy="1470025"/>
          </a:xfrm>
        </p:spPr>
        <p:txBody>
          <a:bodyPr/>
          <a:lstStyle/>
          <a:p>
            <a:r>
              <a:rPr lang="en-US" dirty="0" smtClean="0"/>
              <a:t>CS 352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Introduction to Usability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Concepts and Prototypes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Prototypes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Paper</a:t>
            </a:r>
          </a:p>
          <a:p>
            <a:pPr lvl="1"/>
            <a:r>
              <a:rPr lang="en-US" dirty="0" smtClean="0"/>
              <a:t>For communicating among the team</a:t>
            </a:r>
          </a:p>
          <a:p>
            <a:pPr lvl="1"/>
            <a:r>
              <a:rPr lang="en-US" dirty="0" smtClean="0"/>
              <a:t>Usually done as </a:t>
            </a:r>
          </a:p>
          <a:p>
            <a:pPr lvl="2"/>
            <a:r>
              <a:rPr lang="en-US" dirty="0" smtClean="0"/>
              <a:t>a written use case or </a:t>
            </a:r>
          </a:p>
          <a:p>
            <a:pPr lvl="2"/>
            <a:r>
              <a:rPr lang="en-US" dirty="0" smtClean="0"/>
              <a:t>a sketched storyboard or </a:t>
            </a:r>
          </a:p>
          <a:p>
            <a:pPr lvl="2"/>
            <a:r>
              <a:rPr lang="en-US" dirty="0" smtClean="0"/>
              <a:t>A sketched state machine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Very detailed paper prototype (next slide)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16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229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16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Prototypes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(interactive) paper </a:t>
            </a:r>
          </a:p>
          <a:p>
            <a:pPr lvl="1"/>
            <a:r>
              <a:rPr lang="en-US" dirty="0" smtClean="0"/>
              <a:t>For evaluating with user at very low cost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895600"/>
            <a:ext cx="8305800" cy="312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16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Fidelity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 with pens, printouts,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362200"/>
            <a:ext cx="5954955" cy="379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16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 352 Prototyping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start with a static paper prototype </a:t>
            </a:r>
          </a:p>
          <a:p>
            <a:r>
              <a:rPr lang="en-US" dirty="0" smtClean="0"/>
              <a:t>You will make a series of increasingly detail prototypes</a:t>
            </a:r>
          </a:p>
          <a:p>
            <a:r>
              <a:rPr lang="en-US" dirty="0" smtClean="0"/>
              <a:t>Ending with a final interactive paper prototype</a:t>
            </a:r>
          </a:p>
          <a:p>
            <a:endParaRPr lang="en-US" dirty="0" smtClean="0"/>
          </a:p>
          <a:p>
            <a:r>
              <a:rPr lang="en-US" dirty="0" smtClean="0"/>
              <a:t>You will post each iteration to get feedback from classmates</a:t>
            </a:r>
          </a:p>
          <a:p>
            <a:r>
              <a:rPr lang="en-US" dirty="0" smtClean="0"/>
              <a:t>Helps make your group project stronger!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16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(Conceptual Model)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Pre-prototype</a:t>
            </a:r>
          </a:p>
          <a:p>
            <a:r>
              <a:rPr lang="en-US" dirty="0" smtClean="0"/>
              <a:t>Explore how to address some aspect</a:t>
            </a:r>
          </a:p>
          <a:p>
            <a:pPr lvl="1"/>
            <a:r>
              <a:rPr lang="en-US" dirty="0" smtClean="0"/>
              <a:t>Interface metaphor (desktop, </a:t>
            </a:r>
            <a:r>
              <a:rPr lang="en-US" dirty="0" err="1" smtClean="0"/>
              <a:t>etc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Paradigm (WIMP, wearable, …) </a:t>
            </a:r>
          </a:p>
          <a:p>
            <a:pPr lvl="1"/>
            <a:r>
              <a:rPr lang="en-US" dirty="0" smtClean="0"/>
              <a:t>Interaction type (manipulating, exploring, …) </a:t>
            </a:r>
          </a:p>
          <a:p>
            <a:r>
              <a:rPr lang="en-US" dirty="0" smtClean="0"/>
              <a:t>A brainstorming-like tool </a:t>
            </a:r>
          </a:p>
          <a:p>
            <a:pPr lvl="1"/>
            <a:r>
              <a:rPr lang="en-US" dirty="0" smtClean="0"/>
              <a:t>Consider several concepts</a:t>
            </a:r>
          </a:p>
          <a:p>
            <a:pPr lvl="1"/>
            <a:r>
              <a:rPr lang="en-US" dirty="0" smtClean="0"/>
              <a:t>There should be some bad ideas! </a:t>
            </a:r>
          </a:p>
          <a:p>
            <a:pPr lvl="2"/>
            <a:r>
              <a:rPr lang="en-US" dirty="0" smtClean="0"/>
              <a:t>Don’t get too attached to one</a:t>
            </a:r>
          </a:p>
          <a:p>
            <a:pPr lvl="2"/>
            <a:r>
              <a:rPr lang="en-US" dirty="0" smtClean="0"/>
              <a:t>Don’t spend too much time on 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25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Inklings of a Design …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3671" r="3671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16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Sketch 3 or more concepts for an online grocery</a:t>
            </a:r>
          </a:p>
          <a:p>
            <a:pPr lvl="1"/>
            <a:r>
              <a:rPr lang="en-US" dirty="0" smtClean="0"/>
              <a:t>High level brief overview</a:t>
            </a:r>
          </a:p>
          <a:p>
            <a:pPr lvl="1"/>
            <a:r>
              <a:rPr lang="en-US" dirty="0" smtClean="0"/>
              <a:t>What all considerations do you find? </a:t>
            </a:r>
          </a:p>
          <a:p>
            <a:pPr lvl="1"/>
            <a:r>
              <a:rPr lang="en-US" dirty="0" smtClean="0"/>
              <a:t>Are they true for all options?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16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Your Concept Good?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 to consider (#2-6 are for metaphor concepts)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Does it solve the </a:t>
            </a:r>
            <a:r>
              <a:rPr lang="en-US" dirty="0" err="1" smtClean="0"/>
              <a:t>progblem</a:t>
            </a:r>
            <a:r>
              <a:rPr lang="en-US" dirty="0" smtClean="0"/>
              <a:t>? 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How much structure does it provide?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How much of it is relevant to the problem?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Is it easy to represent?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Will your audience understand the metaphor?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How extensible is the metaphor?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16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(</a:t>
            </a:r>
            <a:r>
              <a:rPr lang="en-US" dirty="0" err="1" smtClean="0"/>
              <a:t>cont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one of your concepts you previously sketched </a:t>
            </a:r>
          </a:p>
          <a:p>
            <a:r>
              <a:rPr lang="en-US" dirty="0" smtClean="0"/>
              <a:t>Answer the 6 questions about it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16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Flesh out a concept with enough detail</a:t>
            </a:r>
          </a:p>
          <a:p>
            <a:pPr lvl="1"/>
            <a:r>
              <a:rPr lang="en-US" dirty="0" smtClean="0"/>
              <a:t>To communicate/understand the UX in detail</a:t>
            </a:r>
          </a:p>
          <a:p>
            <a:pPr lvl="1"/>
            <a:r>
              <a:rPr lang="en-US" dirty="0" smtClean="0"/>
              <a:t>To understand user problems with our ideas (this class) </a:t>
            </a:r>
          </a:p>
          <a:p>
            <a:pPr lvl="1"/>
            <a:r>
              <a:rPr lang="en-US" dirty="0" smtClean="0"/>
              <a:t>To communicate with stakeholders, media, etc. </a:t>
            </a:r>
          </a:p>
          <a:p>
            <a:r>
              <a:rPr lang="en-US" dirty="0" smtClean="0"/>
              <a:t>Low fidelity prototypes ideal for some purposes</a:t>
            </a:r>
          </a:p>
          <a:p>
            <a:pPr lvl="1"/>
            <a:r>
              <a:rPr lang="en-US" dirty="0" smtClean="0"/>
              <a:t>Cheap</a:t>
            </a:r>
          </a:p>
          <a:p>
            <a:pPr lvl="1"/>
            <a:r>
              <a:rPr lang="en-US" dirty="0" smtClean="0"/>
              <a:t>Force enough attention to detail</a:t>
            </a:r>
          </a:p>
          <a:p>
            <a:pPr lvl="2"/>
            <a:r>
              <a:rPr lang="en-US" dirty="0" smtClean="0"/>
              <a:t>This focus may change at different stages of the project 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16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Fidelity Prototypes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Useful: </a:t>
            </a:r>
          </a:p>
          <a:p>
            <a:pPr lvl="1"/>
            <a:r>
              <a:rPr lang="en-US" dirty="0" smtClean="0"/>
              <a:t>AFTER getting through lower fidelity ones first</a:t>
            </a:r>
          </a:p>
          <a:p>
            <a:pPr lvl="1"/>
            <a:r>
              <a:rPr lang="en-US" dirty="0" smtClean="0"/>
              <a:t>Get at details of design (layout, colors, icons, etc.) </a:t>
            </a:r>
          </a:p>
          <a:p>
            <a:pPr lvl="1"/>
            <a:endParaRPr lang="en-US" dirty="0" smtClean="0"/>
          </a:p>
          <a:p>
            <a:pPr marL="514350" indent="-457200"/>
            <a:r>
              <a:rPr lang="en-US" dirty="0" smtClean="0"/>
              <a:t>Front end finished with widgets polished up</a:t>
            </a:r>
          </a:p>
          <a:p>
            <a:pPr marL="914400" lvl="1" indent="-457200"/>
            <a:r>
              <a:rPr lang="en-US" dirty="0" smtClean="0"/>
              <a:t>Behavior/data is hard-coded (no back-end)</a:t>
            </a:r>
          </a:p>
          <a:p>
            <a:pPr marL="914400" lvl="1" indent="-457200"/>
            <a:r>
              <a:rPr lang="en-US" dirty="0" smtClean="0"/>
              <a:t>For stakeholders, media, etc.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16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Fidelity Prototypes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Our starting point </a:t>
            </a:r>
          </a:p>
          <a:p>
            <a:r>
              <a:rPr lang="en-US" dirty="0" smtClean="0"/>
              <a:t>How low can you go? </a:t>
            </a:r>
          </a:p>
          <a:p>
            <a:pPr lvl="1"/>
            <a:r>
              <a:rPr lang="en-US" dirty="0" smtClean="0"/>
              <a:t>Lowest fidelity: paper</a:t>
            </a:r>
          </a:p>
          <a:p>
            <a:pPr lvl="2"/>
            <a:r>
              <a:rPr lang="en-US" dirty="0" smtClean="0"/>
              <a:t>At first sketches</a:t>
            </a:r>
          </a:p>
          <a:p>
            <a:pPr lvl="2"/>
            <a:r>
              <a:rPr lang="en-US" dirty="0" smtClean="0"/>
              <a:t>Later can be more polished</a:t>
            </a:r>
          </a:p>
          <a:p>
            <a:pPr lvl="1"/>
            <a:r>
              <a:rPr lang="en-US" dirty="0" smtClean="0"/>
              <a:t>Static paper </a:t>
            </a:r>
            <a:r>
              <a:rPr lang="en-US" dirty="0" err="1" smtClean="0"/>
              <a:t>vs</a:t>
            </a:r>
            <a:r>
              <a:rPr lang="en-US" dirty="0" smtClean="0"/>
              <a:t> “interactive” paper</a:t>
            </a:r>
          </a:p>
          <a:p>
            <a:pPr lvl="1"/>
            <a:r>
              <a:rPr lang="en-US" dirty="0" smtClean="0"/>
              <a:t>There are tool-supported variants of the above</a:t>
            </a:r>
          </a:p>
          <a:p>
            <a:pPr lvl="1"/>
            <a:r>
              <a:rPr lang="en-US" dirty="0" smtClean="0"/>
              <a:t>Details next 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16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2586</TotalTime>
  <Words>454</Words>
  <Application>Microsoft Macintosh PowerPoint</Application>
  <PresentationFormat>On-screen Show (4:3)</PresentationFormat>
  <Paragraphs>91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CS 352 Introduction to Usability Engineering</vt:lpstr>
      <vt:lpstr>Concepts (Conceptual Model)</vt:lpstr>
      <vt:lpstr>Inklings of a Design …</vt:lpstr>
      <vt:lpstr>Exercise</vt:lpstr>
      <vt:lpstr>Is Your Concept Good? </vt:lpstr>
      <vt:lpstr>Exercise (cont) </vt:lpstr>
      <vt:lpstr>Prototypes </vt:lpstr>
      <vt:lpstr>Higher Fidelity Prototypes</vt:lpstr>
      <vt:lpstr>Low Fidelity Prototypes</vt:lpstr>
      <vt:lpstr>Paper Prototypes</vt:lpstr>
      <vt:lpstr>PowerPoint Presentation</vt:lpstr>
      <vt:lpstr>Paper Prototypes</vt:lpstr>
      <vt:lpstr>Low Fidelity Prototype</vt:lpstr>
      <vt:lpstr>CS 352 Prototyping</vt:lpstr>
    </vt:vector>
  </TitlesOfParts>
  <Company>Clemson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CS161 Intro to Computer Science I</dc:title>
  <dc:creator>jen</dc:creator>
  <cp:lastModifiedBy>Terry Rooker</cp:lastModifiedBy>
  <cp:revision>151</cp:revision>
  <cp:lastPrinted>2012-10-15T15:57:15Z</cp:lastPrinted>
  <dcterms:created xsi:type="dcterms:W3CDTF">2011-09-28T12:44:38Z</dcterms:created>
  <dcterms:modified xsi:type="dcterms:W3CDTF">2017-10-12T17:52:07Z</dcterms:modified>
</cp:coreProperties>
</file>