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2" r:id="rId1"/>
  </p:sldMasterIdLst>
  <p:notesMasterIdLst>
    <p:notesMasterId r:id="rId16"/>
  </p:notesMasterIdLst>
  <p:handoutMasterIdLst>
    <p:handoutMasterId r:id="rId17"/>
  </p:handoutMasterIdLst>
  <p:sldIdLst>
    <p:sldId id="791" r:id="rId2"/>
    <p:sldId id="792" r:id="rId3"/>
    <p:sldId id="793" r:id="rId4"/>
    <p:sldId id="794" r:id="rId5"/>
    <p:sldId id="795" r:id="rId6"/>
    <p:sldId id="796" r:id="rId7"/>
    <p:sldId id="797" r:id="rId8"/>
    <p:sldId id="798" r:id="rId9"/>
    <p:sldId id="799" r:id="rId10"/>
    <p:sldId id="800" r:id="rId11"/>
    <p:sldId id="801" r:id="rId12"/>
    <p:sldId id="802" r:id="rId13"/>
    <p:sldId id="803" r:id="rId14"/>
    <p:sldId id="804" r:id="rId15"/>
  </p:sldIdLst>
  <p:sldSz cx="9144000" cy="6858000" type="screen4x3"/>
  <p:notesSz cx="7315200" cy="9601200"/>
  <p:embeddedFontLst>
    <p:embeddedFont>
      <p:font typeface="Lucida Console" pitchFamily="49" charset="0"/>
      <p:regular r:id="rId18"/>
    </p:embeddedFont>
  </p:embeddedFontLst>
  <p:custShowLst>
    <p:custShow name="Custom Show 1" id="0">
      <p:sldLst/>
    </p:custShow>
    <p:custShow name="Custom Show 2" id="1">
      <p:sldLst/>
    </p:custShow>
  </p:custShowLst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8000"/>
    <a:srgbClr val="66CCFF"/>
    <a:srgbClr val="FFFF99"/>
    <a:srgbClr val="FFFF66"/>
    <a:srgbClr val="FFFF00"/>
    <a:srgbClr val="0033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1432" autoAdjust="0"/>
  </p:normalViewPr>
  <p:slideViewPr>
    <p:cSldViewPr>
      <p:cViewPr varScale="1">
        <p:scale>
          <a:sx n="96" d="100"/>
          <a:sy n="96" d="100"/>
        </p:scale>
        <p:origin x="-20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956" y="-108"/>
      </p:cViewPr>
      <p:guideLst>
        <p:guide orient="horz" pos="3024"/>
        <p:guide pos="230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fld id="{B455596C-3472-4C29-B15D-74EECEECED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05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fld id="{EDD4004B-2AFA-4FC7-A60D-0D200C03C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53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97600" y="6643688"/>
            <a:ext cx="2452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CH" sz="900" b="0" i="0">
                <a:solidFill>
                  <a:schemeClr val="bg1"/>
                </a:solidFill>
              </a:rPr>
              <a:t>22.9.2004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27500"/>
            <a:ext cx="9144000" cy="251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8" name="Picture 8" descr="Logo_ET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17145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7816850" y="6577013"/>
            <a:ext cx="60642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343" tIns="44379" rIns="90343" bIns="44379">
            <a:spAutoFit/>
          </a:bodyPr>
          <a:lstStyle/>
          <a:p>
            <a:pPr algn="r" defTabSz="912813" eaLnBrk="0" hangingPunct="0">
              <a:defRPr/>
            </a:pPr>
            <a:r>
              <a:rPr lang="en-US" sz="900" b="0" i="0">
                <a:solidFill>
                  <a:schemeClr val="hlink"/>
                </a:solidFill>
              </a:rPr>
              <a:t>Slide </a:t>
            </a:r>
            <a:fld id="{6317799D-F266-493B-ABF2-8C28241EBC0F}" type="slidenum">
              <a:rPr lang="en-US" sz="900" b="0" i="0">
                <a:solidFill>
                  <a:schemeClr val="hlink"/>
                </a:solidFill>
              </a:rPr>
              <a:pPr algn="r" defTabSz="912813" eaLnBrk="0" hangingPunct="0">
                <a:defRPr/>
              </a:pPr>
              <a:t>‹#›</a:t>
            </a:fld>
            <a:endParaRPr lang="en-US" sz="900" b="0" i="0">
              <a:solidFill>
                <a:schemeClr val="hlink"/>
              </a:solidFill>
            </a:endParaRPr>
          </a:p>
        </p:txBody>
      </p:sp>
      <p:sp>
        <p:nvSpPr>
          <p:cNvPr id="87040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5033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7575"/>
            <a:ext cx="7772400" cy="1143000"/>
          </a:xfrm>
        </p:spPr>
        <p:txBody>
          <a:bodyPr lIns="92075" tIns="46038" rIns="92075" bIns="46038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19613" y="1371600"/>
            <a:ext cx="4078287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19613" y="1371600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19613" y="3984625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290513" y="1371600"/>
            <a:ext cx="8307387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  <p:custDataLst>
              <p:tags r:id="rId16"/>
            </p:custDataLst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9380" name="Rectangle 4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869383" name="Text Box 7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156325" y="6643688"/>
            <a:ext cx="24526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fld id="{4CAC24A0-1A72-446B-9987-25A40D10D74C}" type="slidenum">
              <a:rPr lang="de-CH" sz="800" b="0" i="0">
                <a:solidFill>
                  <a:schemeClr val="bg1"/>
                </a:solidFill>
              </a:rPr>
              <a:pPr algn="r" eaLnBrk="0" hangingPunct="0">
                <a:spcBef>
                  <a:spcPct val="50000"/>
                </a:spcBef>
                <a:defRPr/>
              </a:pPr>
              <a:t>‹#›</a:t>
            </a:fld>
            <a:endParaRPr lang="de-CH" sz="800" b="0" i="0">
              <a:solidFill>
                <a:schemeClr val="bg1"/>
              </a:solidFill>
            </a:endParaRPr>
          </a:p>
        </p:txBody>
      </p:sp>
      <p:sp>
        <p:nvSpPr>
          <p:cNvPr id="869384" name="Rectangle 8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0" y="0"/>
            <a:ext cx="9144000" cy="762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ransition spd="med">
    <p:cut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rgbClr val="2A6AB3"/>
        </a:buClr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44475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accent2"/>
        </a:buClr>
        <a:buSzPct val="75000"/>
        <a:buChar char="•"/>
        <a:defRPr sz="2200" b="1">
          <a:solidFill>
            <a:schemeClr val="tx1"/>
          </a:solidFill>
          <a:latin typeface="+mn-lt"/>
        </a:defRPr>
      </a:lvl2pPr>
      <a:lvl3pPr marL="11461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tx2"/>
        </a:buClr>
        <a:buSzPct val="68000"/>
        <a:buChar char="•"/>
        <a:defRPr sz="2000" b="1"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SzPct val="45000"/>
        <a:buChar char="•"/>
        <a:defRPr b="1">
          <a:solidFill>
            <a:schemeClr val="tx1"/>
          </a:solidFill>
          <a:latin typeface="+mn-lt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35.xml"/><Relationship Id="rId117" Type="http://schemas.openxmlformats.org/officeDocument/2006/relationships/tags" Target="../tags/tag126.xml"/><Relationship Id="rId21" Type="http://schemas.openxmlformats.org/officeDocument/2006/relationships/tags" Target="../tags/tag30.xml"/><Relationship Id="rId42" Type="http://schemas.openxmlformats.org/officeDocument/2006/relationships/tags" Target="../tags/tag51.xml"/><Relationship Id="rId47" Type="http://schemas.openxmlformats.org/officeDocument/2006/relationships/tags" Target="../tags/tag56.xml"/><Relationship Id="rId63" Type="http://schemas.openxmlformats.org/officeDocument/2006/relationships/tags" Target="../tags/tag72.xml"/><Relationship Id="rId68" Type="http://schemas.openxmlformats.org/officeDocument/2006/relationships/tags" Target="../tags/tag77.xml"/><Relationship Id="rId84" Type="http://schemas.openxmlformats.org/officeDocument/2006/relationships/tags" Target="../tags/tag93.xml"/><Relationship Id="rId89" Type="http://schemas.openxmlformats.org/officeDocument/2006/relationships/tags" Target="../tags/tag98.xml"/><Relationship Id="rId112" Type="http://schemas.openxmlformats.org/officeDocument/2006/relationships/tags" Target="../tags/tag121.xml"/><Relationship Id="rId16" Type="http://schemas.openxmlformats.org/officeDocument/2006/relationships/tags" Target="../tags/tag25.xml"/><Relationship Id="rId107" Type="http://schemas.openxmlformats.org/officeDocument/2006/relationships/tags" Target="../tags/tag116.xml"/><Relationship Id="rId11" Type="http://schemas.openxmlformats.org/officeDocument/2006/relationships/tags" Target="../tags/tag20.xml"/><Relationship Id="rId32" Type="http://schemas.openxmlformats.org/officeDocument/2006/relationships/tags" Target="../tags/tag41.xml"/><Relationship Id="rId37" Type="http://schemas.openxmlformats.org/officeDocument/2006/relationships/tags" Target="../tags/tag46.xml"/><Relationship Id="rId53" Type="http://schemas.openxmlformats.org/officeDocument/2006/relationships/tags" Target="../tags/tag62.xml"/><Relationship Id="rId58" Type="http://schemas.openxmlformats.org/officeDocument/2006/relationships/tags" Target="../tags/tag67.xml"/><Relationship Id="rId74" Type="http://schemas.openxmlformats.org/officeDocument/2006/relationships/tags" Target="../tags/tag83.xml"/><Relationship Id="rId79" Type="http://schemas.openxmlformats.org/officeDocument/2006/relationships/tags" Target="../tags/tag88.xml"/><Relationship Id="rId102" Type="http://schemas.openxmlformats.org/officeDocument/2006/relationships/tags" Target="../tags/tag111.xml"/><Relationship Id="rId123" Type="http://schemas.openxmlformats.org/officeDocument/2006/relationships/tags" Target="../tags/tag132.xml"/><Relationship Id="rId128" Type="http://schemas.openxmlformats.org/officeDocument/2006/relationships/image" Target="../media/image3.jpeg"/><Relationship Id="rId5" Type="http://schemas.openxmlformats.org/officeDocument/2006/relationships/tags" Target="../tags/tag14.xml"/><Relationship Id="rId90" Type="http://schemas.openxmlformats.org/officeDocument/2006/relationships/tags" Target="../tags/tag99.xml"/><Relationship Id="rId95" Type="http://schemas.openxmlformats.org/officeDocument/2006/relationships/tags" Target="../tags/tag104.xml"/><Relationship Id="rId19" Type="http://schemas.openxmlformats.org/officeDocument/2006/relationships/tags" Target="../tags/tag28.xml"/><Relationship Id="rId14" Type="http://schemas.openxmlformats.org/officeDocument/2006/relationships/tags" Target="../tags/tag23.xml"/><Relationship Id="rId22" Type="http://schemas.openxmlformats.org/officeDocument/2006/relationships/tags" Target="../tags/tag31.xml"/><Relationship Id="rId27" Type="http://schemas.openxmlformats.org/officeDocument/2006/relationships/tags" Target="../tags/tag36.xml"/><Relationship Id="rId30" Type="http://schemas.openxmlformats.org/officeDocument/2006/relationships/tags" Target="../tags/tag39.xml"/><Relationship Id="rId35" Type="http://schemas.openxmlformats.org/officeDocument/2006/relationships/tags" Target="../tags/tag44.xml"/><Relationship Id="rId43" Type="http://schemas.openxmlformats.org/officeDocument/2006/relationships/tags" Target="../tags/tag52.xml"/><Relationship Id="rId48" Type="http://schemas.openxmlformats.org/officeDocument/2006/relationships/tags" Target="../tags/tag57.xml"/><Relationship Id="rId56" Type="http://schemas.openxmlformats.org/officeDocument/2006/relationships/tags" Target="../tags/tag65.xml"/><Relationship Id="rId64" Type="http://schemas.openxmlformats.org/officeDocument/2006/relationships/tags" Target="../tags/tag73.xml"/><Relationship Id="rId69" Type="http://schemas.openxmlformats.org/officeDocument/2006/relationships/tags" Target="../tags/tag78.xml"/><Relationship Id="rId77" Type="http://schemas.openxmlformats.org/officeDocument/2006/relationships/tags" Target="../tags/tag86.xml"/><Relationship Id="rId100" Type="http://schemas.openxmlformats.org/officeDocument/2006/relationships/tags" Target="../tags/tag109.xml"/><Relationship Id="rId105" Type="http://schemas.openxmlformats.org/officeDocument/2006/relationships/tags" Target="../tags/tag114.xml"/><Relationship Id="rId113" Type="http://schemas.openxmlformats.org/officeDocument/2006/relationships/tags" Target="../tags/tag122.xml"/><Relationship Id="rId118" Type="http://schemas.openxmlformats.org/officeDocument/2006/relationships/tags" Target="../tags/tag127.xml"/><Relationship Id="rId126" Type="http://schemas.openxmlformats.org/officeDocument/2006/relationships/tags" Target="../tags/tag135.xml"/><Relationship Id="rId8" Type="http://schemas.openxmlformats.org/officeDocument/2006/relationships/tags" Target="../tags/tag17.xml"/><Relationship Id="rId51" Type="http://schemas.openxmlformats.org/officeDocument/2006/relationships/tags" Target="../tags/tag60.xml"/><Relationship Id="rId72" Type="http://schemas.openxmlformats.org/officeDocument/2006/relationships/tags" Target="../tags/tag81.xml"/><Relationship Id="rId80" Type="http://schemas.openxmlformats.org/officeDocument/2006/relationships/tags" Target="../tags/tag89.xml"/><Relationship Id="rId85" Type="http://schemas.openxmlformats.org/officeDocument/2006/relationships/tags" Target="../tags/tag94.xml"/><Relationship Id="rId93" Type="http://schemas.openxmlformats.org/officeDocument/2006/relationships/tags" Target="../tags/tag102.xml"/><Relationship Id="rId98" Type="http://schemas.openxmlformats.org/officeDocument/2006/relationships/tags" Target="../tags/tag107.xml"/><Relationship Id="rId121" Type="http://schemas.openxmlformats.org/officeDocument/2006/relationships/tags" Target="../tags/tag130.xml"/><Relationship Id="rId3" Type="http://schemas.openxmlformats.org/officeDocument/2006/relationships/tags" Target="../tags/tag12.xml"/><Relationship Id="rId12" Type="http://schemas.openxmlformats.org/officeDocument/2006/relationships/tags" Target="../tags/tag21.xml"/><Relationship Id="rId17" Type="http://schemas.openxmlformats.org/officeDocument/2006/relationships/tags" Target="../tags/tag26.xml"/><Relationship Id="rId25" Type="http://schemas.openxmlformats.org/officeDocument/2006/relationships/tags" Target="../tags/tag34.xml"/><Relationship Id="rId33" Type="http://schemas.openxmlformats.org/officeDocument/2006/relationships/tags" Target="../tags/tag42.xml"/><Relationship Id="rId38" Type="http://schemas.openxmlformats.org/officeDocument/2006/relationships/tags" Target="../tags/tag47.xml"/><Relationship Id="rId46" Type="http://schemas.openxmlformats.org/officeDocument/2006/relationships/tags" Target="../tags/tag55.xml"/><Relationship Id="rId59" Type="http://schemas.openxmlformats.org/officeDocument/2006/relationships/tags" Target="../tags/tag68.xml"/><Relationship Id="rId67" Type="http://schemas.openxmlformats.org/officeDocument/2006/relationships/tags" Target="../tags/tag76.xml"/><Relationship Id="rId103" Type="http://schemas.openxmlformats.org/officeDocument/2006/relationships/tags" Target="../tags/tag112.xml"/><Relationship Id="rId108" Type="http://schemas.openxmlformats.org/officeDocument/2006/relationships/tags" Target="../tags/tag117.xml"/><Relationship Id="rId116" Type="http://schemas.openxmlformats.org/officeDocument/2006/relationships/tags" Target="../tags/tag125.xml"/><Relationship Id="rId124" Type="http://schemas.openxmlformats.org/officeDocument/2006/relationships/tags" Target="../tags/tag133.xml"/><Relationship Id="rId20" Type="http://schemas.openxmlformats.org/officeDocument/2006/relationships/tags" Target="../tags/tag29.xml"/><Relationship Id="rId41" Type="http://schemas.openxmlformats.org/officeDocument/2006/relationships/tags" Target="../tags/tag50.xml"/><Relationship Id="rId54" Type="http://schemas.openxmlformats.org/officeDocument/2006/relationships/tags" Target="../tags/tag63.xml"/><Relationship Id="rId62" Type="http://schemas.openxmlformats.org/officeDocument/2006/relationships/tags" Target="../tags/tag71.xml"/><Relationship Id="rId70" Type="http://schemas.openxmlformats.org/officeDocument/2006/relationships/tags" Target="../tags/tag79.xml"/><Relationship Id="rId75" Type="http://schemas.openxmlformats.org/officeDocument/2006/relationships/tags" Target="../tags/tag84.xml"/><Relationship Id="rId83" Type="http://schemas.openxmlformats.org/officeDocument/2006/relationships/tags" Target="../tags/tag92.xml"/><Relationship Id="rId88" Type="http://schemas.openxmlformats.org/officeDocument/2006/relationships/tags" Target="../tags/tag97.xml"/><Relationship Id="rId91" Type="http://schemas.openxmlformats.org/officeDocument/2006/relationships/tags" Target="../tags/tag100.xml"/><Relationship Id="rId96" Type="http://schemas.openxmlformats.org/officeDocument/2006/relationships/tags" Target="../tags/tag105.xml"/><Relationship Id="rId111" Type="http://schemas.openxmlformats.org/officeDocument/2006/relationships/tags" Target="../tags/tag120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5" Type="http://schemas.openxmlformats.org/officeDocument/2006/relationships/tags" Target="../tags/tag24.xml"/><Relationship Id="rId23" Type="http://schemas.openxmlformats.org/officeDocument/2006/relationships/tags" Target="../tags/tag32.xml"/><Relationship Id="rId28" Type="http://schemas.openxmlformats.org/officeDocument/2006/relationships/tags" Target="../tags/tag37.xml"/><Relationship Id="rId36" Type="http://schemas.openxmlformats.org/officeDocument/2006/relationships/tags" Target="../tags/tag45.xml"/><Relationship Id="rId49" Type="http://schemas.openxmlformats.org/officeDocument/2006/relationships/tags" Target="../tags/tag58.xml"/><Relationship Id="rId57" Type="http://schemas.openxmlformats.org/officeDocument/2006/relationships/tags" Target="../tags/tag66.xml"/><Relationship Id="rId106" Type="http://schemas.openxmlformats.org/officeDocument/2006/relationships/tags" Target="../tags/tag115.xml"/><Relationship Id="rId114" Type="http://schemas.openxmlformats.org/officeDocument/2006/relationships/tags" Target="../tags/tag123.xml"/><Relationship Id="rId119" Type="http://schemas.openxmlformats.org/officeDocument/2006/relationships/tags" Target="../tags/tag128.xml"/><Relationship Id="rId127" Type="http://schemas.openxmlformats.org/officeDocument/2006/relationships/slideLayout" Target="../slideLayouts/slideLayout12.xml"/><Relationship Id="rId10" Type="http://schemas.openxmlformats.org/officeDocument/2006/relationships/tags" Target="../tags/tag19.xml"/><Relationship Id="rId31" Type="http://schemas.openxmlformats.org/officeDocument/2006/relationships/tags" Target="../tags/tag40.xml"/><Relationship Id="rId44" Type="http://schemas.openxmlformats.org/officeDocument/2006/relationships/tags" Target="../tags/tag53.xml"/><Relationship Id="rId52" Type="http://schemas.openxmlformats.org/officeDocument/2006/relationships/tags" Target="../tags/tag61.xml"/><Relationship Id="rId60" Type="http://schemas.openxmlformats.org/officeDocument/2006/relationships/tags" Target="../tags/tag69.xml"/><Relationship Id="rId65" Type="http://schemas.openxmlformats.org/officeDocument/2006/relationships/tags" Target="../tags/tag74.xml"/><Relationship Id="rId73" Type="http://schemas.openxmlformats.org/officeDocument/2006/relationships/tags" Target="../tags/tag82.xml"/><Relationship Id="rId78" Type="http://schemas.openxmlformats.org/officeDocument/2006/relationships/tags" Target="../tags/tag87.xml"/><Relationship Id="rId81" Type="http://schemas.openxmlformats.org/officeDocument/2006/relationships/tags" Target="../tags/tag90.xml"/><Relationship Id="rId86" Type="http://schemas.openxmlformats.org/officeDocument/2006/relationships/tags" Target="../tags/tag95.xml"/><Relationship Id="rId94" Type="http://schemas.openxmlformats.org/officeDocument/2006/relationships/tags" Target="../tags/tag103.xml"/><Relationship Id="rId99" Type="http://schemas.openxmlformats.org/officeDocument/2006/relationships/tags" Target="../tags/tag108.xml"/><Relationship Id="rId101" Type="http://schemas.openxmlformats.org/officeDocument/2006/relationships/tags" Target="../tags/tag110.xml"/><Relationship Id="rId122" Type="http://schemas.openxmlformats.org/officeDocument/2006/relationships/tags" Target="../tags/tag131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3" Type="http://schemas.openxmlformats.org/officeDocument/2006/relationships/tags" Target="../tags/tag22.xml"/><Relationship Id="rId18" Type="http://schemas.openxmlformats.org/officeDocument/2006/relationships/tags" Target="../tags/tag27.xml"/><Relationship Id="rId39" Type="http://schemas.openxmlformats.org/officeDocument/2006/relationships/tags" Target="../tags/tag48.xml"/><Relationship Id="rId109" Type="http://schemas.openxmlformats.org/officeDocument/2006/relationships/tags" Target="../tags/tag118.xml"/><Relationship Id="rId34" Type="http://schemas.openxmlformats.org/officeDocument/2006/relationships/tags" Target="../tags/tag43.xml"/><Relationship Id="rId50" Type="http://schemas.openxmlformats.org/officeDocument/2006/relationships/tags" Target="../tags/tag59.xml"/><Relationship Id="rId55" Type="http://schemas.openxmlformats.org/officeDocument/2006/relationships/tags" Target="../tags/tag64.xml"/><Relationship Id="rId76" Type="http://schemas.openxmlformats.org/officeDocument/2006/relationships/tags" Target="../tags/tag85.xml"/><Relationship Id="rId97" Type="http://schemas.openxmlformats.org/officeDocument/2006/relationships/tags" Target="../tags/tag106.xml"/><Relationship Id="rId104" Type="http://schemas.openxmlformats.org/officeDocument/2006/relationships/tags" Target="../tags/tag113.xml"/><Relationship Id="rId120" Type="http://schemas.openxmlformats.org/officeDocument/2006/relationships/tags" Target="../tags/tag129.xml"/><Relationship Id="rId125" Type="http://schemas.openxmlformats.org/officeDocument/2006/relationships/tags" Target="../tags/tag134.xml"/><Relationship Id="rId7" Type="http://schemas.openxmlformats.org/officeDocument/2006/relationships/tags" Target="../tags/tag16.xml"/><Relationship Id="rId71" Type="http://schemas.openxmlformats.org/officeDocument/2006/relationships/tags" Target="../tags/tag80.xml"/><Relationship Id="rId92" Type="http://schemas.openxmlformats.org/officeDocument/2006/relationships/tags" Target="../tags/tag101.xml"/><Relationship Id="rId2" Type="http://schemas.openxmlformats.org/officeDocument/2006/relationships/tags" Target="../tags/tag11.xml"/><Relationship Id="rId29" Type="http://schemas.openxmlformats.org/officeDocument/2006/relationships/tags" Target="../tags/tag38.xml"/><Relationship Id="rId24" Type="http://schemas.openxmlformats.org/officeDocument/2006/relationships/tags" Target="../tags/tag33.xml"/><Relationship Id="rId40" Type="http://schemas.openxmlformats.org/officeDocument/2006/relationships/tags" Target="../tags/tag49.xml"/><Relationship Id="rId45" Type="http://schemas.openxmlformats.org/officeDocument/2006/relationships/tags" Target="../tags/tag54.xml"/><Relationship Id="rId66" Type="http://schemas.openxmlformats.org/officeDocument/2006/relationships/tags" Target="../tags/tag75.xml"/><Relationship Id="rId87" Type="http://schemas.openxmlformats.org/officeDocument/2006/relationships/tags" Target="../tags/tag96.xml"/><Relationship Id="rId110" Type="http://schemas.openxmlformats.org/officeDocument/2006/relationships/tags" Target="../tags/tag119.xml"/><Relationship Id="rId115" Type="http://schemas.openxmlformats.org/officeDocument/2006/relationships/tags" Target="../tags/tag124.xml"/><Relationship Id="rId61" Type="http://schemas.openxmlformats.org/officeDocument/2006/relationships/tags" Target="../tags/tag70.xml"/><Relationship Id="rId82" Type="http://schemas.openxmlformats.org/officeDocument/2006/relationships/tags" Target="../tags/tag9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162.xml"/><Relationship Id="rId7" Type="http://schemas.openxmlformats.org/officeDocument/2006/relationships/image" Target="../media/image5.png"/><Relationship Id="rId2" Type="http://schemas.openxmlformats.org/officeDocument/2006/relationships/tags" Target="../tags/tag161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9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66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165.xml"/><Relationship Id="rId1" Type="http://schemas.openxmlformats.org/officeDocument/2006/relationships/vmlDrawing" Target="../drawings/vmlDrawing3.v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10" Type="http://schemas.openxmlformats.org/officeDocument/2006/relationships/image" Target="../media/image8.wmf"/><Relationship Id="rId4" Type="http://schemas.openxmlformats.org/officeDocument/2006/relationships/tags" Target="../tags/tag167.xml"/><Relationship Id="rId9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181.xml"/><Relationship Id="rId18" Type="http://schemas.openxmlformats.org/officeDocument/2006/relationships/tags" Target="../tags/tag186.xml"/><Relationship Id="rId26" Type="http://schemas.openxmlformats.org/officeDocument/2006/relationships/tags" Target="../tags/tag194.xml"/><Relationship Id="rId39" Type="http://schemas.openxmlformats.org/officeDocument/2006/relationships/tags" Target="../tags/tag207.xml"/><Relationship Id="rId21" Type="http://schemas.openxmlformats.org/officeDocument/2006/relationships/tags" Target="../tags/tag189.xml"/><Relationship Id="rId34" Type="http://schemas.openxmlformats.org/officeDocument/2006/relationships/tags" Target="../tags/tag202.xml"/><Relationship Id="rId42" Type="http://schemas.openxmlformats.org/officeDocument/2006/relationships/tags" Target="../tags/tag210.xml"/><Relationship Id="rId47" Type="http://schemas.openxmlformats.org/officeDocument/2006/relationships/tags" Target="../tags/tag215.xml"/><Relationship Id="rId50" Type="http://schemas.openxmlformats.org/officeDocument/2006/relationships/tags" Target="../tags/tag218.xml"/><Relationship Id="rId55" Type="http://schemas.openxmlformats.org/officeDocument/2006/relationships/tags" Target="../tags/tag223.xml"/><Relationship Id="rId7" Type="http://schemas.openxmlformats.org/officeDocument/2006/relationships/tags" Target="../tags/tag175.xml"/><Relationship Id="rId12" Type="http://schemas.openxmlformats.org/officeDocument/2006/relationships/tags" Target="../tags/tag180.xml"/><Relationship Id="rId17" Type="http://schemas.openxmlformats.org/officeDocument/2006/relationships/tags" Target="../tags/tag185.xml"/><Relationship Id="rId25" Type="http://schemas.openxmlformats.org/officeDocument/2006/relationships/tags" Target="../tags/tag193.xml"/><Relationship Id="rId33" Type="http://schemas.openxmlformats.org/officeDocument/2006/relationships/tags" Target="../tags/tag201.xml"/><Relationship Id="rId38" Type="http://schemas.openxmlformats.org/officeDocument/2006/relationships/tags" Target="../tags/tag206.xml"/><Relationship Id="rId46" Type="http://schemas.openxmlformats.org/officeDocument/2006/relationships/tags" Target="../tags/tag214.xml"/><Relationship Id="rId59" Type="http://schemas.openxmlformats.org/officeDocument/2006/relationships/image" Target="../media/image8.wmf"/><Relationship Id="rId2" Type="http://schemas.openxmlformats.org/officeDocument/2006/relationships/tags" Target="../tags/tag170.xml"/><Relationship Id="rId16" Type="http://schemas.openxmlformats.org/officeDocument/2006/relationships/tags" Target="../tags/tag184.xml"/><Relationship Id="rId20" Type="http://schemas.openxmlformats.org/officeDocument/2006/relationships/tags" Target="../tags/tag188.xml"/><Relationship Id="rId29" Type="http://schemas.openxmlformats.org/officeDocument/2006/relationships/tags" Target="../tags/tag197.xml"/><Relationship Id="rId41" Type="http://schemas.openxmlformats.org/officeDocument/2006/relationships/tags" Target="../tags/tag209.xml"/><Relationship Id="rId54" Type="http://schemas.openxmlformats.org/officeDocument/2006/relationships/tags" Target="../tags/tag222.xml"/><Relationship Id="rId1" Type="http://schemas.openxmlformats.org/officeDocument/2006/relationships/vmlDrawing" Target="../drawings/vmlDrawing4.vml"/><Relationship Id="rId6" Type="http://schemas.openxmlformats.org/officeDocument/2006/relationships/tags" Target="../tags/tag174.xml"/><Relationship Id="rId11" Type="http://schemas.openxmlformats.org/officeDocument/2006/relationships/tags" Target="../tags/tag179.xml"/><Relationship Id="rId24" Type="http://schemas.openxmlformats.org/officeDocument/2006/relationships/tags" Target="../tags/tag192.xml"/><Relationship Id="rId32" Type="http://schemas.openxmlformats.org/officeDocument/2006/relationships/tags" Target="../tags/tag200.xml"/><Relationship Id="rId37" Type="http://schemas.openxmlformats.org/officeDocument/2006/relationships/tags" Target="../tags/tag205.xml"/><Relationship Id="rId40" Type="http://schemas.openxmlformats.org/officeDocument/2006/relationships/tags" Target="../tags/tag208.xml"/><Relationship Id="rId45" Type="http://schemas.openxmlformats.org/officeDocument/2006/relationships/tags" Target="../tags/tag213.xml"/><Relationship Id="rId53" Type="http://schemas.openxmlformats.org/officeDocument/2006/relationships/tags" Target="../tags/tag221.xml"/><Relationship Id="rId58" Type="http://schemas.openxmlformats.org/officeDocument/2006/relationships/oleObject" Target="../embeddings/oleObject4.bin"/><Relationship Id="rId5" Type="http://schemas.openxmlformats.org/officeDocument/2006/relationships/tags" Target="../tags/tag173.xml"/><Relationship Id="rId15" Type="http://schemas.openxmlformats.org/officeDocument/2006/relationships/tags" Target="../tags/tag183.xml"/><Relationship Id="rId23" Type="http://schemas.openxmlformats.org/officeDocument/2006/relationships/tags" Target="../tags/tag191.xml"/><Relationship Id="rId28" Type="http://schemas.openxmlformats.org/officeDocument/2006/relationships/tags" Target="../tags/tag196.xml"/><Relationship Id="rId36" Type="http://schemas.openxmlformats.org/officeDocument/2006/relationships/tags" Target="../tags/tag204.xml"/><Relationship Id="rId49" Type="http://schemas.openxmlformats.org/officeDocument/2006/relationships/tags" Target="../tags/tag217.xml"/><Relationship Id="rId57" Type="http://schemas.openxmlformats.org/officeDocument/2006/relationships/image" Target="../media/image5.png"/><Relationship Id="rId10" Type="http://schemas.openxmlformats.org/officeDocument/2006/relationships/tags" Target="../tags/tag178.xml"/><Relationship Id="rId19" Type="http://schemas.openxmlformats.org/officeDocument/2006/relationships/tags" Target="../tags/tag187.xml"/><Relationship Id="rId31" Type="http://schemas.openxmlformats.org/officeDocument/2006/relationships/tags" Target="../tags/tag199.xml"/><Relationship Id="rId44" Type="http://schemas.openxmlformats.org/officeDocument/2006/relationships/tags" Target="../tags/tag212.xml"/><Relationship Id="rId52" Type="http://schemas.openxmlformats.org/officeDocument/2006/relationships/tags" Target="../tags/tag220.xml"/><Relationship Id="rId4" Type="http://schemas.openxmlformats.org/officeDocument/2006/relationships/tags" Target="../tags/tag172.xml"/><Relationship Id="rId9" Type="http://schemas.openxmlformats.org/officeDocument/2006/relationships/tags" Target="../tags/tag177.xml"/><Relationship Id="rId14" Type="http://schemas.openxmlformats.org/officeDocument/2006/relationships/tags" Target="../tags/tag182.xml"/><Relationship Id="rId22" Type="http://schemas.openxmlformats.org/officeDocument/2006/relationships/tags" Target="../tags/tag190.xml"/><Relationship Id="rId27" Type="http://schemas.openxmlformats.org/officeDocument/2006/relationships/tags" Target="../tags/tag195.xml"/><Relationship Id="rId30" Type="http://schemas.openxmlformats.org/officeDocument/2006/relationships/tags" Target="../tags/tag198.xml"/><Relationship Id="rId35" Type="http://schemas.openxmlformats.org/officeDocument/2006/relationships/tags" Target="../tags/tag203.xml"/><Relationship Id="rId43" Type="http://schemas.openxmlformats.org/officeDocument/2006/relationships/tags" Target="../tags/tag211.xml"/><Relationship Id="rId48" Type="http://schemas.openxmlformats.org/officeDocument/2006/relationships/tags" Target="../tags/tag216.xml"/><Relationship Id="rId56" Type="http://schemas.openxmlformats.org/officeDocument/2006/relationships/slideLayout" Target="../slideLayouts/slideLayout12.xml"/><Relationship Id="rId8" Type="http://schemas.openxmlformats.org/officeDocument/2006/relationships/tags" Target="../tags/tag176.xml"/><Relationship Id="rId51" Type="http://schemas.openxmlformats.org/officeDocument/2006/relationships/tags" Target="../tags/tag219.xml"/><Relationship Id="rId3" Type="http://schemas.openxmlformats.org/officeDocument/2006/relationships/tags" Target="../tags/tag17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26.xml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4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58.xml"/><Relationship Id="rId7" Type="http://schemas.openxmlformats.org/officeDocument/2006/relationships/image" Target="../media/image5.png"/><Relationship Id="rId2" Type="http://schemas.openxmlformats.org/officeDocument/2006/relationships/tags" Target="../tags/tag157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60.xml"/><Relationship Id="rId10" Type="http://schemas.openxmlformats.org/officeDocument/2006/relationships/image" Target="../media/image8.wmf"/><Relationship Id="rId4" Type="http://schemas.openxmlformats.org/officeDocument/2006/relationships/tags" Target="../tags/tag159.xml"/><Relationship Id="rId9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Renieris and Reiss’ Localization</a:t>
            </a:r>
          </a:p>
        </p:txBody>
      </p:sp>
      <p:sp>
        <p:nvSpPr>
          <p:cNvPr id="1488899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026400" cy="5256212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200" b="0" smtClean="0"/>
              <a:t>Basic idea (over-simplified)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800" b="0" smtClean="0"/>
              <a:t>We have lots of test cases</a:t>
            </a:r>
          </a:p>
          <a:p>
            <a:pPr lvl="2" eaLnBrk="1" hangingPunct="1">
              <a:lnSpc>
                <a:spcPct val="85000"/>
              </a:lnSpc>
            </a:pPr>
            <a:r>
              <a:rPr lang="en-US" sz="2400" b="0" smtClean="0"/>
              <a:t>Some fail</a:t>
            </a:r>
          </a:p>
          <a:p>
            <a:pPr lvl="2" eaLnBrk="1" hangingPunct="1">
              <a:lnSpc>
                <a:spcPct val="85000"/>
              </a:lnSpc>
            </a:pPr>
            <a:r>
              <a:rPr lang="en-US" sz="2400" b="0" smtClean="0"/>
              <a:t>A much larger number pass</a:t>
            </a:r>
          </a:p>
          <a:p>
            <a:pPr lvl="2" eaLnBrk="1" hangingPunct="1">
              <a:lnSpc>
                <a:spcPct val="85000"/>
              </a:lnSpc>
            </a:pPr>
            <a:endParaRPr lang="en-US" sz="2400" b="0" smtClean="0"/>
          </a:p>
          <a:p>
            <a:pPr lvl="2" eaLnBrk="1" hangingPunct="1">
              <a:lnSpc>
                <a:spcPct val="85000"/>
              </a:lnSpc>
            </a:pPr>
            <a:endParaRPr lang="en-US" sz="2400" b="0" smtClean="0"/>
          </a:p>
          <a:p>
            <a:pPr lvl="2" eaLnBrk="1" hangingPunct="1">
              <a:lnSpc>
                <a:spcPct val="85000"/>
              </a:lnSpc>
            </a:pPr>
            <a:endParaRPr lang="en-US" sz="2400" b="0" smtClean="0"/>
          </a:p>
          <a:p>
            <a:pPr lvl="2" eaLnBrk="1" hangingPunct="1">
              <a:lnSpc>
                <a:spcPct val="85000"/>
              </a:lnSpc>
            </a:pPr>
            <a:endParaRPr lang="en-US" sz="2400" b="0" smtClean="0"/>
          </a:p>
          <a:p>
            <a:pPr lvl="2" eaLnBrk="1" hangingPunct="1">
              <a:lnSpc>
                <a:spcPct val="85000"/>
              </a:lnSpc>
            </a:pPr>
            <a:endParaRPr lang="en-US" sz="2400" b="0" smtClean="0"/>
          </a:p>
          <a:p>
            <a:pPr lvl="2" eaLnBrk="1" hangingPunct="1">
              <a:lnSpc>
                <a:spcPct val="85000"/>
              </a:lnSpc>
            </a:pPr>
            <a:endParaRPr lang="en-US" sz="2400" b="0" smtClean="0"/>
          </a:p>
          <a:p>
            <a:pPr lvl="1" eaLnBrk="1" hangingPunct="1">
              <a:lnSpc>
                <a:spcPct val="85000"/>
              </a:lnSpc>
            </a:pPr>
            <a:r>
              <a:rPr lang="en-US" sz="2800" b="0" smtClean="0"/>
              <a:t>Pick a failure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800" b="0" smtClean="0"/>
              <a:t>Find most similar successful test case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800" b="0" smtClean="0"/>
              <a:t>Report differences as our </a:t>
            </a:r>
            <a:r>
              <a:rPr lang="en-US" sz="2800" b="0" i="1" smtClean="0"/>
              <a:t>fault localization</a:t>
            </a:r>
            <a:endParaRPr lang="en-US" sz="2800" b="0" smtClean="0"/>
          </a:p>
        </p:txBody>
      </p:sp>
      <p:sp>
        <p:nvSpPr>
          <p:cNvPr id="1488903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2625" y="321310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04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27088" y="321310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05" name="Rectangle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71550" y="321310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06" name="Rectangle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114425" y="321310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07" name="Rectangle 1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258888" y="321310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08" name="Rectangle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401763" y="321310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09" name="Rectangle 1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546225" y="321310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10" name="Rectangle 1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690688" y="321310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11" name="Rectangle 1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835150" y="321310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12" name="Rectangle 1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979613" y="321310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13" name="Rectangle 17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122488" y="321310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14" name="Rectangle 18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266950" y="321310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15" name="Rectangle 19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411413" y="321310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17" name="Rectangle 2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84213" y="33575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18" name="Rectangle 22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827088" y="33575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19" name="Rectangle 23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971550" y="33575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20" name="Rectangle 24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116013" y="33575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21" name="Rectangle 25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58888" y="33575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22" name="Rectangle 26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403350" y="33575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23" name="Rectangle 27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546225" y="33575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24" name="Rectangle 28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690688" y="33575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25" name="Rectangle 29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835150" y="33575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26" name="Rectangle 30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979613" y="33575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27" name="Rectangle 31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2124075" y="33575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28" name="Rectangle 32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2266950" y="33575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29" name="Rectangle 33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411413" y="33575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30" name="Rectangle 34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2555875" y="33575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31" name="Rectangle 35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684213" y="35020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32" name="Rectangle 36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828675" y="35020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33" name="Rectangle 37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971550" y="35020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34" name="Rectangle 38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116013" y="35020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35" name="Rectangle 39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260475" y="35020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36" name="Rectangle 40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1403350" y="35020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37" name="Rectangle 41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1547813" y="35020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38" name="Rectangle 42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1690688" y="35020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39" name="Rectangle 43"/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1835150" y="35020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40" name="Rectangle 44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1979613" y="35020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41" name="Rectangle 45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2124075" y="35020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42" name="Rectangle 46"/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2268538" y="35020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43" name="Rectangle 47"/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411413" y="35020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44" name="Rectangle 48"/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2555875" y="35020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45" name="Rectangle 49"/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2700338" y="3502025"/>
            <a:ext cx="76200" cy="74613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46" name="Rectangle 50"/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828675" y="36464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47" name="Rectangle 51"/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973138" y="36464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48" name="Rectangle 52"/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1116013" y="36464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49" name="Rectangle 53"/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1260475" y="36464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50" name="Rectangle 54"/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1404938" y="36464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51" name="Rectangle 55"/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1547813" y="36464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52" name="Rectangle 56"/>
          <p:cNvSpPr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1692275" y="36464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53" name="Rectangle 57"/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1835150" y="36464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54" name="Rectangle 58"/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1979613" y="36464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55" name="Rectangle 59"/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2124075" y="36464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56" name="Rectangle 60"/>
          <p:cNvSpPr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2268538" y="36464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57" name="Rectangle 61"/>
          <p:cNvSpPr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2413000" y="36464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58" name="Rectangle 62"/>
          <p:cNvSpPr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2555875" y="36464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59" name="Rectangle 63"/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2700338" y="36464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60" name="Rectangle 64"/>
          <p:cNvSpPr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2844800" y="36464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62" name="Rectangle 66"/>
          <p:cNvSpPr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1331913" y="386080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63" name="Rectangle 67"/>
          <p:cNvSpPr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1476375" y="386080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64" name="Rectangle 68"/>
          <p:cNvSpPr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1620838" y="386080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65" name="Rectangle 69"/>
          <p:cNvSpPr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1765300" y="386080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66" name="Rectangle 70"/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1908175" y="386080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67" name="Rectangle 71"/>
          <p:cNvSpPr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2052638" y="386080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68" name="Rectangle 72"/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2197100" y="386080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69" name="Rectangle 73"/>
          <p:cNvSpPr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1331913" y="40052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70" name="Rectangle 74"/>
          <p:cNvSpPr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1476375" y="40052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71" name="Rectangle 75"/>
          <p:cNvSpPr>
            <a:spLocks noChangeArrowheads="1"/>
          </p:cNvSpPr>
          <p:nvPr>
            <p:custDataLst>
              <p:tags r:id="rId70"/>
            </p:custDataLst>
          </p:nvPr>
        </p:nvSpPr>
        <p:spPr bwMode="auto">
          <a:xfrm>
            <a:off x="1620838" y="40052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72" name="Rectangle 76"/>
          <p:cNvSpPr>
            <a:spLocks noChangeArrowheads="1"/>
          </p:cNvSpPr>
          <p:nvPr>
            <p:custDataLst>
              <p:tags r:id="rId71"/>
            </p:custDataLst>
          </p:nvPr>
        </p:nvSpPr>
        <p:spPr bwMode="auto">
          <a:xfrm>
            <a:off x="1765300" y="40052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73" name="Rectangle 77"/>
          <p:cNvSpPr>
            <a:spLocks noChangeArrowheads="1"/>
          </p:cNvSpPr>
          <p:nvPr>
            <p:custDataLst>
              <p:tags r:id="rId72"/>
            </p:custDataLst>
          </p:nvPr>
        </p:nvSpPr>
        <p:spPr bwMode="auto">
          <a:xfrm>
            <a:off x="1909763" y="40052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74" name="Rectangle 78"/>
          <p:cNvSpPr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2052638" y="40052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75" name="Rectangle 79"/>
          <p:cNvSpPr>
            <a:spLocks noChangeArrowheads="1"/>
          </p:cNvSpPr>
          <p:nvPr>
            <p:custDataLst>
              <p:tags r:id="rId74"/>
            </p:custDataLst>
          </p:nvPr>
        </p:nvSpPr>
        <p:spPr bwMode="auto">
          <a:xfrm>
            <a:off x="2197100" y="40052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76" name="Rectangle 80"/>
          <p:cNvSpPr>
            <a:spLocks noChangeArrowheads="1"/>
          </p:cNvSpPr>
          <p:nvPr>
            <p:custDataLst>
              <p:tags r:id="rId75"/>
            </p:custDataLst>
          </p:nvPr>
        </p:nvSpPr>
        <p:spPr bwMode="auto">
          <a:xfrm>
            <a:off x="2341563" y="40052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77" name="Rectangle 81"/>
          <p:cNvSpPr>
            <a:spLocks noChangeArrowheads="1"/>
          </p:cNvSpPr>
          <p:nvPr>
            <p:custDataLst>
              <p:tags r:id="rId76"/>
            </p:custDataLst>
          </p:nvPr>
        </p:nvSpPr>
        <p:spPr bwMode="auto">
          <a:xfrm>
            <a:off x="1333500" y="41497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78" name="Rectangle 82"/>
          <p:cNvSpPr>
            <a:spLocks noChangeArrowheads="1"/>
          </p:cNvSpPr>
          <p:nvPr>
            <p:custDataLst>
              <p:tags r:id="rId77"/>
            </p:custDataLst>
          </p:nvPr>
        </p:nvSpPr>
        <p:spPr bwMode="auto">
          <a:xfrm>
            <a:off x="1476375" y="41497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79" name="Rectangle 83"/>
          <p:cNvSpPr>
            <a:spLocks noChangeArrowheads="1"/>
          </p:cNvSpPr>
          <p:nvPr>
            <p:custDataLst>
              <p:tags r:id="rId78"/>
            </p:custDataLst>
          </p:nvPr>
        </p:nvSpPr>
        <p:spPr bwMode="auto">
          <a:xfrm>
            <a:off x="1620838" y="41497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80" name="Rectangle 84"/>
          <p:cNvSpPr>
            <a:spLocks noChangeArrowheads="1"/>
          </p:cNvSpPr>
          <p:nvPr>
            <p:custDataLst>
              <p:tags r:id="rId79"/>
            </p:custDataLst>
          </p:nvPr>
        </p:nvSpPr>
        <p:spPr bwMode="auto">
          <a:xfrm>
            <a:off x="1765300" y="41497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81" name="Rectangle 85"/>
          <p:cNvSpPr>
            <a:spLocks noChangeArrowheads="1"/>
          </p:cNvSpPr>
          <p:nvPr>
            <p:custDataLst>
              <p:tags r:id="rId80"/>
            </p:custDataLst>
          </p:nvPr>
        </p:nvSpPr>
        <p:spPr bwMode="auto">
          <a:xfrm>
            <a:off x="1909763" y="41497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82" name="Rectangle 86"/>
          <p:cNvSpPr>
            <a:spLocks noChangeArrowheads="1"/>
          </p:cNvSpPr>
          <p:nvPr>
            <p:custDataLst>
              <p:tags r:id="rId81"/>
            </p:custDataLst>
          </p:nvPr>
        </p:nvSpPr>
        <p:spPr bwMode="auto">
          <a:xfrm>
            <a:off x="2054225" y="41497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83" name="Rectangle 87"/>
          <p:cNvSpPr>
            <a:spLocks noChangeArrowheads="1"/>
          </p:cNvSpPr>
          <p:nvPr>
            <p:custDataLst>
              <p:tags r:id="rId82"/>
            </p:custDataLst>
          </p:nvPr>
        </p:nvSpPr>
        <p:spPr bwMode="auto">
          <a:xfrm>
            <a:off x="2197100" y="41497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84" name="Rectangle 88"/>
          <p:cNvSpPr>
            <a:spLocks noChangeArrowheads="1"/>
          </p:cNvSpPr>
          <p:nvPr>
            <p:custDataLst>
              <p:tags r:id="rId83"/>
            </p:custDataLst>
          </p:nvPr>
        </p:nvSpPr>
        <p:spPr bwMode="auto">
          <a:xfrm>
            <a:off x="2341563" y="41497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85" name="Rectangle 89"/>
          <p:cNvSpPr>
            <a:spLocks noChangeArrowheads="1"/>
          </p:cNvSpPr>
          <p:nvPr>
            <p:custDataLst>
              <p:tags r:id="rId84"/>
            </p:custDataLst>
          </p:nvPr>
        </p:nvSpPr>
        <p:spPr bwMode="auto">
          <a:xfrm>
            <a:off x="2486025" y="4149725"/>
            <a:ext cx="76200" cy="74613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86" name="Rectangle 90"/>
          <p:cNvSpPr>
            <a:spLocks noChangeArrowheads="1"/>
          </p:cNvSpPr>
          <p:nvPr>
            <p:custDataLst>
              <p:tags r:id="rId85"/>
            </p:custDataLst>
          </p:nvPr>
        </p:nvSpPr>
        <p:spPr bwMode="auto">
          <a:xfrm>
            <a:off x="1333500" y="42941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87" name="Rectangle 91"/>
          <p:cNvSpPr>
            <a:spLocks noChangeArrowheads="1"/>
          </p:cNvSpPr>
          <p:nvPr>
            <p:custDataLst>
              <p:tags r:id="rId86"/>
            </p:custDataLst>
          </p:nvPr>
        </p:nvSpPr>
        <p:spPr bwMode="auto">
          <a:xfrm>
            <a:off x="1477963" y="42941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88" name="Rectangle 92"/>
          <p:cNvSpPr>
            <a:spLocks noChangeArrowheads="1"/>
          </p:cNvSpPr>
          <p:nvPr>
            <p:custDataLst>
              <p:tags r:id="rId87"/>
            </p:custDataLst>
          </p:nvPr>
        </p:nvSpPr>
        <p:spPr bwMode="auto">
          <a:xfrm>
            <a:off x="1620838" y="42941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89" name="Rectangle 93"/>
          <p:cNvSpPr>
            <a:spLocks noChangeArrowheads="1"/>
          </p:cNvSpPr>
          <p:nvPr>
            <p:custDataLst>
              <p:tags r:id="rId88"/>
            </p:custDataLst>
          </p:nvPr>
        </p:nvSpPr>
        <p:spPr bwMode="auto">
          <a:xfrm>
            <a:off x="1765300" y="42941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90" name="Rectangle 94"/>
          <p:cNvSpPr>
            <a:spLocks noChangeArrowheads="1"/>
          </p:cNvSpPr>
          <p:nvPr>
            <p:custDataLst>
              <p:tags r:id="rId89"/>
            </p:custDataLst>
          </p:nvPr>
        </p:nvSpPr>
        <p:spPr bwMode="auto">
          <a:xfrm>
            <a:off x="1909763" y="42941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91" name="Rectangle 95"/>
          <p:cNvSpPr>
            <a:spLocks noChangeArrowheads="1"/>
          </p:cNvSpPr>
          <p:nvPr>
            <p:custDataLst>
              <p:tags r:id="rId90"/>
            </p:custDataLst>
          </p:nvPr>
        </p:nvSpPr>
        <p:spPr bwMode="auto">
          <a:xfrm>
            <a:off x="2054225" y="42941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92" name="Rectangle 96"/>
          <p:cNvSpPr>
            <a:spLocks noChangeArrowheads="1"/>
          </p:cNvSpPr>
          <p:nvPr>
            <p:custDataLst>
              <p:tags r:id="rId91"/>
            </p:custDataLst>
          </p:nvPr>
        </p:nvSpPr>
        <p:spPr bwMode="auto">
          <a:xfrm>
            <a:off x="2198688" y="42941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93" name="Rectangle 97"/>
          <p:cNvSpPr>
            <a:spLocks noChangeArrowheads="1"/>
          </p:cNvSpPr>
          <p:nvPr>
            <p:custDataLst>
              <p:tags r:id="rId92"/>
            </p:custDataLst>
          </p:nvPr>
        </p:nvSpPr>
        <p:spPr bwMode="auto">
          <a:xfrm>
            <a:off x="2341563" y="42941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94" name="Rectangle 98"/>
          <p:cNvSpPr>
            <a:spLocks noChangeArrowheads="1"/>
          </p:cNvSpPr>
          <p:nvPr>
            <p:custDataLst>
              <p:tags r:id="rId93"/>
            </p:custDataLst>
          </p:nvPr>
        </p:nvSpPr>
        <p:spPr bwMode="auto">
          <a:xfrm>
            <a:off x="2486025" y="42941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95" name="Rectangle 99"/>
          <p:cNvSpPr>
            <a:spLocks noChangeArrowheads="1"/>
          </p:cNvSpPr>
          <p:nvPr>
            <p:custDataLst>
              <p:tags r:id="rId94"/>
            </p:custDataLst>
          </p:nvPr>
        </p:nvSpPr>
        <p:spPr bwMode="auto">
          <a:xfrm>
            <a:off x="2630488" y="42941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96" name="Rectangle 100"/>
          <p:cNvSpPr>
            <a:spLocks noChangeArrowheads="1"/>
          </p:cNvSpPr>
          <p:nvPr>
            <p:custDataLst>
              <p:tags r:id="rId95"/>
            </p:custDataLst>
          </p:nvPr>
        </p:nvSpPr>
        <p:spPr bwMode="auto">
          <a:xfrm>
            <a:off x="3057525" y="32178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97" name="Rectangle 101"/>
          <p:cNvSpPr>
            <a:spLocks noChangeArrowheads="1"/>
          </p:cNvSpPr>
          <p:nvPr>
            <p:custDataLst>
              <p:tags r:id="rId96"/>
            </p:custDataLst>
          </p:nvPr>
        </p:nvSpPr>
        <p:spPr bwMode="auto">
          <a:xfrm>
            <a:off x="3201988" y="32178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98" name="Rectangle 102"/>
          <p:cNvSpPr>
            <a:spLocks noChangeArrowheads="1"/>
          </p:cNvSpPr>
          <p:nvPr>
            <p:custDataLst>
              <p:tags r:id="rId97"/>
            </p:custDataLst>
          </p:nvPr>
        </p:nvSpPr>
        <p:spPr bwMode="auto">
          <a:xfrm>
            <a:off x="3344863" y="32178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01" name="Rectangle 105"/>
          <p:cNvSpPr>
            <a:spLocks noChangeArrowheads="1"/>
          </p:cNvSpPr>
          <p:nvPr>
            <p:custDataLst>
              <p:tags r:id="rId98"/>
            </p:custDataLst>
          </p:nvPr>
        </p:nvSpPr>
        <p:spPr bwMode="auto">
          <a:xfrm>
            <a:off x="3057525" y="33623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02" name="Rectangle 106"/>
          <p:cNvSpPr>
            <a:spLocks noChangeArrowheads="1"/>
          </p:cNvSpPr>
          <p:nvPr>
            <p:custDataLst>
              <p:tags r:id="rId99"/>
            </p:custDataLst>
          </p:nvPr>
        </p:nvSpPr>
        <p:spPr bwMode="auto">
          <a:xfrm>
            <a:off x="3201988" y="33623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03" name="Rectangle 107"/>
          <p:cNvSpPr>
            <a:spLocks noChangeArrowheads="1"/>
          </p:cNvSpPr>
          <p:nvPr>
            <p:custDataLst>
              <p:tags r:id="rId100"/>
            </p:custDataLst>
          </p:nvPr>
        </p:nvSpPr>
        <p:spPr bwMode="auto">
          <a:xfrm>
            <a:off x="3346450" y="33623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04" name="Rectangle 108"/>
          <p:cNvSpPr>
            <a:spLocks noChangeArrowheads="1"/>
          </p:cNvSpPr>
          <p:nvPr>
            <p:custDataLst>
              <p:tags r:id="rId101"/>
            </p:custDataLst>
          </p:nvPr>
        </p:nvSpPr>
        <p:spPr bwMode="auto">
          <a:xfrm>
            <a:off x="3489325" y="33623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07" name="Rectangle 111"/>
          <p:cNvSpPr>
            <a:spLocks noChangeArrowheads="1"/>
          </p:cNvSpPr>
          <p:nvPr>
            <p:custDataLst>
              <p:tags r:id="rId102"/>
            </p:custDataLst>
          </p:nvPr>
        </p:nvSpPr>
        <p:spPr bwMode="auto">
          <a:xfrm>
            <a:off x="3057525" y="35067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08" name="Rectangle 112"/>
          <p:cNvSpPr>
            <a:spLocks noChangeArrowheads="1"/>
          </p:cNvSpPr>
          <p:nvPr>
            <p:custDataLst>
              <p:tags r:id="rId103"/>
            </p:custDataLst>
          </p:nvPr>
        </p:nvSpPr>
        <p:spPr bwMode="auto">
          <a:xfrm>
            <a:off x="3201988" y="35067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09" name="Rectangle 113"/>
          <p:cNvSpPr>
            <a:spLocks noChangeArrowheads="1"/>
          </p:cNvSpPr>
          <p:nvPr>
            <p:custDataLst>
              <p:tags r:id="rId104"/>
            </p:custDataLst>
          </p:nvPr>
        </p:nvSpPr>
        <p:spPr bwMode="auto">
          <a:xfrm>
            <a:off x="3346450" y="35067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14" name="Rectangle 118"/>
          <p:cNvSpPr>
            <a:spLocks noChangeArrowheads="1"/>
          </p:cNvSpPr>
          <p:nvPr>
            <p:custDataLst>
              <p:tags r:id="rId105"/>
            </p:custDataLst>
          </p:nvPr>
        </p:nvSpPr>
        <p:spPr bwMode="auto">
          <a:xfrm>
            <a:off x="3057525" y="365125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15" name="Rectangle 119"/>
          <p:cNvSpPr>
            <a:spLocks noChangeArrowheads="1"/>
          </p:cNvSpPr>
          <p:nvPr>
            <p:custDataLst>
              <p:tags r:id="rId106"/>
            </p:custDataLst>
          </p:nvPr>
        </p:nvSpPr>
        <p:spPr bwMode="auto">
          <a:xfrm>
            <a:off x="3201988" y="365125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16" name="Rectangle 120"/>
          <p:cNvSpPr>
            <a:spLocks noChangeArrowheads="1"/>
          </p:cNvSpPr>
          <p:nvPr>
            <p:custDataLst>
              <p:tags r:id="rId107"/>
            </p:custDataLst>
          </p:nvPr>
        </p:nvSpPr>
        <p:spPr bwMode="auto">
          <a:xfrm>
            <a:off x="3346450" y="365125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22" name="Rectangle 126"/>
          <p:cNvSpPr>
            <a:spLocks noChangeArrowheads="1"/>
          </p:cNvSpPr>
          <p:nvPr>
            <p:custDataLst>
              <p:tags r:id="rId108"/>
            </p:custDataLst>
          </p:nvPr>
        </p:nvSpPr>
        <p:spPr bwMode="auto">
          <a:xfrm>
            <a:off x="2987675" y="38655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23" name="Rectangle 127"/>
          <p:cNvSpPr>
            <a:spLocks noChangeArrowheads="1"/>
          </p:cNvSpPr>
          <p:nvPr>
            <p:custDataLst>
              <p:tags r:id="rId109"/>
            </p:custDataLst>
          </p:nvPr>
        </p:nvSpPr>
        <p:spPr bwMode="auto">
          <a:xfrm>
            <a:off x="3130550" y="38655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24" name="Rectangle 128"/>
          <p:cNvSpPr>
            <a:spLocks noChangeArrowheads="1"/>
          </p:cNvSpPr>
          <p:nvPr>
            <p:custDataLst>
              <p:tags r:id="rId110"/>
            </p:custDataLst>
          </p:nvPr>
        </p:nvSpPr>
        <p:spPr bwMode="auto">
          <a:xfrm>
            <a:off x="3275013" y="38655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25" name="Rectangle 129"/>
          <p:cNvSpPr>
            <a:spLocks noChangeArrowheads="1"/>
          </p:cNvSpPr>
          <p:nvPr>
            <p:custDataLst>
              <p:tags r:id="rId111"/>
            </p:custDataLst>
          </p:nvPr>
        </p:nvSpPr>
        <p:spPr bwMode="auto">
          <a:xfrm>
            <a:off x="3419475" y="38655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26" name="Rectangle 130"/>
          <p:cNvSpPr>
            <a:spLocks noChangeArrowheads="1"/>
          </p:cNvSpPr>
          <p:nvPr>
            <p:custDataLst>
              <p:tags r:id="rId112"/>
            </p:custDataLst>
          </p:nvPr>
        </p:nvSpPr>
        <p:spPr bwMode="auto">
          <a:xfrm>
            <a:off x="2987675" y="40100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27" name="Rectangle 131"/>
          <p:cNvSpPr>
            <a:spLocks noChangeArrowheads="1"/>
          </p:cNvSpPr>
          <p:nvPr>
            <p:custDataLst>
              <p:tags r:id="rId113"/>
            </p:custDataLst>
          </p:nvPr>
        </p:nvSpPr>
        <p:spPr bwMode="auto">
          <a:xfrm>
            <a:off x="3132138" y="40100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28" name="Rectangle 132"/>
          <p:cNvSpPr>
            <a:spLocks noChangeArrowheads="1"/>
          </p:cNvSpPr>
          <p:nvPr>
            <p:custDataLst>
              <p:tags r:id="rId114"/>
            </p:custDataLst>
          </p:nvPr>
        </p:nvSpPr>
        <p:spPr bwMode="auto">
          <a:xfrm>
            <a:off x="3275013" y="40100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29" name="Rectangle 133"/>
          <p:cNvSpPr>
            <a:spLocks noChangeArrowheads="1"/>
          </p:cNvSpPr>
          <p:nvPr>
            <p:custDataLst>
              <p:tags r:id="rId115"/>
            </p:custDataLst>
          </p:nvPr>
        </p:nvSpPr>
        <p:spPr bwMode="auto">
          <a:xfrm>
            <a:off x="3419475" y="40100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31" name="Rectangle 135"/>
          <p:cNvSpPr>
            <a:spLocks noChangeArrowheads="1"/>
          </p:cNvSpPr>
          <p:nvPr>
            <p:custDataLst>
              <p:tags r:id="rId116"/>
            </p:custDataLst>
          </p:nvPr>
        </p:nvSpPr>
        <p:spPr bwMode="auto">
          <a:xfrm>
            <a:off x="2987675" y="41544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32" name="Rectangle 136"/>
          <p:cNvSpPr>
            <a:spLocks noChangeArrowheads="1"/>
          </p:cNvSpPr>
          <p:nvPr>
            <p:custDataLst>
              <p:tags r:id="rId117"/>
            </p:custDataLst>
          </p:nvPr>
        </p:nvSpPr>
        <p:spPr bwMode="auto">
          <a:xfrm>
            <a:off x="3132138" y="41544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33" name="Rectangle 137"/>
          <p:cNvSpPr>
            <a:spLocks noChangeArrowheads="1"/>
          </p:cNvSpPr>
          <p:nvPr>
            <p:custDataLst>
              <p:tags r:id="rId118"/>
            </p:custDataLst>
          </p:nvPr>
        </p:nvSpPr>
        <p:spPr bwMode="auto">
          <a:xfrm>
            <a:off x="3276600" y="41544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34" name="Rectangle 138"/>
          <p:cNvSpPr>
            <a:spLocks noChangeArrowheads="1"/>
          </p:cNvSpPr>
          <p:nvPr>
            <p:custDataLst>
              <p:tags r:id="rId119"/>
            </p:custDataLst>
          </p:nvPr>
        </p:nvSpPr>
        <p:spPr bwMode="auto">
          <a:xfrm>
            <a:off x="3419475" y="41544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37" name="Rectangle 141"/>
          <p:cNvSpPr>
            <a:spLocks noChangeArrowheads="1"/>
          </p:cNvSpPr>
          <p:nvPr>
            <p:custDataLst>
              <p:tags r:id="rId120"/>
            </p:custDataLst>
          </p:nvPr>
        </p:nvSpPr>
        <p:spPr bwMode="auto">
          <a:xfrm>
            <a:off x="2987675" y="429895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38" name="Rectangle 142"/>
          <p:cNvSpPr>
            <a:spLocks noChangeArrowheads="1"/>
          </p:cNvSpPr>
          <p:nvPr>
            <p:custDataLst>
              <p:tags r:id="rId121"/>
            </p:custDataLst>
          </p:nvPr>
        </p:nvSpPr>
        <p:spPr bwMode="auto">
          <a:xfrm>
            <a:off x="3132138" y="429895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39" name="Rectangle 143"/>
          <p:cNvSpPr>
            <a:spLocks noChangeArrowheads="1"/>
          </p:cNvSpPr>
          <p:nvPr>
            <p:custDataLst>
              <p:tags r:id="rId122"/>
            </p:custDataLst>
          </p:nvPr>
        </p:nvSpPr>
        <p:spPr bwMode="auto">
          <a:xfrm>
            <a:off x="3276600" y="429895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40" name="Rectangle 144"/>
          <p:cNvSpPr>
            <a:spLocks noChangeArrowheads="1"/>
          </p:cNvSpPr>
          <p:nvPr>
            <p:custDataLst>
              <p:tags r:id="rId123"/>
            </p:custDataLst>
          </p:nvPr>
        </p:nvSpPr>
        <p:spPr bwMode="auto">
          <a:xfrm>
            <a:off x="3421063" y="429895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45" name="Rectangle 149"/>
          <p:cNvSpPr>
            <a:spLocks noChangeArrowheads="1"/>
          </p:cNvSpPr>
          <p:nvPr>
            <p:custDataLst>
              <p:tags r:id="rId124"/>
            </p:custDataLst>
          </p:nvPr>
        </p:nvSpPr>
        <p:spPr bwMode="auto">
          <a:xfrm>
            <a:off x="6583363" y="3506788"/>
            <a:ext cx="76200" cy="74612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46" name="Rectangle 150"/>
          <p:cNvSpPr>
            <a:spLocks noChangeArrowheads="1"/>
          </p:cNvSpPr>
          <p:nvPr>
            <p:custDataLst>
              <p:tags r:id="rId125"/>
            </p:custDataLst>
          </p:nvPr>
        </p:nvSpPr>
        <p:spPr bwMode="auto">
          <a:xfrm>
            <a:off x="6732588" y="35734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48" name="Text Box 152"/>
          <p:cNvSpPr txBox="1">
            <a:spLocks noChangeArrowheads="1"/>
          </p:cNvSpPr>
          <p:nvPr>
            <p:custDataLst>
              <p:tags r:id="rId126"/>
            </p:custDataLst>
          </p:nvPr>
        </p:nvSpPr>
        <p:spPr bwMode="auto">
          <a:xfrm>
            <a:off x="6877050" y="5157788"/>
            <a:ext cx="20351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“nearest neighbor”</a:t>
            </a:r>
          </a:p>
        </p:txBody>
      </p:sp>
      <p:pic>
        <p:nvPicPr>
          <p:cNvPr id="5122" name="Picture 2" descr="http://upload.wikimedia.org/wikipedia/commons/thumb/a/af/Fred_Rogers.jpg/95px-Fred_Rogers.jpg"/>
          <p:cNvPicPr>
            <a:picLocks noChangeAspect="1" noChangeArrowheads="1"/>
          </p:cNvPicPr>
          <p:nvPr/>
        </p:nvPicPr>
        <p:blipFill>
          <a:blip r:embed="rId1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60" y="3657599"/>
            <a:ext cx="1152160" cy="145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3287241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8903" grpId="0" animBg="1"/>
      <p:bldP spid="1488904" grpId="0" animBg="1"/>
      <p:bldP spid="1488905" grpId="0" animBg="1"/>
      <p:bldP spid="1488906" grpId="0" animBg="1"/>
      <p:bldP spid="1488907" grpId="0" animBg="1"/>
      <p:bldP spid="1488908" grpId="0" animBg="1"/>
      <p:bldP spid="1488909" grpId="0" animBg="1"/>
      <p:bldP spid="1488910" grpId="0" animBg="1"/>
      <p:bldP spid="1488911" grpId="0" animBg="1"/>
      <p:bldP spid="1488912" grpId="0" animBg="1"/>
      <p:bldP spid="1488913" grpId="0" animBg="1"/>
      <p:bldP spid="1488914" grpId="0" animBg="1"/>
      <p:bldP spid="1488915" grpId="0" animBg="1"/>
      <p:bldP spid="1488917" grpId="0" animBg="1"/>
      <p:bldP spid="1488918" grpId="0" animBg="1"/>
      <p:bldP spid="1488919" grpId="0" animBg="1"/>
      <p:bldP spid="1488920" grpId="0" animBg="1"/>
      <p:bldP spid="1488921" grpId="0" animBg="1"/>
      <p:bldP spid="1488922" grpId="0" animBg="1"/>
      <p:bldP spid="1488923" grpId="0" animBg="1"/>
      <p:bldP spid="1488924" grpId="0" animBg="1"/>
      <p:bldP spid="1488925" grpId="0" animBg="1"/>
      <p:bldP spid="1488926" grpId="0" animBg="1"/>
      <p:bldP spid="1488927" grpId="0" animBg="1"/>
      <p:bldP spid="1488928" grpId="0" animBg="1"/>
      <p:bldP spid="1488929" grpId="0" animBg="1"/>
      <p:bldP spid="1488930" grpId="0" animBg="1"/>
      <p:bldP spid="1488931" grpId="0" animBg="1"/>
      <p:bldP spid="1488932" grpId="0" animBg="1"/>
      <p:bldP spid="1488933" grpId="0" animBg="1"/>
      <p:bldP spid="1488934" grpId="0" animBg="1"/>
      <p:bldP spid="1488935" grpId="0" animBg="1"/>
      <p:bldP spid="1488936" grpId="0" animBg="1"/>
      <p:bldP spid="1488937" grpId="0" animBg="1"/>
      <p:bldP spid="1488938" grpId="0" animBg="1"/>
      <p:bldP spid="1488939" grpId="0" animBg="1"/>
      <p:bldP spid="1488940" grpId="0" animBg="1"/>
      <p:bldP spid="1488941" grpId="0" animBg="1"/>
      <p:bldP spid="1488942" grpId="0" animBg="1"/>
      <p:bldP spid="1488943" grpId="0" animBg="1"/>
      <p:bldP spid="1488944" grpId="0" animBg="1"/>
      <p:bldP spid="1488945" grpId="0" animBg="1"/>
      <p:bldP spid="1488945" grpId="1" animBg="1"/>
      <p:bldP spid="1488946" grpId="0" animBg="1"/>
      <p:bldP spid="1488947" grpId="0" animBg="1"/>
      <p:bldP spid="1488948" grpId="0" animBg="1"/>
      <p:bldP spid="1488949" grpId="0" animBg="1"/>
      <p:bldP spid="1488950" grpId="0" animBg="1"/>
      <p:bldP spid="1488951" grpId="0" animBg="1"/>
      <p:bldP spid="1488952" grpId="0" animBg="1"/>
      <p:bldP spid="1488953" grpId="0" animBg="1"/>
      <p:bldP spid="1488954" grpId="0" animBg="1"/>
      <p:bldP spid="1488955" grpId="0" animBg="1"/>
      <p:bldP spid="1488956" grpId="0" animBg="1"/>
      <p:bldP spid="1488957" grpId="0" animBg="1"/>
      <p:bldP spid="1488958" grpId="0" animBg="1"/>
      <p:bldP spid="1488959" grpId="0" animBg="1"/>
      <p:bldP spid="1488960" grpId="0" animBg="1"/>
      <p:bldP spid="1488962" grpId="0" animBg="1"/>
      <p:bldP spid="1488963" grpId="0" animBg="1"/>
      <p:bldP spid="1488964" grpId="0" animBg="1"/>
      <p:bldP spid="1488965" grpId="0" animBg="1"/>
      <p:bldP spid="1488966" grpId="0" animBg="1"/>
      <p:bldP spid="1488967" grpId="0" animBg="1"/>
      <p:bldP spid="1488968" grpId="0" animBg="1"/>
      <p:bldP spid="1488969" grpId="0" animBg="1"/>
      <p:bldP spid="1488970" grpId="0" animBg="1"/>
      <p:bldP spid="1488971" grpId="0" animBg="1"/>
      <p:bldP spid="1488972" grpId="0" animBg="1"/>
      <p:bldP spid="1488973" grpId="0" animBg="1"/>
      <p:bldP spid="1488974" grpId="0" animBg="1"/>
      <p:bldP spid="1488975" grpId="0" animBg="1"/>
      <p:bldP spid="1488976" grpId="0" animBg="1"/>
      <p:bldP spid="1488977" grpId="0" animBg="1"/>
      <p:bldP spid="1488978" grpId="0" animBg="1"/>
      <p:bldP spid="1488979" grpId="0" animBg="1"/>
      <p:bldP spid="1488980" grpId="0" animBg="1"/>
      <p:bldP spid="1488981" grpId="0" animBg="1"/>
      <p:bldP spid="1488982" grpId="0" animBg="1"/>
      <p:bldP spid="1488983" grpId="0" animBg="1"/>
      <p:bldP spid="1488984" grpId="0" animBg="1"/>
      <p:bldP spid="1488985" grpId="0" animBg="1"/>
      <p:bldP spid="1488985" grpId="1" animBg="1"/>
      <p:bldP spid="1488986" grpId="0" animBg="1"/>
      <p:bldP spid="1488987" grpId="0" animBg="1"/>
      <p:bldP spid="1488988" grpId="0" animBg="1"/>
      <p:bldP spid="1488989" grpId="0" animBg="1"/>
      <p:bldP spid="1488990" grpId="0" animBg="1"/>
      <p:bldP spid="1488991" grpId="0" animBg="1"/>
      <p:bldP spid="1488992" grpId="0" animBg="1"/>
      <p:bldP spid="1488993" grpId="0" animBg="1"/>
      <p:bldP spid="1488994" grpId="0" animBg="1"/>
      <p:bldP spid="1488995" grpId="0" animBg="1"/>
      <p:bldP spid="1488996" grpId="0" animBg="1"/>
      <p:bldP spid="1488997" grpId="0" animBg="1"/>
      <p:bldP spid="1488998" grpId="0" animBg="1"/>
      <p:bldP spid="1489001" grpId="0" animBg="1"/>
      <p:bldP spid="1489002" grpId="0" animBg="1"/>
      <p:bldP spid="1489003" grpId="0" animBg="1"/>
      <p:bldP spid="1489004" grpId="0" animBg="1"/>
      <p:bldP spid="1489007" grpId="0" animBg="1"/>
      <p:bldP spid="1489008" grpId="0" animBg="1"/>
      <p:bldP spid="1489009" grpId="0" animBg="1"/>
      <p:bldP spid="1489014" grpId="0" animBg="1"/>
      <p:bldP spid="1489015" grpId="0" animBg="1"/>
      <p:bldP spid="1489016" grpId="0" animBg="1"/>
      <p:bldP spid="1489022" grpId="0" animBg="1"/>
      <p:bldP spid="1489023" grpId="0" animBg="1"/>
      <p:bldP spid="1489024" grpId="0" animBg="1"/>
      <p:bldP spid="1489025" grpId="0" animBg="1"/>
      <p:bldP spid="1489026" grpId="0" animBg="1"/>
      <p:bldP spid="1489027" grpId="0" animBg="1"/>
      <p:bldP spid="1489028" grpId="0" animBg="1"/>
      <p:bldP spid="1489029" grpId="0" animBg="1"/>
      <p:bldP spid="1489031" grpId="0" animBg="1"/>
      <p:bldP spid="1489032" grpId="0" animBg="1"/>
      <p:bldP spid="1489033" grpId="0" animBg="1"/>
      <p:bldP spid="1489034" grpId="0" animBg="1"/>
      <p:bldP spid="1489037" grpId="0" animBg="1"/>
      <p:bldP spid="1489038" grpId="0" animBg="1"/>
      <p:bldP spid="1489039" grpId="0" animBg="1"/>
      <p:bldP spid="1489040" grpId="0" animBg="1"/>
      <p:bldP spid="1489045" grpId="0" animBg="1"/>
      <p:bldP spid="1489046" grpId="0" animBg="1"/>
      <p:bldP spid="148904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Tarantula Approach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  <p:custDataLst>
              <p:tags r:id="rId4"/>
            </p:custDataLst>
          </p:nvPr>
        </p:nvSpPr>
        <p:spPr>
          <a:xfrm>
            <a:off x="290513" y="1268413"/>
            <a:ext cx="8026400" cy="5256212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endParaRPr lang="en-US" sz="3200" b="0" smtClean="0"/>
          </a:p>
          <a:p>
            <a:pPr eaLnBrk="1" hangingPunct="1">
              <a:lnSpc>
                <a:spcPct val="85000"/>
              </a:lnSpc>
            </a:pPr>
            <a:endParaRPr lang="en-US" sz="3200" b="0" smtClean="0"/>
          </a:p>
          <a:p>
            <a:pPr eaLnBrk="1" hangingPunct="1">
              <a:lnSpc>
                <a:spcPct val="85000"/>
              </a:lnSpc>
            </a:pPr>
            <a:endParaRPr lang="en-US" sz="3200" b="0" smtClean="0"/>
          </a:p>
          <a:p>
            <a:pPr eaLnBrk="1" hangingPunct="1">
              <a:lnSpc>
                <a:spcPct val="85000"/>
              </a:lnSpc>
            </a:pPr>
            <a:r>
              <a:rPr lang="en-US" sz="3200" b="0" smtClean="0"/>
              <a:t>Not very suspicious:  appears in almost every passing test and almost every failing test</a:t>
            </a:r>
          </a:p>
          <a:p>
            <a:pPr eaLnBrk="1" hangingPunct="1">
              <a:lnSpc>
                <a:spcPct val="85000"/>
              </a:lnSpc>
            </a:pPr>
            <a:r>
              <a:rPr lang="en-US" sz="3200" b="0" smtClean="0"/>
              <a:t>Highly suspicious:  appears much more frequently in failing than passing tests</a:t>
            </a:r>
          </a:p>
          <a:p>
            <a:pPr eaLnBrk="1" hangingPunct="1">
              <a:lnSpc>
                <a:spcPct val="85000"/>
              </a:lnSpc>
            </a:pPr>
            <a:endParaRPr lang="en-US" b="0" smtClean="0"/>
          </a:p>
        </p:txBody>
      </p:sp>
      <p:pic>
        <p:nvPicPr>
          <p:cNvPr id="2053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56325" y="188913"/>
            <a:ext cx="1008063" cy="796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aphicFrame>
        <p:nvGraphicFramePr>
          <p:cNvPr id="2050" name="Object 6"/>
          <p:cNvGraphicFramePr>
            <a:graphicFrameLocks noGrp="1" noChangeAspect="1"/>
          </p:cNvGraphicFramePr>
          <p:nvPr>
            <p:ph sz="half" idx="2"/>
            <p:custDataLst>
              <p:tags r:id="rId5"/>
            </p:custDataLst>
          </p:nvPr>
        </p:nvGraphicFramePr>
        <p:xfrm>
          <a:off x="1403350" y="1123950"/>
          <a:ext cx="5689600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8" imgW="2831760" imgH="812520" progId="Equation.3">
                  <p:embed/>
                </p:oleObj>
              </mc:Choice>
              <mc:Fallback>
                <p:oleObj name="Equation" r:id="rId8" imgW="283176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123950"/>
                        <a:ext cx="5689600" cy="163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442143293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Tarantula Approach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56325" y="188913"/>
            <a:ext cx="1008063" cy="796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aphicFrame>
        <p:nvGraphicFramePr>
          <p:cNvPr id="3074" name="Object 5"/>
          <p:cNvGraphicFramePr>
            <a:graphicFrameLocks noGrp="1" noChangeAspect="1"/>
          </p:cNvGraphicFramePr>
          <p:nvPr>
            <p:ph sz="half" idx="2"/>
            <p:custDataLst>
              <p:tags r:id="rId4"/>
            </p:custDataLst>
          </p:nvPr>
        </p:nvGraphicFramePr>
        <p:xfrm>
          <a:off x="6227763" y="836613"/>
          <a:ext cx="266382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9" imgW="2831760" imgH="812520" progId="Equation.3">
                  <p:embed/>
                </p:oleObj>
              </mc:Choice>
              <mc:Fallback>
                <p:oleObj name="Equation" r:id="rId9" imgW="283176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836613"/>
                        <a:ext cx="2663825" cy="76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724525" y="2924175"/>
            <a:ext cx="2884488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Simple program to compute</a:t>
            </a:r>
            <a:br>
              <a:rPr lang="en-US"/>
            </a:br>
            <a:r>
              <a:rPr lang="en-US"/>
              <a:t>the middle of three inputs,</a:t>
            </a:r>
            <a:br>
              <a:rPr lang="en-US"/>
            </a:br>
            <a:r>
              <a:rPr lang="en-US"/>
              <a:t>with a fault.</a:t>
            </a:r>
          </a:p>
        </p:txBody>
      </p:sp>
      <p:sp>
        <p:nvSpPr>
          <p:cNvPr id="3078" name="Rectangle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50825" y="1700213"/>
            <a:ext cx="5256213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85763" indent="-385763">
              <a:lnSpc>
                <a:spcPct val="93000"/>
              </a:lnSpc>
              <a:buClr>
                <a:srgbClr val="2A6AB3"/>
              </a:buClr>
              <a:buFont typeface="Wingdings" pitchFamily="2" charset="2"/>
              <a:buNone/>
            </a:pPr>
            <a:r>
              <a:rPr lang="en-US" sz="2000">
                <a:latin typeface="Lucida Console" pitchFamily="49" charset="0"/>
              </a:rPr>
              <a:t>mid() 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   int x, y, z, m;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1  read (x, y, z);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2  m = z;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3  if (y &lt; z)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4    if (x &lt; y)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5      m = y;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6    else if (x &lt; z)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7      </a:t>
            </a:r>
            <a:r>
              <a:rPr lang="en-US" sz="2000">
                <a:solidFill>
                  <a:schemeClr val="hlink"/>
                </a:solidFill>
                <a:latin typeface="Lucida Console" pitchFamily="49" charset="0"/>
              </a:rPr>
              <a:t>m = y;</a:t>
            </a:r>
            <a:br>
              <a:rPr lang="en-US" sz="2000">
                <a:solidFill>
                  <a:schemeClr val="hlink"/>
                </a:solidFill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8  else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9    if (x &gt; y)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10     m = y;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11   else if (x &gt; z)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12     m = x;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13   print (m);</a:t>
            </a:r>
          </a:p>
          <a:p>
            <a:pPr marL="385763" indent="-385763">
              <a:lnSpc>
                <a:spcPct val="93000"/>
              </a:lnSpc>
              <a:buClr>
                <a:srgbClr val="2A6AB3"/>
              </a:buClr>
              <a:buFont typeface="Wingdings" pitchFamily="2" charset="2"/>
              <a:buNone/>
            </a:pPr>
            <a:endParaRPr lang="en-US" sz="2000">
              <a:latin typeface="Lucida Console" pitchFamily="49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99054471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Tarantula Approach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57" cstate="print"/>
          <a:srcRect/>
          <a:stretch>
            <a:fillRect/>
          </a:stretch>
        </p:blipFill>
        <p:spPr bwMode="auto">
          <a:xfrm>
            <a:off x="6156325" y="188913"/>
            <a:ext cx="1008063" cy="796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aphicFrame>
        <p:nvGraphicFramePr>
          <p:cNvPr id="4098" name="Object 4"/>
          <p:cNvGraphicFramePr>
            <a:graphicFrameLocks noGrp="1" noChangeAspect="1"/>
          </p:cNvGraphicFramePr>
          <p:nvPr>
            <p:ph sz="half" idx="2"/>
            <p:custDataLst>
              <p:tags r:id="rId4"/>
            </p:custDataLst>
          </p:nvPr>
        </p:nvGraphicFramePr>
        <p:xfrm>
          <a:off x="6227763" y="836613"/>
          <a:ext cx="266382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58" imgW="2831760" imgH="812520" progId="Equation.3">
                  <p:embed/>
                </p:oleObj>
              </mc:Choice>
              <mc:Fallback>
                <p:oleObj name="Equation" r:id="rId58" imgW="283176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836613"/>
                        <a:ext cx="2663825" cy="76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-36513" y="1700213"/>
            <a:ext cx="4464051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85763" indent="-385763">
              <a:lnSpc>
                <a:spcPct val="93000"/>
              </a:lnSpc>
              <a:buClr>
                <a:srgbClr val="2A6AB3"/>
              </a:buClr>
              <a:buFont typeface="Wingdings" pitchFamily="2" charset="2"/>
              <a:buNone/>
            </a:pPr>
            <a:r>
              <a:rPr lang="en-US" sz="2000">
                <a:latin typeface="Lucida Console" pitchFamily="49" charset="0"/>
              </a:rPr>
              <a:t>mid() 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   int x, y, z, m;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1  read (x, y, z);                              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2  m = z;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3  if (y &lt; z)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4    if (x &lt; y)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5      m = y;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6    else if (x &lt; z)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7      </a:t>
            </a:r>
            <a:r>
              <a:rPr lang="en-US" sz="2000">
                <a:solidFill>
                  <a:schemeClr val="hlink"/>
                </a:solidFill>
                <a:latin typeface="Lucida Console" pitchFamily="49" charset="0"/>
              </a:rPr>
              <a:t>m = y;</a:t>
            </a:r>
            <a:br>
              <a:rPr lang="en-US" sz="2000">
                <a:solidFill>
                  <a:schemeClr val="hlink"/>
                </a:solidFill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8  else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9    if (x &gt; y)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10     m = y;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11   else if (x &gt; z)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12     m = x;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13   print (m);</a:t>
            </a:r>
          </a:p>
          <a:p>
            <a:pPr marL="385763" indent="-385763">
              <a:lnSpc>
                <a:spcPct val="93000"/>
              </a:lnSpc>
              <a:buClr>
                <a:srgbClr val="2A6AB3"/>
              </a:buClr>
              <a:buFont typeface="Wingdings" pitchFamily="2" charset="2"/>
              <a:buNone/>
            </a:pPr>
            <a:endParaRPr lang="en-US" sz="2000">
              <a:latin typeface="Lucida Console" pitchFamily="49" charset="0"/>
            </a:endParaRPr>
          </a:p>
        </p:txBody>
      </p:sp>
      <p:sp>
        <p:nvSpPr>
          <p:cNvPr id="1503239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50825" y="908050"/>
            <a:ext cx="198278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Run some tests. . .</a:t>
            </a:r>
          </a:p>
        </p:txBody>
      </p:sp>
      <p:sp>
        <p:nvSpPr>
          <p:cNvPr id="1503240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451225" y="1844675"/>
            <a:ext cx="40036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(3,3,5) (1,2,3) (3,2,1) (5,5,5) (5,3,4) (2,1,3)</a:t>
            </a:r>
          </a:p>
        </p:txBody>
      </p:sp>
      <p:sp>
        <p:nvSpPr>
          <p:cNvPr id="1503241" name="Oval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738563" y="2349500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42" name="Oval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738563" y="2636838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43" name="Oval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738563" y="2925763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44" name="Oval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738563" y="3213100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45" name="Oval 13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738563" y="3773488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46" name="Oval 1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738563" y="4060825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47" name="Oval 1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738563" y="5734050"/>
            <a:ext cx="215900" cy="215900"/>
          </a:xfrm>
          <a:prstGeom prst="ellipse">
            <a:avLst/>
          </a:prstGeom>
          <a:solidFill>
            <a:srgbClr val="008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49" name="Oval 17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356100" y="2349500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50" name="Oval 18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356100" y="2636838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51" name="Oval 19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356100" y="2925763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52" name="Oval 20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356100" y="3213100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55" name="Oval 23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356100" y="5734050"/>
            <a:ext cx="215900" cy="215900"/>
          </a:xfrm>
          <a:prstGeom prst="ellipse">
            <a:avLst/>
          </a:prstGeom>
          <a:solidFill>
            <a:srgbClr val="008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56" name="Oval 24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356100" y="3500438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57" name="Oval 25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003800" y="2349500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58" name="Oval 26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003800" y="2636838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59" name="Oval 27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003800" y="2925763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61" name="Oval 29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003800" y="5734050"/>
            <a:ext cx="215900" cy="215900"/>
          </a:xfrm>
          <a:prstGeom prst="ellipse">
            <a:avLst/>
          </a:prstGeom>
          <a:solidFill>
            <a:srgbClr val="008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63" name="Oval 3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651500" y="2349500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64" name="Oval 32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651500" y="2636838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65" name="Oval 33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5651500" y="2925763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67" name="Oval 35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5651500" y="5734050"/>
            <a:ext cx="215900" cy="215900"/>
          </a:xfrm>
          <a:prstGeom prst="ellipse">
            <a:avLst/>
          </a:prstGeom>
          <a:solidFill>
            <a:srgbClr val="008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69" name="Oval 37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300788" y="2349500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70" name="Oval 38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300788" y="2636838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71" name="Oval 39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6300788" y="2925763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72" name="Oval 40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300788" y="3213100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73" name="Oval 41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6300788" y="5734050"/>
            <a:ext cx="215900" cy="215900"/>
          </a:xfrm>
          <a:prstGeom prst="ellipse">
            <a:avLst/>
          </a:prstGeom>
          <a:solidFill>
            <a:srgbClr val="008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75" name="Oval 43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6948488" y="2349500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76" name="Oval 44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6948488" y="2636838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77" name="Oval 45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948488" y="2925763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78" name="Oval 46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6948488" y="3213100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79" name="Oval 47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948488" y="5734050"/>
            <a:ext cx="215900" cy="215900"/>
          </a:xfrm>
          <a:prstGeom prst="ellipse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82" name="Line 50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>
            <a:off x="0" y="40211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03283" name="Line 51"/>
          <p:cNvSpPr>
            <a:spLocks noChangeShapeType="1"/>
          </p:cNvSpPr>
          <p:nvPr>
            <p:custDataLst>
              <p:tags r:id="rId40"/>
            </p:custDataLst>
          </p:nvPr>
        </p:nvSpPr>
        <p:spPr bwMode="auto">
          <a:xfrm>
            <a:off x="-36513" y="4308475"/>
            <a:ext cx="9144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03284" name="Oval 52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6300788" y="3717925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85" name="Oval 53"/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5003800" y="4365625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86" name="Oval 54"/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5003800" y="4652963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87" name="Oval 55"/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5003800" y="4941888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88" name="Oval 56"/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651500" y="4365625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89" name="Oval 57"/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5651500" y="4652963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90" name="Oval 58"/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651500" y="5229225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91" name="Oval 59"/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6948488" y="4060825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92" name="Oval 60"/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6948488" y="3716338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93" name="Text Box 61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17550" y="1196975"/>
            <a:ext cx="3349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Look at whether they pass or fail</a:t>
            </a:r>
          </a:p>
        </p:txBody>
      </p:sp>
      <p:sp>
        <p:nvSpPr>
          <p:cNvPr id="1503295" name="Text Box 63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1958975" y="1455738"/>
            <a:ext cx="28733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Look at coverage of entities</a:t>
            </a:r>
          </a:p>
        </p:txBody>
      </p:sp>
      <p:sp>
        <p:nvSpPr>
          <p:cNvPr id="1503296" name="Text Box 64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466725" y="6092825"/>
            <a:ext cx="44069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Compute suspiciousness using the formula</a:t>
            </a:r>
          </a:p>
        </p:txBody>
      </p:sp>
      <p:sp>
        <p:nvSpPr>
          <p:cNvPr id="4149" name="Text Box 65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3040063" y="2320925"/>
            <a:ext cx="45847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                                                                           </a:t>
            </a:r>
          </a:p>
        </p:txBody>
      </p:sp>
      <p:sp>
        <p:nvSpPr>
          <p:cNvPr id="1503298" name="Rectangle 66"/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7526338" y="1700213"/>
            <a:ext cx="19431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85763" indent="-385763">
              <a:lnSpc>
                <a:spcPct val="93000"/>
              </a:lnSpc>
              <a:buClr>
                <a:srgbClr val="2A6AB3"/>
              </a:buClr>
              <a:buFont typeface="Wingdings" pitchFamily="2" charset="2"/>
              <a:buNone/>
            </a:pPr>
            <a:r>
              <a:rPr lang="en-US" sz="2000">
                <a:latin typeface="Lucida Console" pitchFamily="49" charset="0"/>
              </a:rPr>
              <a:t>   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/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0.5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0.5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0.5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0.63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0.0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0.71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0.83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0.0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0.0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0.0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0.0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0.0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0.5</a:t>
            </a:r>
          </a:p>
        </p:txBody>
      </p:sp>
      <p:sp>
        <p:nvSpPr>
          <p:cNvPr id="1503299" name="Text Box 67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5343525" y="6137275"/>
            <a:ext cx="3336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Fault is indeed most suspicious!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50151074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3239" grpId="0"/>
      <p:bldP spid="1503240" grpId="0"/>
      <p:bldP spid="1503241" grpId="0" animBg="1"/>
      <p:bldP spid="1503242" grpId="0" animBg="1"/>
      <p:bldP spid="1503243" grpId="0" animBg="1"/>
      <p:bldP spid="1503244" grpId="0" animBg="1"/>
      <p:bldP spid="1503245" grpId="0" animBg="1"/>
      <p:bldP spid="1503246" grpId="0" animBg="1"/>
      <p:bldP spid="1503247" grpId="0" animBg="1"/>
      <p:bldP spid="1503249" grpId="0" animBg="1"/>
      <p:bldP spid="1503250" grpId="0" animBg="1"/>
      <p:bldP spid="1503251" grpId="0" animBg="1"/>
      <p:bldP spid="1503252" grpId="0" animBg="1"/>
      <p:bldP spid="1503255" grpId="0" animBg="1"/>
      <p:bldP spid="1503256" grpId="0" animBg="1"/>
      <p:bldP spid="1503257" grpId="0" animBg="1"/>
      <p:bldP spid="1503258" grpId="0" animBg="1"/>
      <p:bldP spid="1503259" grpId="0" animBg="1"/>
      <p:bldP spid="1503261" grpId="0" animBg="1"/>
      <p:bldP spid="1503263" grpId="0" animBg="1"/>
      <p:bldP spid="1503264" grpId="0" animBg="1"/>
      <p:bldP spid="1503265" grpId="0" animBg="1"/>
      <p:bldP spid="1503267" grpId="0" animBg="1"/>
      <p:bldP spid="1503269" grpId="0" animBg="1"/>
      <p:bldP spid="1503270" grpId="0" animBg="1"/>
      <p:bldP spid="1503271" grpId="0" animBg="1"/>
      <p:bldP spid="1503272" grpId="0" animBg="1"/>
      <p:bldP spid="1503273" grpId="0" animBg="1"/>
      <p:bldP spid="1503275" grpId="0" animBg="1"/>
      <p:bldP spid="1503276" grpId="0" animBg="1"/>
      <p:bldP spid="1503277" grpId="0" animBg="1"/>
      <p:bldP spid="1503278" grpId="0" animBg="1"/>
      <p:bldP spid="1503279" grpId="0" animBg="1"/>
      <p:bldP spid="1503282" grpId="0" animBg="1"/>
      <p:bldP spid="1503283" grpId="0" animBg="1"/>
      <p:bldP spid="1503284" grpId="0" animBg="1"/>
      <p:bldP spid="1503285" grpId="0" animBg="1"/>
      <p:bldP spid="1503286" grpId="0" animBg="1"/>
      <p:bldP spid="1503287" grpId="0" animBg="1"/>
      <p:bldP spid="1503288" grpId="0" animBg="1"/>
      <p:bldP spid="1503289" grpId="0" animBg="1"/>
      <p:bldP spid="1503290" grpId="0" animBg="1"/>
      <p:bldP spid="1503291" grpId="0" animBg="1"/>
      <p:bldP spid="1503292" grpId="0" animBg="1"/>
      <p:bldP spid="1503293" grpId="0"/>
      <p:bldP spid="1503295" grpId="0"/>
      <p:bldP spid="1503296" grpId="0"/>
      <p:bldP spid="1503298" grpId="0"/>
      <p:bldP spid="15032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Tarantula Approach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026400" cy="5256212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800" b="0" smtClean="0"/>
              <a:t>Obvious benefits: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400" b="0" smtClean="0"/>
              <a:t>No problem if the fault is reached in some successful test cases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400" b="0" smtClean="0"/>
              <a:t>Doesn’t depend on having any successful tests that are similar to the failing test(s)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400" b="0" smtClean="0"/>
              <a:t>Provides a </a:t>
            </a:r>
            <a:r>
              <a:rPr lang="en-US" sz="2400" b="0" i="1" smtClean="0"/>
              <a:t>ranking</a:t>
            </a:r>
            <a:r>
              <a:rPr lang="en-US" sz="2400" b="0" smtClean="0"/>
              <a:t> of every statement, instead of just a set of nodes – directions on where to look next</a:t>
            </a:r>
          </a:p>
          <a:p>
            <a:pPr lvl="2" eaLnBrk="1" hangingPunct="1">
              <a:lnSpc>
                <a:spcPct val="85000"/>
              </a:lnSpc>
            </a:pPr>
            <a:r>
              <a:rPr lang="en-US" b="0" smtClean="0"/>
              <a:t>Numerical, even – how </a:t>
            </a:r>
            <a:r>
              <a:rPr lang="en-US" b="0" i="1" smtClean="0"/>
              <a:t>much</a:t>
            </a:r>
            <a:r>
              <a:rPr lang="en-US" b="0" smtClean="0"/>
              <a:t> more suspicious is X than Y?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400" b="0" smtClean="0"/>
              <a:t>The pretty visualization may be quite helpful in seeing relationships between suspicious statements</a:t>
            </a:r>
          </a:p>
          <a:p>
            <a:pPr lvl="1" eaLnBrk="1" hangingPunct="1">
              <a:lnSpc>
                <a:spcPct val="85000"/>
              </a:lnSpc>
            </a:pPr>
            <a:endParaRPr lang="en-US" sz="2400" b="0" smtClean="0"/>
          </a:p>
          <a:p>
            <a:pPr lvl="1" eaLnBrk="1" hangingPunct="1">
              <a:lnSpc>
                <a:spcPct val="85000"/>
              </a:lnSpc>
            </a:pPr>
            <a:r>
              <a:rPr lang="en-US" sz="2400" b="0" smtClean="0"/>
              <a:t>Is it less sensitive to accidental features of random tests, and to test suite quality in general?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400" b="0" smtClean="0"/>
              <a:t>What about minimized failing tests here?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325" y="188913"/>
            <a:ext cx="1008063" cy="796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277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6913" y="4221163"/>
            <a:ext cx="576262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4445115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Evaluating Fault Localization Approaches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169275" cy="5256212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200" b="0" smtClean="0"/>
              <a:t>So, how do the techniques stack up?</a:t>
            </a:r>
          </a:p>
          <a:p>
            <a:pPr eaLnBrk="1" hangingPunct="1">
              <a:lnSpc>
                <a:spcPct val="85000"/>
              </a:lnSpc>
            </a:pPr>
            <a:r>
              <a:rPr lang="en-US" sz="3200" b="0" smtClean="0"/>
              <a:t>Tarantula seems to be the best of the test suite based techniques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800" b="0" smtClean="0"/>
              <a:t>Next best is the Cause Transitions approach of Cleve and Zeller (see their paper), but it sometimes uses programmer knowledge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800" b="0" smtClean="0"/>
              <a:t>Two different Nearest-Neighbor approaches are next best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800" b="0" smtClean="0"/>
              <a:t>Set-intersection and set-union are worst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b="0" smtClean="0"/>
              <a:t>For details, see the Tarantula paper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72450" y="2420938"/>
            <a:ext cx="800100" cy="1171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45396534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Renieris and Reiss’ Localization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026400" cy="5256212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800" b="0" smtClean="0"/>
              <a:t>Collect </a:t>
            </a:r>
            <a:r>
              <a:rPr lang="en-US" sz="2800" b="0" i="1" smtClean="0"/>
              <a:t>spectra</a:t>
            </a:r>
            <a:r>
              <a:rPr lang="en-US" sz="2800" b="0" smtClean="0"/>
              <a:t> of executions, rather than the full executions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800" b="0" smtClean="0"/>
              <a:t>For example, just count the number of times each source statement executed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800" b="0" smtClean="0"/>
              <a:t>Previous work on using spectra for localization basically amounted to set difference/union – for example, find features unique to (or lacking in) the failing run(s)</a:t>
            </a:r>
          </a:p>
          <a:p>
            <a:pPr lvl="2" eaLnBrk="1" hangingPunct="1">
              <a:lnSpc>
                <a:spcPct val="85000"/>
              </a:lnSpc>
            </a:pPr>
            <a:r>
              <a:rPr lang="en-US" sz="2400" b="0" smtClean="0"/>
              <a:t>Problem:  many failing runs have </a:t>
            </a:r>
            <a:r>
              <a:rPr lang="en-US" sz="2400" b="0" i="1" smtClean="0"/>
              <a:t>no such features </a:t>
            </a:r>
            <a:r>
              <a:rPr lang="en-US" sz="2400" b="0" smtClean="0"/>
              <a:t>– many successful test cases have </a:t>
            </a:r>
            <a:r>
              <a:rPr lang="en-US" sz="2400" smtClean="0"/>
              <a:t>R</a:t>
            </a:r>
            <a:r>
              <a:rPr lang="en-US" sz="2400" b="0" smtClean="0"/>
              <a:t> (and maybe </a:t>
            </a:r>
            <a:r>
              <a:rPr lang="en-US" sz="2400" smtClean="0"/>
              <a:t>I</a:t>
            </a:r>
            <a:r>
              <a:rPr lang="en-US" sz="2400" b="0" smtClean="0"/>
              <a:t>) but not </a:t>
            </a:r>
            <a:r>
              <a:rPr lang="en-US" sz="2400" smtClean="0"/>
              <a:t>P</a:t>
            </a:r>
            <a:r>
              <a:rPr lang="en-US" sz="2400" b="0" smtClean="0"/>
              <a:t>!</a:t>
            </a:r>
          </a:p>
          <a:p>
            <a:pPr lvl="3" eaLnBrk="1" hangingPunct="1">
              <a:lnSpc>
                <a:spcPct val="85000"/>
              </a:lnSpc>
            </a:pPr>
            <a:r>
              <a:rPr lang="en-US" sz="2000" b="0" smtClean="0"/>
              <a:t>Otherwise, localization would</a:t>
            </a:r>
            <a:br>
              <a:rPr lang="en-US" sz="2000" b="0" smtClean="0"/>
            </a:br>
            <a:r>
              <a:rPr lang="en-US" sz="2000" b="0" smtClean="0"/>
              <a:t>be very easy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endParaRPr lang="en-US" sz="2400" b="0" smtClean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888" y="5516563"/>
            <a:ext cx="1266825" cy="962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7285260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Renieris and Reiss’ Localization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026400" cy="5256212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200" b="0" smtClean="0"/>
              <a:t>Some obvious and not so obvious points to think about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800" b="0" smtClean="0"/>
              <a:t>Technique makes intuitive sense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800" b="0" smtClean="0"/>
              <a:t>But what if there are no successful runs that are very similar?</a:t>
            </a:r>
          </a:p>
          <a:p>
            <a:pPr lvl="2" eaLnBrk="1" hangingPunct="1">
              <a:lnSpc>
                <a:spcPct val="85000"/>
              </a:lnSpc>
            </a:pPr>
            <a:r>
              <a:rPr lang="en-US" sz="2400" b="0" smtClean="0"/>
              <a:t>Random testing might produce runs that all differ in various accidental ways</a:t>
            </a:r>
          </a:p>
          <a:p>
            <a:pPr lvl="2" eaLnBrk="1" hangingPunct="1">
              <a:lnSpc>
                <a:spcPct val="85000"/>
              </a:lnSpc>
            </a:pPr>
            <a:r>
              <a:rPr lang="en-US" sz="2400" b="0" smtClean="0"/>
              <a:t>Is this approach over-dependent on test suite quality?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4707980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Renieris and Reiss’ Localization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026400" cy="5256212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200" b="0" smtClean="0"/>
              <a:t>Some obvious and not so obvious points to think about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800" b="0" smtClean="0"/>
              <a:t>What if we minimize the failing run using delta-debugging?</a:t>
            </a:r>
          </a:p>
          <a:p>
            <a:pPr lvl="2" eaLnBrk="1" hangingPunct="1">
              <a:lnSpc>
                <a:spcPct val="85000"/>
              </a:lnSpc>
            </a:pPr>
            <a:r>
              <a:rPr lang="en-US" sz="2400" b="0" smtClean="0"/>
              <a:t>Now lots of differences with original successful runs just due to length!</a:t>
            </a:r>
          </a:p>
          <a:p>
            <a:pPr lvl="2" eaLnBrk="1" hangingPunct="1">
              <a:lnSpc>
                <a:spcPct val="85000"/>
              </a:lnSpc>
            </a:pPr>
            <a:r>
              <a:rPr lang="en-US" sz="2400" b="0" smtClean="0"/>
              <a:t>We could produce a very similar run by using delta-debugging to get a 1-change run that succeeds (there will actually be many of these)</a:t>
            </a:r>
          </a:p>
          <a:p>
            <a:pPr lvl="3" eaLnBrk="1" hangingPunct="1">
              <a:lnSpc>
                <a:spcPct val="85000"/>
              </a:lnSpc>
            </a:pPr>
            <a:r>
              <a:rPr lang="en-US" sz="2000" b="0" smtClean="0"/>
              <a:t>Can still use Renieris and Reiss’ approach – because delta-debugging works over the inputs, not the program behavior, spectra for these runs will be more or less similar to the failing test case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0227543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Renieris and Reiss’ Localization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179388" y="1268413"/>
            <a:ext cx="8640762" cy="5256212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200" b="0" smtClean="0"/>
              <a:t>Many details (see the paper):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800" b="0" smtClean="0"/>
              <a:t>Choice of spectra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800" b="0" smtClean="0"/>
              <a:t>Choice of distance metric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800" b="0" smtClean="0"/>
              <a:t>How to handle equal spectra for failing/passing tests?</a:t>
            </a:r>
          </a:p>
          <a:p>
            <a:pPr eaLnBrk="1" hangingPunct="1">
              <a:lnSpc>
                <a:spcPct val="85000"/>
              </a:lnSpc>
            </a:pPr>
            <a:r>
              <a:rPr lang="en-US" sz="3200" b="0" smtClean="0"/>
              <a:t>Basic idea is nonetheless straightforward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021520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42988" y="4941888"/>
            <a:ext cx="5473700" cy="1366837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Tarantula Approach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sz="half" idx="1"/>
            <p:custDataLst>
              <p:tags r:id="rId4"/>
            </p:custDataLst>
          </p:nvPr>
        </p:nvSpPr>
        <p:spPr>
          <a:xfrm>
            <a:off x="290513" y="1268413"/>
            <a:ext cx="8026400" cy="5256212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800" b="0" smtClean="0"/>
              <a:t>Jones, Harrold (and Stasko):  Tarantula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b="0" smtClean="0"/>
              <a:t>Not based on distance metrics or a Lewis-like assumption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b="0" smtClean="0"/>
              <a:t>A “statistical” approach to fault localization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b="0" smtClean="0"/>
              <a:t>Originally conceived of as a visualization approach:  produces a picture of all source in program, colored according to how “suspicious” it is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800" b="0" smtClean="0">
                <a:solidFill>
                  <a:srgbClr val="008000"/>
                </a:solidFill>
              </a:rPr>
              <a:t>Green:  not likely to be faulty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800" b="0" smtClean="0">
                <a:solidFill>
                  <a:srgbClr val="FFFF00"/>
                </a:solidFill>
              </a:rPr>
              <a:t>Yellow:  hrm, a little suspicious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800" b="0" smtClean="0">
                <a:solidFill>
                  <a:schemeClr val="hlink"/>
                </a:solidFill>
              </a:rPr>
              <a:t>Red:  very suspicious, likely fault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endParaRPr lang="en-US" sz="2400" b="0" smtClean="0"/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35825" y="908050"/>
            <a:ext cx="1008063" cy="796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5138047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Tarantula Approach</a:t>
            </a: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325" y="188913"/>
            <a:ext cx="1008063" cy="796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072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4863" y="893763"/>
            <a:ext cx="7534275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6867103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Tarantula Approach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026400" cy="5256212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200" b="0" smtClean="0"/>
              <a:t>How do we score a statement in this approach?  (where do all those colors come from?)</a:t>
            </a:r>
          </a:p>
          <a:p>
            <a:pPr eaLnBrk="1" hangingPunct="1">
              <a:lnSpc>
                <a:spcPct val="85000"/>
              </a:lnSpc>
            </a:pPr>
            <a:r>
              <a:rPr lang="en-US" sz="3200" b="0" smtClean="0"/>
              <a:t>Again, assume we have a large set of tests, some passing, some failing</a:t>
            </a:r>
          </a:p>
          <a:p>
            <a:pPr eaLnBrk="1" hangingPunct="1">
              <a:lnSpc>
                <a:spcPct val="85000"/>
              </a:lnSpc>
            </a:pPr>
            <a:r>
              <a:rPr lang="en-US" sz="3200" b="0" smtClean="0"/>
              <a:t>“Coverage entity” e (e.g., statement)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800" b="0" i="1" smtClean="0"/>
              <a:t>failed(e)</a:t>
            </a:r>
            <a:r>
              <a:rPr lang="en-US" sz="2800" b="0" smtClean="0"/>
              <a:t> = # tests covering e that fail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800" b="0" i="1" smtClean="0"/>
              <a:t>passed(e)</a:t>
            </a:r>
            <a:r>
              <a:rPr lang="en-US" sz="2800" b="0" smtClean="0"/>
              <a:t> = # tests covering e that pass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800" b="0" i="1" smtClean="0"/>
              <a:t>totalfailed, totalpassed</a:t>
            </a:r>
            <a:r>
              <a:rPr lang="en-US" sz="2800" b="0" smtClean="0"/>
              <a:t> = what you’d expect</a:t>
            </a:r>
          </a:p>
          <a:p>
            <a:pPr eaLnBrk="1" hangingPunct="1">
              <a:lnSpc>
                <a:spcPct val="85000"/>
              </a:lnSpc>
            </a:pPr>
            <a:endParaRPr lang="en-US" sz="2000" b="0" smtClean="0"/>
          </a:p>
        </p:txBody>
      </p:sp>
      <p:pic>
        <p:nvPicPr>
          <p:cNvPr id="3174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325" y="188913"/>
            <a:ext cx="1008063" cy="796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174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67625" y="1484313"/>
            <a:ext cx="1223963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611210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Tarantula Approach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  <p:custDataLst>
              <p:tags r:id="rId4"/>
            </p:custDataLst>
          </p:nvPr>
        </p:nvSpPr>
        <p:spPr>
          <a:xfrm>
            <a:off x="290513" y="1268413"/>
            <a:ext cx="8026400" cy="5256212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200" b="0" smtClean="0"/>
              <a:t>How do we score a statement in this approach?  (where do all those colors come from?)</a:t>
            </a:r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56325" y="188913"/>
            <a:ext cx="1008063" cy="796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30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67625" y="1484313"/>
            <a:ext cx="1223963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6"/>
          <p:cNvGraphicFramePr>
            <a:graphicFrameLocks noGrp="1" noChangeAspect="1"/>
          </p:cNvGraphicFramePr>
          <p:nvPr>
            <p:ph sz="half" idx="2"/>
            <p:custDataLst>
              <p:tags r:id="rId5"/>
            </p:custDataLst>
          </p:nvPr>
        </p:nvGraphicFramePr>
        <p:xfrm>
          <a:off x="395288" y="2924175"/>
          <a:ext cx="8137525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9" imgW="2831760" imgH="812520" progId="Equation.3">
                  <p:embed/>
                </p:oleObj>
              </mc:Choice>
              <mc:Fallback>
                <p:oleObj name="Equation" r:id="rId9" imgW="283176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924175"/>
                        <a:ext cx="8137525" cy="233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481068961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82"/>
  <p:tag name="DEFAULTHEIGHT" val="304"/>
  <p:tag name="MMPROD_NEXTUNIQUEID" val="10010"/>
  <p:tag name="ISPRING_RESOURCE_PATHS_HASH_2" val="b5892868a516a36db16d79ab2cd6e7d7f852fe"/>
  <p:tag name="MMPROD_THEME_BG_IMAGE" val=""/>
  <p:tag name="MMPROD_UIDATA" val="&lt;database version=&quot;8.0&quot;&gt;&lt;object type=&quot;1&quot; unique_id=&quot;10001&quot;&gt;&lt;property id=&quot;20141&quot; value=&quot;Lesson18CausalityII&quot;/&gt;&lt;property id=&quot;20148&quot; value=&quot;5&quot;/&gt;&lt;property id=&quot;20184&quot; value=&quot;7&quot;/&gt;&lt;property id=&quot;20224&quot; value=&quot;C:\Users\brabhams.CN\Documents\My Adobe Presentations\Lesson18CausalityII&quot;/&gt;&lt;property id=&quot;20250&quot; value=&quot;0&quot;/&gt;&lt;property id=&quot;20251&quot; value=&quot;0&quot;/&gt;&lt;property id=&quot;20259&quot; value=&quot;0&quot;/&gt;&lt;property id=&quot;20600&quot; value=&quot;0&quot;/&gt;&lt;object type=&quot;2&quot; unique_id=&quot;11398&quot;&gt;&lt;object type=&quot;3&quot; unique_id=&quot;13914&quot;&gt;&lt;property id=&quot;20148&quot; value=&quot;5&quot;/&gt;&lt;property id=&quot;20300&quot; value=&quot;Slide 1 - &amp;quot;Renieris and Reiss’ Localization&amp;quot;&quot;/&gt;&lt;property id=&quot;20307&quot; value=&quot;791&quot;/&gt;&lt;property id=&quot;20309&quot; value=&quot;-1&quot;/&gt;&lt;/object&gt;&lt;object type=&quot;3&quot; unique_id=&quot;13915&quot;&gt;&lt;property id=&quot;20148&quot; value=&quot;5&quot;/&gt;&lt;property id=&quot;20300&quot; value=&quot;Slide 2 - &amp;quot;Renieris and Reiss’ Localization&amp;quot;&quot;/&gt;&lt;property id=&quot;20307&quot; value=&quot;792&quot;/&gt;&lt;property id=&quot;20309&quot; value=&quot;-1&quot;/&gt;&lt;/object&gt;&lt;object type=&quot;3&quot; unique_id=&quot;13916&quot;&gt;&lt;property id=&quot;20148&quot; value=&quot;5&quot;/&gt;&lt;property id=&quot;20300&quot; value=&quot;Slide 3 - &amp;quot;Renieris and Reiss’ Localization&amp;quot;&quot;/&gt;&lt;property id=&quot;20307&quot; value=&quot;793&quot;/&gt;&lt;property id=&quot;20309&quot; value=&quot;-1&quot;/&gt;&lt;/object&gt;&lt;object type=&quot;3&quot; unique_id=&quot;13917&quot;&gt;&lt;property id=&quot;20148&quot; value=&quot;5&quot;/&gt;&lt;property id=&quot;20300&quot; value=&quot;Slide 4 - &amp;quot;Renieris and Reiss’ Localization&amp;quot;&quot;/&gt;&lt;property id=&quot;20307&quot; value=&quot;794&quot;/&gt;&lt;property id=&quot;20309&quot; value=&quot;-1&quot;/&gt;&lt;/object&gt;&lt;object type=&quot;3&quot; unique_id=&quot;13918&quot;&gt;&lt;property id=&quot;20148&quot; value=&quot;5&quot;/&gt;&lt;property id=&quot;20300&quot; value=&quot;Slide 5 - &amp;quot;Renieris and Reiss’ Localization&amp;quot;&quot;/&gt;&lt;property id=&quot;20307&quot; value=&quot;795&quot;/&gt;&lt;property id=&quot;20309&quot; value=&quot;-1&quot;/&gt;&lt;/object&gt;&lt;object type=&quot;3&quot; unique_id=&quot;13919&quot;&gt;&lt;property id=&quot;20148&quot; value=&quot;5&quot;/&gt;&lt;property id=&quot;20300&quot; value=&quot;Slide 6 - &amp;quot;The Tarantula Approach&amp;quot;&quot;/&gt;&lt;property id=&quot;20307&quot; value=&quot;796&quot;/&gt;&lt;property id=&quot;20309&quot; value=&quot;-1&quot;/&gt;&lt;/object&gt;&lt;object type=&quot;3&quot; unique_id=&quot;13920&quot;&gt;&lt;property id=&quot;20148&quot; value=&quot;5&quot;/&gt;&lt;property id=&quot;20300&quot; value=&quot;Slide 7 - &amp;quot;The Tarantula Approach&amp;quot;&quot;/&gt;&lt;property id=&quot;20307&quot; value=&quot;797&quot;/&gt;&lt;property id=&quot;20309&quot; value=&quot;-1&quot;/&gt;&lt;/object&gt;&lt;object type=&quot;3&quot; unique_id=&quot;13921&quot;&gt;&lt;property id=&quot;20148&quot; value=&quot;5&quot;/&gt;&lt;property id=&quot;20300&quot; value=&quot;Slide 8 - &amp;quot;The Tarantula Approach&amp;quot;&quot;/&gt;&lt;property id=&quot;20307&quot; value=&quot;798&quot;/&gt;&lt;property id=&quot;20309&quot; value=&quot;-1&quot;/&gt;&lt;/object&gt;&lt;object type=&quot;3&quot; unique_id=&quot;13922&quot;&gt;&lt;property id=&quot;20148&quot; value=&quot;5&quot;/&gt;&lt;property id=&quot;20300&quot; value=&quot;Slide 9 - &amp;quot;The Tarantula Approach&amp;quot;&quot;/&gt;&lt;property id=&quot;20307&quot; value=&quot;799&quot;/&gt;&lt;property id=&quot;20309&quot; value=&quot;-1&quot;/&gt;&lt;/object&gt;&lt;object type=&quot;3&quot; unique_id=&quot;13923&quot;&gt;&lt;property id=&quot;20148&quot; value=&quot;5&quot;/&gt;&lt;property id=&quot;20300&quot; value=&quot;Slide 10 - &amp;quot;The Tarantula Approach&amp;quot;&quot;/&gt;&lt;property id=&quot;20307&quot; value=&quot;800&quot;/&gt;&lt;property id=&quot;20309&quot; value=&quot;-1&quot;/&gt;&lt;/object&gt;&lt;object type=&quot;3&quot; unique_id=&quot;13924&quot;&gt;&lt;property id=&quot;20148&quot; value=&quot;5&quot;/&gt;&lt;property id=&quot;20300&quot; value=&quot;Slide 11 - &amp;quot;The Tarantula Approach&amp;quot;&quot;/&gt;&lt;property id=&quot;20307&quot; value=&quot;801&quot;/&gt;&lt;property id=&quot;20309&quot; value=&quot;-1&quot;/&gt;&lt;/object&gt;&lt;object type=&quot;3&quot; unique_id=&quot;13925&quot;&gt;&lt;property id=&quot;20148&quot; value=&quot;5&quot;/&gt;&lt;property id=&quot;20300&quot; value=&quot;Slide 12 - &amp;quot;The Tarantula Approach&amp;quot;&quot;/&gt;&lt;property id=&quot;20307&quot; value=&quot;802&quot;/&gt;&lt;property id=&quot;20309&quot; value=&quot;-1&quot;/&gt;&lt;/object&gt;&lt;object type=&quot;3&quot; unique_id=&quot;13926&quot;&gt;&lt;property id=&quot;20148&quot; value=&quot;5&quot;/&gt;&lt;property id=&quot;20300&quot; value=&quot;Slide 13 - &amp;quot;The Tarantula Approach&amp;quot;&quot;/&gt;&lt;property id=&quot;20307&quot; value=&quot;803&quot;/&gt;&lt;property id=&quot;20309&quot; value=&quot;-1&quot;/&gt;&lt;/object&gt;&lt;object type=&quot;3&quot; unique_id=&quot;13927&quot;&gt;&lt;property id=&quot;20148&quot; value=&quot;5&quot;/&gt;&lt;property id=&quot;20300&quot; value=&quot;Slide 14 - &amp;quot;Evaluating Fault Localization Approaches &amp;quot;&quot;/&gt;&lt;property id=&quot;20307&quot; value=&quot;804&quot;/&gt;&lt;property id=&quot;20309&quot; value=&quot;-1&quot;/&gt;&lt;/object&gt;&lt;/object&gt;&lt;object type=&quot;8&quot; unique_id=&quot;11510&quot;&gt;&lt;/object&gt;&lt;object type=&quot;10&quot; unique_id=&quot;14025&quot;&gt;&lt;object type=&quot;11&quot; unique_id=&quot;14026&quot;&gt;&lt;/object&gt;&lt;/object&gt;&lt;object type=&quot;4&quot; unique_id=&quot;14027&quot;&gt;&lt;/object&gt;&lt;/object&gt;&lt;/database&gt;"/>
  <p:tag name="MMPROD_TAG_VCONFIG" val="PD94bWwgdmVyc2lvbj0iMS4wIiBlbmNvZGluZz0idXRmLTgiPz4NCjxjb25maWd1cmF0aW9uPg0KCTxicmFuZGluZz4NCgkJPHVpZm9udCBuYW1lPSJGT05UX05PVEVTX1RFWFQiIHZhbHVlPSJWZXJkYW5hLDE0LGZhbHNlLGZhbHNlLGZhbHNlIi8+DQoJPC9icmFuZGluZz4NCgk8Y29sb3JzPg0KCQk8dWljb2xvciBuYW1lPSJwcmltYXJ5IiB2YWx1ZT0iMHgwMDAwMDAiLz4NCgkJPHVpY29sb3IgbmFtZT0iZ2xvdyIgdmFsdWU9IjB4RkY2NjAwIi8+DQoJCTx1aWNvbG9yIG5hbWU9InRleHQiIHZhbHVlPSIweEZGRkZGRiIvPg0KCQk8dWljb2xvciBuYW1lPSJsaWdodCIgdmFsdWU9IjB4NEU1RDYwIi8+DQoJCTx1aWNvbG9yIG5hbWU9InNoYWRvdyIgdmFsdWU9IjB4MDAwMDAwIi8+DQoJCTx1aWNvbG9yIG5hbWU9ImJhY2tncm91bmQiIHZhbHVlPSIweDcyNzk3MSIvPg0KCTwvY29sb3JzPg0KCTxsYXlvdXQ+DQoJCTx1aXNob3cgbmFtZT0icHJlc2VudGF0aW9udGl0bGUiIHZhbHVlPSJ0cnVlIi8+PHVpc2hvdyBuYW1lPSJwcmVzZW50ZXJwaG90byIgdmFsdWU9ImZhbHNlIi8+PHVpc2hvdyBuYW1lPSJwcmVzZW50ZXJuYW1lIiB2YWx1ZT0iZmFsc2UiLz48dWlzaG93IG5hbWU9InByZXNlbnRlcnRpdGxlIiB2YWx1ZT0idHJ1ZSIvPjx1aXNob3cgbmFtZT0icHJlc2VudGVyZW1haWwiIHZhbHVlPSJmYWxzZSIvPjx1aXNob3cgbmFtZT0icHJlc2VudGVyYmlvIiB2YWx1ZT0iZmFsc2UiLz48dWlzaG93IG5hbWU9ImNvbXBhbnlsb2dvIiB2YWx1ZT0iZmFsc2UiLz48dWlzaG93IG5hbWU9InNpZGViYXIiIHZhbHVlPSJ0cnVlIi8+PHVpc2hvdyBuYW1lPSJvdXRsaW5lIiB2YWx1ZT0idHJ1ZSIvPjx1aXNob3cgbmFtZT0idGh1bWJuYWlsIiB2YWx1ZT0iZmFsc2UiLz4NCgkJPHVpc2hvdyBuYW1lPSJub3RlcyIgdmFsdWU9InRydWUiLz48dWlzaG93IG5hbWU9InNlYXJjaCIgdmFsdWU9ImZhbHNlIi8+PHVpc2hvdyBuYW1lPSJxdWl6IiB2YWx1ZT0iZmFsc2UiLz48dWlzaG93IG5hbWU9ImF0dGFjaG1lbnRzIiB2YWx1ZT0idHJ1ZSIvPjx1aXNob3cgbmFtZT0idXRpbHMiIHZhbHVlPSJ0cnVlIi8+PHVpc2hvdyBuYW1lPSJ2b2x1bWUiIHZhbHVlPSJ0cnVlIi8+PHVpc2hvdyBuYW1lPSJwbGF5YmFyIiB2YWx1ZT0idHJ1ZSIvPjx1aXNob3cgbmFtZT0idGFsa2luZ2hlYWQiIHZhbHVlPSJ0cnVlIi8+PHVpc2hvdyBuYW1lPSJzaWRlYmFyb25yaWdodCIgdmFsdWU9InRydWUiLz48dWlzaG93IG5hbWU9InZpZXdjaGFuZ2UiIHZhbHVlPSJ0cnVlIi8+PHVpc2hvdyBuYW1lPSJhbHdheXNTY3J1bmNoIiB2YWx1ZT0iZmFsc2UiLz48dWlzaG93IG5hbWU9ImluaXRpYWxkaXNwbGF5bW9kZWlzbm9ybWFsIiB2YWx1ZT0idHJ1ZSIvPjx1aXJlcGxhY2UgbmFtZT0ibG9nbyIgdmFsdWU9IiIvPjx1aXJlcGxhY2UgbmFtZT0iYmdpbWFnZSIgdmFsdWU9IiIvPjx1aXJlcGxhY2UgbmFtZT0iaW5pdGlhbHRhYiIgdmFsdWU9Im91dGxpbmUiLz48L2xheW91dD4NCgk8cHJlbG9hZGVyPjxzZXRCb29sIG5hbWU9ImRpc2FibGVBc3NldFByZWxvYWRlciIgdmFsdWU9InRydWUiLz48L3ByZWxvYWRlcj4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1FVSVoiIHZhbHVlPSJRdWl6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cXVpeiBwb2QgYW5kIG1lc3NhZ2UgYm94IHRleHRzLS0+DQoJCTx1aXRleHQgbmFtZT0iUVVJWlBPRF9RVUlaX0FUVEVNUFQiIHZhbHVlPSJRdWl6IEF0dGVtcHQ6Ii8+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+DQoJCTx1aXRleHQgbmFtZT0iUVVJWlBPRF9RVUVTQVRNUFRfU1RSIiB2YWx1ZT0iQXR0ZW1wdDogJW4gb2YgJXQiLz4NCgkJPHVpdGV4dCBuYW1lPSJRVUlaUE9EX1FVRVNUWVBFX1NUUiIgdmFsdWU9IlR5cGU6ICVzIi8+DQoJCTx1aXRleHQgbmFtZT0iUVVJWlBPRF9RVUVTVFlQRV9HUkQiIHZhbHVlPSJHcmFkZWQiLz4NCgkJPHVpdGV4dCBuYW1lPSJRVUlaUE9EX1FVRVNUWVBFX1NWWSIgdmFsdWU9IlN1cnZleSIvPg0KCQk8dWl0ZXh0IG5hbWU9IlFVSVpQT0RfUVVJWkFUTVBUX0lORiIgdmFsdWU9IkluZmluaXRlIi8+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iYjeEE7JiN4QTt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Gb2xpZSAlbiIvPg0KCQk8IS0tIHN1YnN0aXR1dGlvbjogJW4gPT0gc2xpZGUgbnVtYmVyIC0tPg0KCQk8IS0tIHN1YnN0aXR1dGlvbjogJXQgPT0gdG90YWwgc2xpZGUgY291bnQgLS0+DQoJCTx1aXRleHQgbmFtZT0iU0NSVUJCQVJTVEFUVVNfU0xJREVJTkZPIiB2YWx1ZT0iRm9saWUgJW4gLyAldCB8ICIvPg0KCQk8dWl0ZXh0IG5hbWU9IlNDUlVCQkFSU1RBVFVTX1NUT1BQRUQiIHZhbHVlPSJCZWVuZGV0Ii8+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+DQoJCTx1aXRleHQgbmFtZT0iU0NSVUJCQVJTVEFUVVNfUVVFU1RJT04iIHZhbHVlPSJGcmFnZSBiZWFudHdvcnRlbiIvPg0KCQk8dWl0ZXh0IG5hbWU9IlNDUlVCQkFSU1RBVFVTX1JFVklFV1FVSVoiIHZhbHVlPSJOb2NobWFscyBkdXJjaHNlaGVuIi8+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+DQoJCTx1aXRleHQgbmFtZT0iQklPV0lOX1RJVExFIiB2YWx1ZT0iU3ByZWNoZXI6ICVwIi8+DQoJCTx1aXRleHQgbmFtZT0iQklPQlROX1RJVExFIiB2YWx1ZT0iU3ByZWNoZXIiLz4NCgkJPHVpdGV4dCBuYW1lPSJESVZJREVSQlROX1RJVExFIiB2YWx1ZT0ifCIvPg0KCQk8dWl0ZXh0IG5hbWU9IkNPTlRBQ1RCVE5fVElUTEUiIHZhbHVlPSJLb250YWt0Ii8+DQoJCTx1aXRleHQgbmFtZT0iVEFCX1FVSVoiIHZhbHVlPSJRdWl6Ii8+DQoJCTx1aXRleHQgbmFtZT0iVEFCX09VVExJTkUiIHZhbHVlPSJTdHJ1a3R1ciIvPg0KCQk8dWl0ZXh0IG5hbWU9IlRBQl9USFVNQiIgdmFsdWU9Ik1pbmlhdHVyIi8+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+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+DQoJCTx1aXRleHQgbmFtZT0iUVVJWlBPRF9RVUVTQVRNUFRfU1RSIiB2YWx1ZT0iVmVyc3VjaDogJW4gdm9uICV0Ii8+DQoJCTx1aXRleHQgbmFtZT0iUVVJWlBPRF9RVUVTVFlQRV9TVFIiIHZhbHVlPSJUeXA6ICVzIi8+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+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+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+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+DQoJCTx1aXRleHQgbmFtZT0iU0NSVUJCQVJTVEFUVVNfQlVGRkVSSU5HIiB2YWx1ZT0iTWlzZSBlbiBtw6ltb2lyZSIvPg0KCQk8dWl0ZXh0IG5hbWU9IlNDUlVCQkFSU1RBVFVTX1FVRVNUSU9OIiB2YWx1ZT0iUsOpcG9uZHJlIMOgIGxhIHF1ZXN0aW9uIi8+DQoJCTx1aXRleHQgbmFtZT0iU0NSVUJCQVJTVEFUVVNfUkVWSUVXUVVJWiIgdmFsdWU9IlLDqXZpc2lvbiBkdSBxdWVzdGlvbm5haXJlIi8+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+DQoJCTx1aXRleHQgbmFtZT0iQVRUQUNITUVOVFMiIHZhbHVlPSJQacOoY2VzIGpvaW50ZXMiLz4NCgkJPCEtLSBzdWJzdGl0dXRpb246ICVwID09IGN1cnJlbnQgc3BlYWtlcidzIHRpdGxlIC0tPg0KCQk8dWl0ZXh0IG5hbWU9IkJJT1dJTl9USVRMRSIgdmFsdWU9IkJpbyA6ICVwIi8+DQoJCTx1aXRleHQgbmFtZT0iQklPQlROX1RJVExFIiB2YWx1ZT0iQmlvIDoiLz4NCgkJPHVpdGV4dCBuYW1lPSJESVZJREVSQlROX1RJVExFIiB2YWx1ZT0ifCIvPg0KCQk8dWl0ZXh0IG5hbWU9IkNPTlRBQ1RCVE5fVElUTEUiIHZhbHVlPSJDb250YWN0Ii8+DQoJCTx1aXRleHQgbmFtZT0iVEFCX1FVSVoiIHZhbHVlPSJRdWl6Ii8+DQoJCTx1aXRleHQgbmFtZT0iVEFCX09VVExJTkUiIHZhbHVlPSJQbGFuIi8+DQoJCTx1aXRleHQgbmFtZT0iVEFCX1RIVU1CIiB2YWx1ZT0iRGlhcG9zIi8+DQoJCTx1aXRleHQgbmFtZT0iVEFCX05PVEVTIiB2YWx1ZT0iTm90ZXMiLz4NCgkJPHVpdGV4dCBuYW1lPSJUQUJfU0VBUkNIIiB2YWx1ZT0iUmVjaGVyY2hlIi8+DQoJCTx1aXRleHQgbmFtZT0iU0xJREVfSEVBRElORyIgdmFsdWU9IlRpdHJlIGRlIGxhIGRpYXBvc2l0aXZlIi8+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+DQoJCTx1aXRleHQgbmFtZT0iQVRUQUNITkFNRV9IRUFESU5HIiB2YWx1ZT0iTm9tIGRlIGZpY2hpZXIiLz4NCgkJPHVpdGV4dCBuYW1lPSJBVFRBQ0hTSVpFX0hFQURJTkciIHZhbHVlPSJUYWlsbGUiLz4NCgkJPHVpdGV4dCBuYW1lPSJTTElERV9OT1RFUyIgdmFsdWU9IkNvbW1lbnRhaXJlcyBkZXMgZGlhcG9zaXRpdmVzIi8+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+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+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+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250cmVyIGwnZW5jYWRyw6kgYXV4IHBhcnRpY2lwYW50cyIvPg0KCQk8dWl0ZXh0IG5hbWU9Ik1VVEUiIHZhbHVlPSJNdWV0Ii8+DQoJCTx1aXRleHQgbmFtZT0iRE9DV1JBUF9USVRMRSIgdmFsdWU9IlBpw6hjZSBqb2ludGUgUHJlc2VudGVyIi8+DQoJCTx1aXRleHQgbmFtZT0iRE9DV1JBUF9NU0ciIHZhbHVlPSJFbnJlZ2lzdHJlciBzdXIgbW9uIG9yZGluYXRldXIiLz4NCgkJPHVpdGV4dCBuYW1lPSJET0NXUkFQX1BST01QVCIgdmFsdWU9IkNsaXF1ZXIgcG91ciB0w6lsw6ljaGFyZ2VyIi8+DQoJPC9sYW5ndWFnZT4NCgk8bGFuZ3VhZ2UgaWQ9Imph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1ZJRFBMQVlJTkciIHZhbHVlPSLjg5Pjg4fjgqrlho3nlJ/kuK0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UVVJWiIgdmFsdWU9IuOCr+OCpOOCui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1xdWl6IHBvZCBhbmQgbWVzc2FnZSBib3ggdGV4dHMtLT4NCgkJPHVpdGV4dCBuYW1lPSJRVUlaUE9EX1FVSVpfQVRURU1QVCIgdmFsdWU9IuOCr+OCpOOCuuippuihjOWbnuaVsCA6ICIvPg0KCQk8dWl0ZXh0IG5hbWU9IlFVSVpQT0RfUVVJWl9BVFRFTVBUX1ZBTFVFIiB2YWx1ZT0iJW4gLyAldCIvPg0KCQk8dWl0ZXh0IG5hbWU9IlFVSVpQT0RfUVVJWl9TQ09SRSIgdmFsdWU9IuOCueOCs+OCoiA6ICIvPg0KCQk8dWl0ZXh0IG5hbWU9IlFVSVpQT0RfUVVJWl9QQVNTU0NPUkUiIHZhbHVlPSLlkIjmoLzngrkgOiIvPg0KCQk8dWl0ZXh0IG5hbWU9IlFVSVpQT0RfUVVJWl9NQVhTQ09SRSIgdmFsdWU9IuacgOmrmOW+l+eCuSA6ICIvPg0KCQk8dWl0ZXh0IG5hbWU9IlFVSVpQT0RfUVVFU0FUTVBUX1NUUiIgdmFsdWU9IuippuihjOWbnuaVsCA6ICVuIC8gJXQiLz4NCgkJPHVpdGV4dCBuYW1lPSJRVUlaUE9EX1FVRVNUWVBFX1NUUiIgdmFsdWU9IuOCv+OCpOODlyA6ICVzIi8+DQoJCTx1aXRleHQgbmFtZT0iUVVJWlBPRF9RVUVTVFlQRV9HUkQiIHZhbHVlPSLoqZXkvqEiLz4NCgkJPHVpdGV4dCBuYW1lPSJRVUlaUE9EX1FVRVNUWVBFX1NWWSIgdmFsdWU9IuOCouODs+OCseODvOODiCIvPg0KCQk8dWl0ZXh0IG5hbWU9IlFVSVpQT0RfUVVJWkFUTVBUX0lORiIgdmFsdWU9IueEoeWItumZkCIvPg0KCQk8dWl0ZXh0IG5hbWU9IlFVSVpQT0RfUVVFU0FUTVBUX0lORiIgdmFsdWU9IueEoeWItumZkCIvPg0KCQk8dWl0ZXh0IG5hbWU9IldBUk5JTkdNU0dfWUVTU1RSSU5HIiB2YWx1ZT0i44Gv44GEIi8+DQoJCTx1aXRleHQgbmFtZT0iV0FSTklOR01TR19OT1NUUklORyIgdmFsdWU9IuOBhOOBhOOBiCIvPg0KCQk8dWl0ZXh0IG5hbWU9IldBUk5JTkdNU0dfVElUTEVTVFJJTkciIHZhbHVlPSLjgq/jgqTjgrrjga7jg4rjg5PjgrLjg7zjgrfjg6fjg7PjgavplqLjgZnjgovorablkYoiLz4NCgkJPHVpdGV4dCBuYW1lPSJXQVJOSU5HTVNHX01TR1NUUklORyIgdmFsdWU9IuOBk+OBruOCr+OCpOOCuuOBq+OBr+OAgeOBvuOBoOino+etlOOBl+OBpuOBhOOBquOBhOizquWVj+OBjOOBguOCiuOBvuOBmeOAgiYjeEE7JiN4QTsg44Kv44Kk44K644KS57WC5LqG44GZ44KL44Gr44Gv44CB44CM44Gv44GE44CN44KS44Kv44Oq44OD44Kv44GX44G+44GZ44CC44Kv44Kk44K644KS57aa6KGM44GZ44KL44Gr44Gv44CB44CM44GE44GE44GI44CN44KS44Kv44Oq44OD44Kv44GX44G+44GZ44CCIi8+DQoJCTx1aXRleHQgbmFtZT0iSU5GT1JNQVRJT05fSDI2NF9GTEFTSFBMQVlFUiIgdmFsdWU9IuOBiuS9v+OBhOOBruOCs+ODs+ODlOODpeODvOOCv+OBq+ePvuWcqOOCpOODs+OCueODiOODvOODq+OBleOCjOOBpuOBhOOCiyBGbGFzaCBQbGF5ZXIg44Gu44OQ44O844K444On44Oz44Gv44CB44GT44Gu44OT44OH44Kq44KS44K144Od44O844OI44GX44Gm44GE44G+44Gb44KT44CC5pyA5paw44GuIEZsYXNoIFBsYXllciDjgpLjg4Djgqbjg7Pjg63jg7zjg4njgZnjgovjgavjga/jgIHjg5Pjg4fjgqrpoJjln5/jgpLjgq/jg6rjg4Pjgq/jgZfjgabjgY/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+C5Yqg6ICF44Gr6KaL44Gb44KLIi8+DQoJCTx1aXRleHQgbmFtZT0iTVVURSIgdmFsdWU9IuODn+ODpeODvOODiCIvPg0KCQk8dWl0ZXh0IG5hbWU9IkRPQ1dSQVBfVElUTEUiIHZhbHVlPSJQcmVzZW50ZXI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7Iqs65287J2065OcICVuIi8+DQoJCTwhLS0gc3Vic3RpdHV0aW9uOiAlbiA9PSBzbGlkZSBudW1iZXIgLS0+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+DQoJCTx1aXRleHQgbmFtZT0iU0NSVUJCQVJTVEFUVVNfTk9BVURJTyIgdmFsdWU9IuyYpOuUlOyYpCDsl4bsnYwiLz4NCgkJPHVpdGV4dCBuYW1lPSJTQ1JVQkJBUlNUQVRVU19WSURQTEFZSU5HIiB2YWx1ZT0i67mE65SU7JikIOyerOyDnSDspJEiLz4NCgkJPHVpdGV4dCBuYW1lPSJTQ1JVQkJBUlNUQVRVU19MT0FESU5HIiB2YWx1ZT0i66Gc65SpIi8+DQoJCTx1aXRleHQgbmFtZT0iU0NSVUJCQVJTVEFUVVNfQlVGRkVSSU5HIiB2YWx1ZT0i67KE7Y2866eBIi8+DQoJCTx1aXRleHQgbmFtZT0iU0NSVUJCQVJTVEFUVVNfUVVFU1RJT04iIHZhbHVlPSLsp4jrrLjsl5Ag64u17ZWY6riwIi8+DQoJCTx1aXRleHQgbmFtZT0iU0NSVUJCQVJTVEFUVVNfUkVWSUVXUVVJWiIgdmFsdWU9IuyniOusuCDri6Tsi5zrs7TquLAiLz4NCgkJPCEtLSBzdWJzdGl0dXRpb246ICVtID09IG1pbnV0ZXMgcmVtYWluaW5nIC0tPg0KCQk8IS0tIHN1YnN0aXR1dGlvbjogJXMgPT0gc2Vjb25kcyByZW1haW5pbmcgLS0+DQoJCTx1aXRleHQgbmFtZT0iRUxBUFNFRCIgdmFsdWU9IiVt67aEICVz7LSIIOuCqOydjCIvPg0KCQk8dWl0ZXh0IG5hbWU9Ik5PVEZPVU5EIiB2YWx1ZT0i7JeG7J2MIi8+DQoJCTx1aXRleHQgbmFtZT0iQVRUQUNITUVOVFMiIHZhbHVlPSLssqjrtoAg7YyM7J28Ii8+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+DQoJCTx1aXRleHQgbmFtZT0iVEFCX1RIVU1CIiB2YWx1ZT0i7LaV7IaM7YyQIi8+DQoJCTx1aXRleHQgbmFtZT0iVEFCX05PVEVTIiB2YWx1ZT0i64W47Yq4Ii8+DQoJCTx1aXRleHQgbmFtZT0iVEFCX1NFQVJDSCIgdmFsdWU9IuqygOyDiSIvPg0KCQk8dWl0ZXh0IG5hbWU9IlNMSURFX0hFQURJTkciIHZhbHVlPSLsiqzrnbzsnbTrk5wg7KCc66qpIi8+DQoJCTx1aXRleHQgbmFtZT0iRFVSQVRJT05fSEVBRElORyIgdmFsdWU9IuyerOyDneyLnOqwhCIvPg0KCQk8dWl0ZXh0IG5hbWU9IlNFQVJDSF9IRUFESU5HIiB2YWx1ZT0i7YWN7Iqk7Yq4IOqygOyDiToiLz4NCgkJPHVpdGV4dCBuYW1lPSJUSFVNQl9IRUFESU5HIiB2YWx1ZT0i7Iqs65287J2065OcIi8+DQoJCTx1aXRleHQgbmFtZT0iVEhVTUJfSU5GTyIgdmFsdWU9IuygnOuqqS/snqzsg53si5zqsIQiLz4NCgkJPHVpdGV4dCBuYW1lPSJBVFRBQ0hOQU1FX0hFQURJTkciIHZhbHVlPSLtjIzsnbwg7J2066aEIi8+DQoJCTx1aXRleHQgbmFtZT0iQVRUQUNIU0laRV9IRUFESU5HIiB2YWx1ZT0i7YGs6riwIi8+DQoJCTx1aXRleHQgbmFtZT0iU0xJREVfTk9URVMiIHZhbHVlPSLsiqzrnbzsnbTrk5wg64W47Yq4Ii8+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+DQoJCTx1aXRleHQgbmFtZT0iUVVJWlBPRF9RVUlaX1BBU1NTQ09SRSIgdmFsdWU9Iu2GteqzvCDsoJDsiJg6Ii8+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+E7ZWY7KeAIOyViuydgCDsp4jrrLjsnbQg7J6I7Iq164uI64ukLiYjeEE7JiN4QTvtgLTspojrpbwg7KKF66OM7ZWY66Ck66m0IFvsmIhd66W8IO2BtOumre2VmOqzoCwg7YC07KaI66W8IOqzhOyGje2VmOugpOuptCBb7JWE64uI7JikXeulvCDtgbTrpq3tlZjsi63si5zsmKQuIi8+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+DQoJCTx1aXRleHQgbmFtZT0iRE9DV1JBUF9QUk9NUFQiIHZhbHVlPSLtgbTrpq3tlZjsl6wg64uk7Jq066Gc65OcIi8+DQoJPC9sYW5ndWFnZT4NCgk8bGFuZ3VhZ2UgaWQ9ImVz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RldGVuaWRhIi8+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+DQoJCTx1aXRleHQgbmFtZT0iU0NSVUJCQVJTVEFUVVNfUkVWSUVXUVVJWiIgdmFsdWU9IlJldmlzYW5kbyBwcnVlYmEiLz4NCgkJPCEtLSBzdWJzdGl0dXRpb246ICVtID09IG1pbnV0ZXMgcmVtYWluaW5nIC0tPg0KCQk8IS0tIHN1YnN0aXR1dGlvbjogJXMgPT0gc2Vjb25kcyByZW1haW5pbmcgLS0+DQoJCTx1aXRleHQgbmFtZT0iRUxBUFNFRCIgdmFsdWU9IiVtIG1pbnV0b3MgJXMgc2VndW5kb3MgcmVzdGFudGVzIi8+DQoJCTx1aXRleHQgbmFtZT0iTk9URk9VTkQiIHZhbHVlPSJObyBzZSBoYSBlbmNvbnRyYWRvIG5hZGEiLz4NCgkJPHVpdGV4dCBuYW1lPSJBVFRBQ0hNRU5UUyIgdmFsdWU9IkFyY2hpdm9zIGFkanVudG9zIi8+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+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+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+DQoJCTx1aXRleHQgbmFtZT0iUVVJWlBPRF9RVUlaX0FUVEVNUFRfVkFMVUUiIHZhbHVlPSIlbiBkZSAldCIvPg0KCQk8dWl0ZXh0IG5hbWU9IlFVSVpQT0RfUVVJWl9TQ09SRSIgdmFsdWU9IlB1bnR1YWNpw7NuOiIvPg0KCQk8dWl0ZXh0IG5hbWU9IlFVSVpQT0RfUVVJWl9QQVNTU0NPUkUiIHZhbHVlPSJQdW50dWFjacOzbiBwYXJhIGFwcm9iYXI6Ii8+DQoJCTx1aXRleHQgbmFtZT0iUVVJWlBPRF9RVUlaX01BWFNDT1JFIiB2YWx1ZT0iUHVudHVhY2nDs24gbcOheGltYToiLz4NCgkJPHVpdGV4dCBuYW1lPSJRVUlaUE9EX1FVRVNBVE1QVF9TVFIiIHZhbHVlPSJJbnRlbnRvczogJW4gZGUgJXQiLz4NCgkJPHVpdGV4dCBuYW1lPSJRVUlaUE9EX1FVRVNUWVBFX1NUUiIgdmFsdWU9IlRpcG86ICVzIi8+DQoJCTx1aXRleHQgbmFtZT0iUVVJWlBPRF9RVUVTVFlQRV9HUkQiIHZhbHVlPSJDb24gcHVudHVhY2nDs24iLz4NCgkJPHVpdGV4dCBuYW1lPSJRVUlaUE9EX1FVRVNUWVBFX1NWWSIgdmFsdWU9IkVuY3Vlc3RhIi8+DQoJCTx1aXRleHQgbmFtZT0iUVVJWlBPRF9RVUlaQVRNUFRfSU5GIiB2YWx1ZT0iSW5maW5pdG8iLz4NCgkJPHVpdGV4dCBuYW1lPSJRVUlaUE9EX1FVRVNBVE1QVF9JTkYiIHZhbHVlPSJJbmZpbml0byIvPg0KCQk8dWl0ZXh0IG5hbWU9IldBUk5JTkdNU0dfWUVTU1RSSU5HIiB2YWx1ZT0iU8OtIi8+DQoJCTx1aXRleHQgbmFtZT0iV0FSTklOR01TR19OT1NUUklORyIgdmFsdWU9Ik5vIi8+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+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+DQoJPGxhbmd1YWdlIGlkPSJw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TbGlkZSAlbiIvPg0KCQk8IS0tIHN1YnN0aXR1dGlvbjogJW4gPT0gc2xpZGUgbnVtYmVyIC0tPg0KCQk8IS0tIHN1YnN0aXR1dGlvbjogJXQgPT0gdG90YWwgc2xpZGUgY291bnQgLS0+DQoJCTx1aXRleHQgbmFtZT0iU0NSVUJCQVJTVEFUVVNfU0xJREVJTkZPIiB2YWx1ZT0iU2xpZGUgJW4gLyAldCB8ICIvPg0KCQk8dWl0ZXh0IG5hbWU9IlNDUlVCQkFSU1RBVFVTX1NUT1BQRUQiIHZhbHVlPSJQYXJhZG8iLz4NCgkJPHVpdGV4dCBuYW1lPSJTQ1JVQkJBUlNUQVRVU19QTEFZSU5HIiB2YWx1ZT0iUmVwcm9kdXppbmRvIi8+DQoJCTx1aXRleHQgbmFtZT0iU0NSVUJCQVJTVEFUVVNfTk9BVURJTyIgdmFsdWU9IlNlbSDDoXVkaW8iLz4NCgkJPHVpdGV4dCBuYW1lPSJTQ1JVQkJBUlNUQVRVU19WSURQTEFZSU5HIiB2YWx1ZT0iVsOtZGVvIGVtIHJlcHJvZHXDp8OjbyIvPg0KCQk8dWl0ZXh0IG5hbWU9IlNDUlVCQkFSU1RBVFVTX0xPQURJTkciIHZhbHVlPSJDYXJyZWdhbmRvIi8+DQoJCTx1aXRleHQgbmFtZT0iU0NSVUJCQVJTVEFUVVNfQlVGRkVSSU5HIiB2YWx1ZT0iQXJtYXplbmFuZG8gZW0gYnVmZmVyIi8+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+DQoJCTx1aXRleHQgbmFtZT0iRUxBUFNFRCIgdmFsdWU9IiVtIG1pbnV0b3MgJXMgc2VndW5kb3MgcmVzdGFudGVzIi8+DQoJCTx1aXRleHQgbmFtZT0iTk9URk9VTkQiIHZhbHVlPSJOYWRhIGVuY29udHJhZG8iLz4NCgkJPHVpdGV4dCBuYW1lPSJBVFRBQ0hNRU5UUyIgdmFsdWU9IkFuZXhv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+DQoJCTx1aXRleHQgbmFtZT0iRFVSQVRJT05fSEVBRElORyIgdmFsdWU9IkR1cmHDp8OjbyIvPg0KCQk8dWl0ZXh0IG5hbWU9IlNFQVJDSF9IRUFESU5HIiB2YWx1ZT0iUHJvY3VyYXIgdGV4dG86Ii8+DQoJCTx1aXRleHQgbmFtZT0iVEhVTUJfSEVBRElORyIgdmFsdWU9IlNsaWRlIi8+DQoJCTx1aXRleHQgbmFtZT0iVEhVTUJfSU5GTyIgdmFsdWU9IlTDrXR1bG8vRHVyYcOnw6NvIGRvIHNsaWRlIi8+DQoJCTx1aXRleHQgbmFtZT0iQVRUQUNITkFNRV9IRUFESU5HIiB2YWx1ZT0iTm9tZSBkbyBhcnF1aXZvIi8+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+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+DQoJCTx1aXRleHQgbmFtZT0iUVVJWlBPRF9RVUVTVFlQRV9HUkQiIHZhbHVlPSJDbGFzc2lmaWNhdMOzcmlhIi8+DQoJCTx1aXRleHQgbmFtZT0iUVVJWlBPRF9RVUVTVFlQRV9TVlkiIHZhbHVlPSJQZXNxdWlzYSIvPg0KCQk8dWl0ZXh0IG5hbWU9IlFVSVpQT0RfUVVJWkFUTVBUX0lORiIgdmFsdWU9IkluZmluaXRvIi8+DQoJCTx1aXRleHQgbmFtZT0iUVVJWlBPRF9RVUVTQVRNUFRfSU5GIiB2YWx1ZT0iSW5maW5pdG8iLz4NCgkJPHVpdGV4dCBuYW1lPSJXQVJOSU5HTVNHX1lFU1NUUklORyIgdmFsdWU9IlNpbSIvPg0KCQk8dWl0ZXh0IG5hbWU9IldBUk5JTkdNU0dfTk9TVFJJTkciIHZhbHVlPSJOw6NvIi8+DQoJCTx1aXRleHQgbmFtZT0iV0FSTklOR01TR19USVRMRVNUUklORyIgdmFsdWU9IkFsZXJ0YSBkZSBuYXZlZ2HDp8OjbyBkbyBxdWVzdGlvbsOhcmlvIi8+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FyIGJhcnJhIGxhdGVyYWwgYW8gcGFydGljaXBhbnRlcyIvPg0KCQk8dWl0ZXh0IG5hbWU9Ik1VVEUiIHZhbHVlPSJNdWRvIi8+DQoJCTx1aXRleHQgbmFtZT0iRE9DV1JBUF9USVRMRSIgdmFsdWU9IkFuZXhvIGRlIGFycXVpdm8gZG8gUHJlc2VudGVyIi8+DQoJCTx1aXRleHQgbmFtZT0iRE9DV1JBUF9NU0ciIHZhbHVlPSJTYWx2YXIgZW0gTWV1IGNvbXB1dGFkb3IiLz4NCgkJPHVpdGV4dCBuYW1lPSJET0NXUkFQX1BST01QVCIgdmFsdWU9IkNsaXF1ZSBwYXJhIGJhaXhhciIvPg0KCTwvbGFuZ3VhZ2U+DQoJPGxhbmd1YWdlIGlkPSJp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Fwb3NpdGl2YSAlbiIvPg0KCQk8IS0tIHN1YnN0aXR1dGlvbjogJW4gPT0gc2xpZGUgbnVtYmVyIC0tPg0KCQk8IS0tIHN1YnN0aXR1dGlvbjogJXQgPT0gdG90YWwgc2xpZGUgY291bnQgLS0+DQoJCTx1aXRleHQgbmFtZT0iU0NSVUJCQVJTVEFUVVNfU0xJREVJTkZPIiB2YWx1ZT0iRGlhcG9zaXRpdmEgJW4gLyAldCB8ICIvPg0KCQk8dWl0ZXh0IG5hbWU9IlNDUlVCQkFSU1RBVFVTX1NUT1BQRUQiIHZhbHVlPSJJbnRlcnJvdHRvIi8+DQoJCTx1aXRleHQgbmFtZT0iU0NSVUJCQVJTVEFUVVNfUExBWUlORyIgdmFsdWU9IlJpcHJvZHV6aW9uZSIvPg0KCQk8dWl0ZXh0IG5hbWU9IlNDUlVCQkFSU1RBVFVTX05PQVVESU8iIHZhbHVlPSJBdWRpbyBpbmF0dC4iLz4NCgkJPHVpdGV4dCBuYW1lPSJTQ1JVQkJBUlNUQVRVU19WSURQTEFZSU5HIiB2YWx1ZT0iVmlkZW8gaW4gcmlwcm9kdXppb25lIi8+DQoJCTx1aXRleHQgbmFtZT0iU0NSVUJCQVJTVEFUVVNfTE9BRElORyIgdmFsdWU9IkNhcmljYW1lbnRvIi8+DQoJCTx1aXRleHQgbmFtZT0iU0NSVUJCQVJTVEFUVVNfQlVGRkVSSU5HIiB2YWx1ZT0iQnVmZmVyaW5nIi8+DQoJCTx1aXRleHQgbmFtZT0iU0NSVUJCQVJTVEFUVVNfUVVFU1RJT04iIHZhbHVlPSJSaXNwb25kaSBhIGRvbWFuZGEiLz4NCgkJPHVpdGV4dCBuYW1lPSJTQ1JVQkJBUlNUQVRVU19SRVZJRVdRVUlaIiB2YWx1ZT0iUmV2aXNpb25lIGRlbCBxdWl6Ii8+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+DQoJCTx1aXRleHQgbmFtZT0iQVRUQUNITUVOVFMiIHZhbHVlPSJBbGxlZ2F0aS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QuIi8+DQoJCTx1aXRleHQgbmFtZT0iVEFCX1FVSVoiIHZhbHVlPSJRdWl6Ii8+DQoJCTx1aXRleHQgbmFtZT0iVEFCX09VVExJTkUiIHZhbHVlPSJTdHJ1dHR1cmEiLz4NCgkJPHVpdGV4dCBuYW1lPSJUQUJfVEhVTUIiIHZhbHVlPSJNaW5pYXR1cmUiLz4NCgkJPHVpdGV4dCBuYW1lPSJUQUJfTk9URVMiIHZhbHVlPSJOb3RlIi8+DQoJCTx1aXRleHQgbmFtZT0iVEFCX1NFQVJDSCIgdmFsdWU9IkNlcmNhIi8+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+DQoJCTx1aXRleHQgbmFtZT0iU0xJREVfTk9URVMiIHZhbHVlPSJOb3RlIGRpYXBvc2l0aXZhIi8+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+DQoJCTx1aXRleHQgbmFtZT0iUVVJWlBPRF9RVUlaX1BBU1NTQ09SRSIgdmFsdWU9IlB1bnRlZ2dpbyBtaW5pbW86Ii8+DQoJCTx1aXRleHQgbmFtZT0iUVVJWlBPRF9RVUlaX01BWFNDT1JFIiB2YWx1ZT0iUHVudGVnZ2lvIG1hc3NpbW86Ii8+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+DQoJCTx1aXRleHQgbmFtZT0iV0FSTklOR01TR19ZRVNTVFJJTkciIHZhbHVlPSJTw6wiLz4NCgkJPHVpdGV4dCBuYW1lPSJXQVJOSU5HTVNHX05PU1RSSU5HIiB2YWx1ZT0iTm8iLz4NCgkJPHVpdGV4dCBuYW1lPSJXQVJOSU5HTVNHX1RJVExFU1RSSU5HIiB2YWx1ZT0iQXZ2ZXJ0ZW56YSBuYXZpZ2F6aW9uZSBxdWl6Ii8+DQoJCTx1aXRleHQgbmFtZT0iV0FSTklOR01TR19NU0dTVFJJTkciIHZhbHVlPSJPY2NvcnJlIGFuY29yYSByaXNwb25kZXJlIGFkIGFsY3VuZSBkb21hbmRlIGRlbCBxdWl6LiYjeEE7JiN4QTtTZSBmYXRlIGNsaWMgc3UgU8OsLCB1c2NpcmV0ZSBkYWwgcXVpei4gRmF0ZSBjbGljIHN1IE5vIHBlciBjb250aW51YXJlIGlsIHF1aXouIi8+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EgYmFycmEgbGF0ZXJhbGUgYWkgcGFydGVjaXBhbnRpIi8+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+DQoJPGxhbmd1YWdlIGlkPSJub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+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+DQoJCTx1aXRleHQgbmFtZT0iU0NSVUJCQVJTVEFUVVNfUVVFU1RJT04iIHZhbHVlPSJWcmFhZyBtZXQgYW50d29vcmQiLz4NCgkJPHVpdGV4dCBuYW1lPSJTQ1JVQkJBUlNUQVRVU19SRVZJRVdRVUlaIiB2YWx1ZT0iUXVpeiBjb250cm9sZXJlbiIvPg0KCQk8IS0tIHN1YnN0aXR1dGlvbjogJW0gPT0gbWludXRlcyByZW1haW5pbmcgLS0+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+DQoJCTwhLS0gc3Vic3RpdHV0aW9uOiAlcCA9PSBjdXJyZW50IHNwZWFrZXIncyB0aXRsZSAtLT4NCgkJPHVpdGV4dCBuYW1lPSJCSU9XSU5fVElUTEUiIHZhbHVlPSJCaW9ncmFmaWU6ICVwIi8+DQoJCTx1aXRleHQgbmFtZT0iQklPQlROX1RJVExFIiB2YWx1ZT0iQmlvZ3JhZmllIi8+DQoJCTx1aXRleHQgbmFtZT0iRElWSURFUkJUTl9USVRMRSIgdmFsdWU9InwiLz4NCgkJPHVpdGV4dCBuYW1lPSJDT05UQUNUQlROX1RJVExFIiB2YWx1ZT0iQ29udGFjdCIvPg0KCQk8dWl0ZXh0IG5hbWU9IlRBQl9RVUlaIiB2YWx1ZT0iUXVpeiIvPg0KCQk8dWl0ZXh0IG5hbWU9IlRBQl9PVVRMSU5FIiB2YWx1ZT0iT3ZlcnppY2h0Ii8+DQoJCTx1aXRleHQgbmFtZT0iVEFCX1RIVU1CIiB2YWx1ZT0iTWluaWF0dXVyIi8+DQoJCTx1aXRleHQgbmFtZT0iVEFCX05PVEVTIiB2YWx1ZT0iTm90aXRpZXMiLz4NCgkJPHVpdGV4dCBuYW1lPSJUQUJfU0VBUkNIIiB2YWx1ZT0iWm9la2VuIi8+DQoJCTx1aXRleHQgbmFtZT0iU0xJREVfSEVBRElORyIgdmFsdWU9IlRpdGVsIHZhbiBkaWEiLz4NCgkJPHVpdGV4dCBuYW1lPSJEVVJBVElPTl9IRUFESU5HIiB2YWx1ZT0iRHV1ciIvPg0KCQk8dWl0ZXh0IG5hbWU9IlNFQVJDSF9IRUFESU5HIiB2YWx1ZT0iWm9la2VuIG5hYXIgdGVrc3Q6Ii8+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+DQoJCTx1aXRleHQgbmFtZT0iU0xJREVfTk9URVMiIHZhbHVlPSJEaWFub3RpdGllcyIvPg0KCQk8IS0tcXVpeiBwb2QgYW5kIG1lc3NhZ2UgYm94IHRleHRzLS0+DQoJCTx1aXRleHQgbmFtZT0iUVVJWlBPRF9RVUlaX0FUVEVNUFQiIHZhbHVlPSJRdWl6cG9naW5nOiIvPg0KCQk8dWl0ZXh0IG5hbWU9IlFVSVpQT0RfUVVJWl9BVFRFTVBUX1ZBTFVFIiB2YWx1ZT0iJW4gdmFuICV0Ii8+DQoJCTx1aXRleHQgbmFtZT0iUVVJWlBPRF9RVUlaX1NDT1JFIiB2YWx1ZT0iQmVoYWFsZGUgc2NvcmU6Ii8+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+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+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+DQoJCTx1aXRleHQgbmFtZT0iRE9DV1JBUF9USVRMRSIgdmFsdWU9IlByZXNlbnRlci1iZXN0YW5kc2JpamxhZ2UiLz4NCgkJPHVpdGV4dCBuYW1lPSJET0NXUkFQX01TRyIgdmFsdWU9Ik9wc2xhYW4gaW4gRGV6ZSBjb21wdXRlciIvPg0KCQk8dWl0ZXh0IG5hbWU9IkRPQ1dSQVBfUFJPTVBUIiB2YWx1ZT0iS2xpayBvbSB0ZSBkb3dubG9hZGVuIi8+DQoJPC9sYW5ndWFnZT4NCgk8bGFuZ3VhZ2UgaWQ9ImNuIj4NCgkJPCEtLSBmb3JtYXQgZm9yIHVpZm9udCB2YWx1ZSBpcyAiZm9udCxzaXplLGlzYm9sZCxpc2l0YWxpYyxpc3NoYWRvd2VkIiAtLT4NCgkJPHVpZm9udCBuYW1lPSJGT05UX1FVSVpaSU5HIiB2YWx1ZT0i5a6L5L2TLTE4MDMwLDEwLGZhbHNlLGZhbHNlLGZhbHNlIi8+DQoJCTx1aWZvbnQgbmFtZT0iRk9OVF9TQ1JVQlNUQVRVUyIgdmFsdWU9IuWui+S9ky0xODAzMCwxMCx0cnVlLGZhbHNlLHRydWUiLz4NCgkJPHVpZm9udCBuYW1lPSJGT05UX1NDUlVCVElNRSIgdmFsdWU9IuWui+S9ky0xODAzMCwxMCxmYWxzZSxmYWxzZSx0cnVlIi8+DQoJCTx1aWZvbnQgbmFtZT0iRk9OVF9FTEFQU0VEVElNRSIgdmFsdWU9IuWui+S9ky0xODAzMCwxMCx0cnVlLGZhbHNlLHRydWUiLz4NCgkJPHVpZm9udCBuYW1lPSJGT05UX1VUSUxTTUVOVSIgdmFsdWU9IuWui+S9ky0xODAzMCwxMCx0cnVlLGZhbHNlLGZhbHNlIi8+DQoJCTx1aWZvbnQgbmFtZT0iRk9OVF9UQUJTIiB2YWx1ZT0i5a6L5L2TLTE4MDMwLDE0LHRydWUsZmFsc2UsdHJ1ZSIvPg0KCQk8dWlmb250IG5hbWU9IkZPTlRfUFJFU0VOVEFUSU9OTkFNRSIgdmFsdWU9IuWui+S9ky0xODAzMCwxNCxmYWxzZSxmYWxzZSx0cnVlIi8+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+DQoJCTx1aWZvbnQgbmFtZT0iRk9OVF9PVVRMSU5FIiB2YWx1ZT0i5a6L5L2TLTE4MDMwLDEyLGZhbHNlLGZhbHNlLHRydWUiLz4NCgkJPHVpZm9udCBuYW1lPSJGT05UX1NFQVJDSCIgdmFsdWU9IuWui+S9ky0xODAzMCwxMixmYWxzZSxmYWxzZSx0cnVlIi8+DQoJCTx1aWZvbnQgbmFtZT0iRk9OVF9USFVNQiIgdmFsdWU9IuWui+S9ky0xODAzMCwxMCxmYWxzZSxmYWxzZSx0cnVlIi8+DQoJCTx1aWZvbnQgbmFtZT0iRk9OVF9CSU9XSU4iIHZhbHVlPSLlrovkvZMtMTgwMzAsMTIsZmFsc2UsZmFsc2UsZmFsc2UiLz4NCgkJPHVpZm9udCBuYW1lPSJGT05UX0xJU1RIRUFESU5HIiB2YWx1ZT0i5a6L5L2TLTE4MDMwLDEwLGZhbHNlLGZhbHNlLGZhbHNlIi8+DQoJCTx1aWZvbnQgbmFtZT0iRk9OVF9XSU5USVRMRSIgdmFsdWU9IuWui+S9ky0xODAzMCwxMCxmYWxzZSxmYWxzZSx0cnVlIi8+DQoJCTx1aWZvbnQgbmFtZT0iRk9OVF9BVFRBQ0hNRU5UUyIgdmFsdWU9IuWui+S9ky0xODAzMCwxMixmYWxzZSxmYWxzZSx0cnVlIi8+DQoJCTwhLS1xdWl6IHBvZCBhbmQgbWVzc2FnZSBib3ggdGV4dCBmb250cy0tPg0KCQk8dWlmb250IG5hbWU9IkZPTlRfTVNHQk9YX1dJTlRJVExFIiB2YWx1ZT0i5a6L5L2TLTE4MDMwLDEyLHRydWUsZmFsc2UsdHJ1ZSIvPg0KCQk8dWlmb250IG5hbWU9IkZPTlRfTVNHQk9YX01TRyIgdmFsdWU9IuWui+S9ky0xODAzMCwxMixmYWxzZSxmYWxzZSx0cnVlIi8+DQoJCTx1aWZvbnQgbmFtZT0iRk9OVF9NU0dCT1hfT1BUSU9OUyIgdmFsdWU9IuWui+S9ky0xODAzMCwxMCx0cnVlLGZhbHNlLHRydWUiLz4NCgkJPHVpZm9udCBuYW1lPSJGT05UX1FVSVpQT0RfUVVJWl9USVRMRSIgdmFsdWU9IuWui+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+S9ky0xODAzMCwxMCxmYWxzZSxmYWxzZSx0cnVlIi8+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+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+S9ky0xODAzMCwxMCx0cnVlLGZhbHNlLHRydWUiLz4NCgkJPHVpZm9udCBuYW1lPSJGT05UX1FVSVpQT0RfUVVJWl9RVUVTVElPTl9BVFRFTVBURUQiIHZhbHVlPSLlrovkvZMtMTgwMzAsMTAsZmFsc2UsZmFsc2UsdHJ1ZSIvPg0KCQk8dWlmb250IG5hbWU9IkZPTlRfUVVJWlBPRF9RVUlaX1FVRVNUSU9OX0FUVEVNUFRFRF9WQUxVRSIgdmFsdWU9IuWui+S9ky0xODAzMCwxMCx0cnVlLGZhbHNlLHRydWUiLz4NCgkJPHVpZm9udCBuYW1lPSJGT05UX1FVSVpQT0RfUVVJWl9TQ09SRV9UQUciIHZhbHVlPSLlrovkvZMtMTgwMzAsMTIsdHJ1ZSxmYWxzZSx0cnVlIi8+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+S9ky0xODAzMCwxMCx0cnVlLGZhbHNlLHRydWUiLz4NCgkJPHVpZm9udCBuYW1lPSJGT05UX1FVSVpQT0RfUVVJWl9QQVNTU0NPUkUiIHZhbHVlPSLlrovkvZMtMTgwMzAsMTAsZmFsc2UsZmFsc2UsdHJ1ZSIvPg0KCQk8dWlmb250IG5hbWU9IkZPTlRfUVVJWlBPRF9RVUlaX1BBU1NTQ09SRV9WQUxVRSIgdmFsdWU9IuWui+S9ky0xODAzMCwxMCx0cnVlLGZhbHNlLHRydWUiLz4NCgkJPCEtLSB1aXRleHQgLS0+DQoJCTwhLS0gc3Vic3RpdHV0aW9uOiAlbiA9PSBzbGlkZSBudW1iZXIgLS0+DQoJCTx1aXRleHQgbmFtZT0iVU5OQU1FRFNMSURFVElUTEUiIHZhbHVlPSLlubvnga/niYcgJW4iLz4NCgkJPCEtLSBzdWJzdGl0dXRpb246ICVuID09IHNsaWRlIG51bWJlciAtLT4NCgkJPCEtLSBzdWJzdGl0dXRpb246ICV0ID09IHRvdGFsIHNsaWRlIGNvdW50IC0tPg0KCQk8dWl0ZXh0IG5hbWU9IlNDUlVCQkFSU1RBVFVTX1NMSURFSU5GTyIgdmFsdWU9IuW5u+eBr+eJhyAlbiAvICV0IHwgIi8+DQoJCTx1aXRleHQgbmFtZT0iU0NSVUJCQVJTVEFUVVNfU1RPUFBFRCIgdmFsdWU9IuW3suWBnOatoiIvPg0KCQk8dWl0ZXh0IG5hbWU9IlNDUlVCQkFSU1RBVFVTX1BMQVlJTkciIHZhbHVlPSLmraPlnKjmkq3mlL4iLz4NCgkJPHVpdGV4dCBuYW1lPSJTQ1JVQkJBUlNUQVRVU19OT0FVRElPIiB2YWx1ZT0i5peg6Z+z6aKRIi8+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+DQoJCTx1aXRleHQgbmFtZT0iRUxBUFNFRCIgdmFsdWU9IuWJqeS9mSAlbSDliIbpkp8gJXMg56eSIi8+DQoJCTx1aXRleHQgbmFtZT0iTk9URk9VTkQiIHZhbHVlPSLmnKrmib7liLDku7vkvZXlhoXlrrkiLz4NCgkJPHVpdGV4dCBuYW1lPSJBVFRBQ0hNRU5UUyIgdmFsdWU9IumZhOS7tiIvPg0KCQk8IS0tIHN1YnN0aXR1dGlvbjogJXAgPT0gY3VycmVudCBzcGVha2VyJ3MgdGl0bGUgLS0+DQoJCTx1aXRleHQgbmFtZT0iQklPV0lOX1RJVExFIiB2YWx1ZT0i5Liq5Lq6566A5LuLOiAlcCIvPg0KCQk8dWl0ZXh0IG5hbWU9IkJJT0JUTl9USVRMRSIgdmFsdWU9IuS4quS6uueugOS7iyIvPg0KCQk8dWl0ZXh0IG5hbWU9IkRJVklERVJCVE5fVElUTEUiIHZhbHVlPSJ8Ii8+DQoJCTx1aXRleHQgbmFtZT0iQ09OVEFDVEJUTl9USVRMRSIgdmFsdWU9IuiBlOezu+aWueW8jyIvPg0KCQk8dWl0ZXh0IG5hbWU9IlRBQl9RVUlaIiB2YWx1ZT0i5rWL6aqMIi8+DQoJCTx1aXRleHQgbmFtZT0iVEFCX09VVExJTkUiIHZhbHVlPSLlpKfnurIiLz4NCgkJPHVpdGV4dCBuYW1lPSJUQUJfVEhVTUIiIHZhbHVlPSLnvKnnlaXlm74iLz4NCgkJPHVpdGV4dCBuYW1lPSJUQUJfTk9URVMiIHZhbHVlPSLlpIfms6giLz4NCgkJPHVpdGV4dCBuYW1lPSJUQUJfU0VBUkNIIiB2YWx1ZT0i5pCc57SiIi8+DQoJCTx1aXRleHQgbmFtZT0iU0xJREVfSEVBRElORyIgdmFsdWU9IuW5u+eBr+eJh+agh+mimCIvPg0KCQk8dWl0ZXh0IG5hbWU9IkRVUkFUSU9OX0hFQURJTkciIHZhbHVlPSLmjIHnu63ml7bpl7QiLz4NCgkJPHVpdGV4dCBuYW1lPSJTRUFSQ0hfSEVBRElORyIgdmFsdWU9IuaQnOe0ouaWh+acrDoiLz4NCgkJPHVpdGV4dCBuYW1lPSJUSFVNQl9IRUFESU5HIiB2YWx1ZT0i5bm754Gv54mHIi8+DQoJCTx1aXRleHQgbmFtZT0iVEhVTUJfSU5GTyIgdmFsdWU9IuW5u+eBr+eJh+agh+mimC/mjIHnu63ml7bpl7QiLz4NCgkJPHVpdGV4dCBuYW1lPSJBVFRBQ0hOQU1FX0hFQURJTkciIHZhbHVlPSLmlofku7blkI0iLz4NCgkJPHVpdGV4dCBuYW1lPSJBVFRBQ0hTSVpFX0hFQURJTkciIHZhbHVlPSLlpKflsI8iLz4NCgkJPHVpdGV4dCBuYW1lPSJTTElERV9OT1RFUyIgdmFsdWU9IuW5u+eBr+eJh+Wkh+azqCIvPg0KCQk8IS0tcXVpeiBwb2QgYW5kIG1lc3NhZ2UgYm94IHRleHRzLS0+DQoJCTx1aXRleHQgbmFtZT0iUVVJWlBPRF9RVUlaX0FUVEVNUFQiIHZhbHVlPSLmtYvpqozlsJ3or5XmrKHmlbA6Ii8+DQoJCTx1aXRleHQgbmFtZT0iUVVJWlBPRF9RVUlaX0FUVEVNUFRfVkFMVUUiIHZhbHVlPSLnrKwgJW4g5qyh77yM5YWxICV0IOasoSIvPg0KCQk8dWl0ZXh0IG5hbWU9IlFVSVpQT0RfUVVJWl9TQ09SRSIgdmFsdWU9IuW+l+WIhjoiLz4NCgkJPHVpdGV4dCBuYW1lPSJRVUlaUE9EX1FVSVpfUEFTU1NDT1JFIiB2YWx1ZT0i5Y+K5qC85YiG5pWwOiIvPg0KCQk8dWl0ZXh0IG5hbWU9IlFVSVpQT0RfUVVJWl9NQVhTQ09SRSIgdmFsdWU9IuacgOmrmOWIhuaVsDoiLz4NCgkJPHVpdGV4dCBuYW1lPSJRVUlaUE9EX1FVRVNBVE1QVF9TVFIiIHZhbHVlPSLlsJ3or5XmrKHmlbA6IOesrCAlbiDmrKHvvIzlhbEgJXQg5qyhIi8+DQoJCTx1aXRleHQgbmFtZT0iUVVJWlBPRF9RVUVTVFlQRV9TVFIiIHZhbHVlPSLnsbvlnos6ICVzIi8+DQoJCTx1aXRleHQgbmFtZT0iUVVJWlBPRF9RVUVTVFlQRV9HUkQiIHZhbHVlPSLor4TnuqciLz4NCgkJPHVpdGV4dCBuYW1lPSJRVUlaUE9EX1FVRVNUWVBFX1NWWSIgdmFsdWU9Iuiwg+afpSIvPg0KCQk8dWl0ZXh0IG5hbWU9IlFVSVpQT0RfUVVJWkFUTVBUX0lORiIgdmFsdWU9IuaXoOmZkCIvPg0KCQk8dWl0ZXh0IG5hbWU9IlFVSVpQT0RfUVVFU0FUTVBUX0lORiIgdmFsdWU9IuaXoOmZkCIvPg0KCQk8dWl0ZXh0IG5hbWU9IldBUk5JTkdNU0dfWUVTU1RSSU5HIiB2YWx1ZT0i5pivIi8+DQoJCTx1aXRleHQgbmFtZT0iV0FSTklOR01TR19OT1NUUklORyIgdmFsdWU9IuWQpiIvPg0KCQk8dWl0ZXh0IG5hbWU9IldBUk5JTkdNU0dfVElUTEVTVFJJTkciIHZhbHVlPSLmtYvpqozlr7zoiKrorablkYoiLz4NCgkJPHVpdGV4dCBuYW1lPSJXQVJOSU5HTVNHX01TR1NUUklORyIgdmFsdWU9IuatpOa1i+mqjOS4reacieacquWwneivleS9nOetlOeahOmXrumimOOAgiYjeEE7JiN4QTvljZXlh7vigJzmmK/igJ3pgIDlh7rmraTmtYvpqozjgILljZXlh7vigJzlkKbigJ3nu6fnu63mtYvpqozjgIIiLz4NCgkJPHVpdGV4dCBuYW1lPSJJTkZPUk1BVElPTl9IMjY0X0ZMQVNIUExBWUVSIiB2YWx1ZT0i5b2T5YmN5a6J6KOF5Zyo5oKo55qE6K6h566X5py65LiK55qEIEZsYXNoIFBsYXllciDniYjmnKzkuI3mlK/mjIHor6Xop4bpopHjgILljZXlh7vop4bpopHljLrln5/kuIvovb3mnIDmlrDniYjmnKznmoQgRmxhc2ggUGxheWVy44CC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+S7tumZhOS7tiIvPg0KCQk8dWl0ZXh0IG5hbWU9IkRPQ1dSQVBfTVNHIiB2YWx1ZT0i5L+d5a2Y5Yiw5oiR55qE6K6h566X5py6Ii8+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+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+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+DQoJCTx1aXRleHQgbmFtZT0iVEFCX09VVExJTkUiIHZhbHVlPSJBbmEgSGF0Ii8+DQoJCTx1aXRleHQgbmFtZT0iVEFCX1RIVU1CIiB2YWx1ZT0iUmVzaW0iLz4NCgkJPHVpdGV4dCBuYW1lPSJUQUJfTk9URVMiIHZhbHVlPSJOb3RsYXIiLz4NCgkJPHVpdGV4dCBuYW1lPSJUQUJfU0VBUkNIIiB2YWx1ZT0iQXJhIi8+DQoJCTx1aXRleHQgbmFtZT0iU0xJREVfSEVBRElORyIgdmFsdWU9IlNsYXl0IEJhxZ9sxLHEn8SxIi8+DQoJCTx1aXRleHQgbmFtZT0iRFVSQVRJT05fSEVBRElORyIgdmFsdWU9IlPDvHJlIi8+DQoJCTx1aXRleHQgbmFtZT0iU0VBUkNIX0hFQURJTkciIHZhbHVlPSJNZXRuaSBhcmE6Ii8+DQoJCTx1aXRleHQgbmFtZT0iVEhVTUJfSEVBRElORyIgdmFsdWU9IlNsYXl0Ii8+DQoJCTx1aXRleHQgbmFtZT0iVEhVTUJfSU5GTyIgdmFsdWU9IlNsYXl0IEJhxZ9sxLHEn8SxL1PDvHJlc2kiLz4NCgkJPHVpdGV4dCBuYW1lPSJBVFRBQ0hOQU1FX0hFQURJTkciIHZhbHVlPSJEb3N5YSBBZMSxIi8+DQoJCTx1aXRleHQgbmFtZT0iQVRUQUNIU0laRV9IRUFESU5HIiB2YWx1ZT0iQm95dXQiLz4NCgkJPHVpdGV4dCBuYW1lPSJTTElERV9OT1RFUyIgdmFsdWU9IlNsYXl0IE5vdGxhcsSxIi8+DQoJCTwhLS1xdWl6IHBvZCBhbmQgbWVzc2FnZSBib3ggdGV4dHMtLT4NCgkJPHVpdGV4dCBuYW1lPSJRVUlaUE9EX1FVSVpfQVRURU1QVCIgdmFsdWU9IlPEsW5hdiBEZW5lbWVzaToiLz4NCgkJPHVpdGV4dCBuYW1lPSJRVUlaUE9EX1FVSVpfQVRURU1QVF9WQUxVRSIgdmFsdWU9IiVuLyV0Ii8+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+DQoJCTx1aXRleHQgbmFtZT0iUVVJWlBPRF9RVUVTVFlQRV9HUkQiIHZhbHVlPSJCYXNhbWFrbMSxIi8+DQoJCTx1aXRleHQgbmFtZT0iUVVJWlBPRF9RVUVTVFlQRV9TVlkiIHZhbHVlPSJBbmtldCIvPg0KCQk8dWl0ZXh0IG5hbWU9IlFVSVpQT0RfUVVJWkFUTVBUX0lORiIgdmFsdWU9IlPEsW7EsXJzxLF6Ii8+DQoJCTx1aXRleHQgbmFtZT0iUVVJWlBPRF9RVUVTQVRNUFRfSU5GIiB2YWx1ZT0iU8SxbsSxcnPEsXoiLz4NCgkJPHVpdGV4dCBuYW1lPSJXQVJOSU5HTVNHX1lFU1NUUklORyIgdmFsdWU9IkV2ZXQiLz4NCgkJPHVpdGV4dCBuYW1lPSJXQVJOSU5HTVNHX05PU1RSSU5HIiB2YWx1ZT0iSGF5xLFyIi8+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+DQoJCTx1aXRleHQgbmFtZT0iRE9DV1JBUF9QUk9NUFQiIHZhbHVlPSLEsG5kaXJtZWsgacOnaW4gVMSxa2xhdMSxbiIvPg0KCTwvbGFuZ3VhZ2U+DQoJPGxhbmd1YWdlIGlkPSJyd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QodC70LDQudC0ICVuIi8+DQoJCTwhLS0gc3Vic3RpdHV0aW9uOiAlbiA9PSBzbGlkZSBudW1iZXIgLS0+DQoJCTwhLS0gc3Vic3RpdHV0aW9uOiAldCA9PSB0b3RhbCBzbGlkZSBjb3VudCAtLT4NCgkJPHVpdGV4dCBuYW1lPSJTQ1JVQkJBUlNUQVRVU19TTElERUlORk8iIHZhbHVlPSLQodC70LDQudC0ICVuIC8gJXQgfCAiLz4NCgkJPHVpdGV4dCBuYW1lPSJTQ1JVQkJBUlNUQVRVU19TVE9QUEVEIiB2YWx1ZT0i0J7RgdGC0LDQvdC+0LLQu9C10L3QviIvPg0KCQk8dWl0ZXh0IG5hbWU9IlNDUlVCQkFSU1RBVFVTX1BMQVlJTkciIHZhbHVlPSLQktC+0YHQv9GA0L7QuNC30LLQtdC00LXQvdC40LUiLz4NCgkJPHVpdGV4dCBuYW1lPSJTQ1JVQkJBUlNUQVRVU19OT0FVRElPIiB2YWx1ZT0i0J3QtdGCINCw0YPQtNC40L4iLz4NCgkJPHVpdGV4dCBuYW1lPSJTQ1JVQkJBUlNUQVRVU19WSURQTEFZSU5HIiB2YWx1ZT0i0JLQvtGB0L/RgNC+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+0L/RgNC+0YEiLz4NCgkJPHVpdGV4dCBuYW1lPSJTQ1JVQkJBUlNUQVRVU19SRVZJRVdRVUlaIiB2YWx1ZT0i0J7QsdC30L7RgCDQvtC/0YDQvtGB0LAiLz4NCgkJPCEtLSBzdWJzdGl0dXRpb246ICVtID09IG1pbnV0ZXMgcmVtYWluaW5nIC0tPg0KCQk8IS0tIHN1YnN0aXR1dGlvbjogJXMgPT0gc2Vjb25kcyByZW1haW5pbmcgLS0+DQoJCTx1aXRleHQgbmFtZT0iRUxBUFNFRCIgdmFsdWU9ItCe0YHRgtCw0LvQvtGB0YwgJW0g0LzQuNC9LiAlcyDRgSIvPg0KCQk8dWl0ZXh0IG5hbWU9Ik5PVEZPVU5EIiB2YWx1ZT0i0J3QuNGH0LXQs9C+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+0L3RgtCw0LrRgiIvPg0KCQk8dWl0ZXh0IG5hbWU9IlRBQl9RVUlaIiB2YWx1ZT0i0J7Qv9GA0L7RgSIvPg0KCQk8dWl0ZXh0IG5hbWU9IlRBQl9PVVRMSU5FIiB2YWx1ZT0i0KHRhdC10LzQsCIvPg0KCQk8dWl0ZXh0IG5hbWU9IlRBQl9USFVNQiIgdmFsdWU9ItCR0LXQs9GD0L3QvtC6Ii8+DQoJCTx1aXRleHQgbmFtZT0iVEFCX05PVEVTIiB2YWx1ZT0i0JfQsNC80LXRgtC60LgiLz4NCgkJPHVpdGV4dCBuYW1lPSJUQUJfU0VBUkNIIiB2YWx1ZT0i0J/QvtC40YHQuiIvPg0KCQk8dWl0ZXh0IG5hbWU9IlNMSURFX0hFQURJTkciIHZhbHVlPSLQl9Cw0LPQvtC70L7QstC+0Log0YHQu9Cw0LnQtNCwIi8+DQoJCTx1aXRleHQgbmFtZT0iRFVSQVRJT05fSEVBRElORyIgdmFsdWU9ItCU0LvQuNGCLdGB0YLRjCIvPg0KCQk8dWl0ZXh0IG5hbWU9IlNFQVJDSF9IRUFESU5HIiB2YWx1ZT0i0J/QvtC40YHQuiDRgtC10LrRgdGC0LA6Ii8+DQoJCTx1aXRleHQgbmFtZT0iVEhVTUJfSEVBRElORyIgdmFsdWU9ItCh0LvQsNC50LQiLz4NCgkJPHVpdGV4dCBuYW1lPSJUSFVNQl9JTkZPIiB2YWx1ZT0i0J3QsNC30LLQsNC90LjQtS/QtNC70LjRgi3QvdC+0YHRgtGMIi8+DQoJCTx1aXRleHQgbmFtZT0iQVRUQUNITkFNRV9IRUFESU5HIiB2YWx1ZT0i0JjQvNGPINGE0LDQudC70LAiLz4NCgkJPHVpdGV4dCBuYW1lPSJBVFRBQ0hTSVpFX0hFQURJTkciIHZhbHVlPSLQoNCw0LfQvNC10YAiLz4NCgkJPHVpdGV4dCBuYW1lPSJTTElERV9OT1RFUyIgdmFsdWU9ItCX0LDQvNC10YLQutC4INC6INGB0LvQsNC50LTRgyIvPg0KCQk8IS0tcXVpeiBwb2QgYW5kIG1lc3NhZ2UgYm94IHRleHRzLS0+DQoJCTx1aXRleHQgbmFtZT0iUVVJWlBPRF9RVUlaX0FUVEVNUFQiIHZhbHVlPSLQn9C+0L/Ri9GC0LrQsCDQv9GA0L7QudGC0Lgg0L7Qv9GA0L7RgToiLz4NCgkJPHVpdGV4dCBuYW1lPSJRVUlaUE9EX1FVSVpfQVRURU1QVF9WQUxVRSIgdmFsdWU9IiVuINC40LcgJXQiLz4NCgkJPHVpdGV4dCBuYW1lPSJRVUlaUE9EX1FVSVpfU0NPUkUiIHZhbHVlPSLQndCw0LHRgNCw0L3QviDQsdCw0LvQu9C+0LI6Ii8+DQoJCTx1aXRleHQgbmFtZT0iUVVJWlBPRF9RVUlaX1BBU1NTQ09SRSIgdmFsdWU9ItCf0YDQvtGF0L7QtNC90L7QuSDRgNC10LfRg9C70YzRgtCw0YI6Ii8+DQoJCTx1aXRleHQgbmFtZT0iUVVJWlBPRF9RVUlaX01BWFNDT1JFIiB2YWx1ZT0i0JzQsNC60YHQuNC80LDQu9GM0L3Ri9C5INGA0LXQt9GD0LvRjNGC0LDRgjoiLz4NCgkJPHVpdGV4dCBuYW1lPSJRVUlaUE9EX1FVRVNBVE1QVF9TVFIiIHZhbHVlPSLQn9C+0L/Ri9GC0LrQsDogJW4g0LjQtyAldCIvPg0KCQk8dWl0ZXh0IG5hbWU9IlFVSVpQT0RfUVVFU1RZUEVfU1RSIiB2YWx1ZT0i0KLQuNC/OiAlcyIvPg0KCQk8dWl0ZXh0IG5hbWU9IlFVSVpQT0RfUVVFU1RZUEVfR1JEIiB2YWx1ZT0i0KEg0L7RhtC10L3QutC+0LkiLz4NCgkJPHVpdGV4dCBuYW1lPSJRVUlaUE9EX1FVRVNUWVBFX1NWWSIgdmFsdWU9ItCe0LHQt9C+0YAiLz4NCgkJPHVpdGV4dCBuYW1lPSJRVUlaUE9EX1FVSVpBVE1QVF9JTkYiIHZhbHVlPSLQkdC+0LvRjNGI0L7QtSDRh9C40YHQu9C+Ii8+DQoJCTx1aXRleHQgbmFtZT0iUVVJWlBPRF9RVUVTQVRNUFRfSU5GIiB2YWx1ZT0i0JHQvtC70YzRiNC+0LUg0YfQuNGB0LvQviIvPg0KCQk8dWl0ZXh0IG5hbWU9IldBUk5JTkdNU0dfWUVTU1RSSU5HIiB2YWx1ZT0i0JTQsCIvPg0KCQk8dWl0ZXh0IG5hbWU9IldBUk5JTkdNU0dfTk9TVFJJTkciIHZhbHVlPSLQndC10YIiLz4NCgkJPHVpdGV4dCBuYW1lPSJXQVJOSU5HTVNHX1RJVExFU1RSSU5HIiB2YWx1ZT0i0J/RgNC10LTRg9C/0YDQtdC20LTQtdC90LjQtSDQviDQvdCw0LLQuNCz0LDRhtC40Lgg0LIg0L7Qv9GA0L7RgdC1Ii8+DQoJCTx1aXRleHQgbmFtZT0iV0FSTklOR01TR19NU0dTVFJJTkciIHZhbHVlPSLQkiDQvtC/0YDQvtGB0LUg0L7RgdGC0LDQu9C40YHRjCDQvdC10L7RgtCy0LXRh9C10L3QvdGL0LUg0LLQvtC/0YDQvtGB0Ysu0J3QsNC20LDRgtC40LUg0LrQvdC+0L/QutC4ICZxdW90O9CU0LAmcXVvdDsg0L/RgNC40LLQtdC00LXRgiDQuiDQt9Cw0LrRgNGL0YLQuNGOINC+0L/RgNC+0YHQsC4g0J3QsNC20LDRgtC40LUg0LrQvdC+0L/QutC4ICZxdW90O9Cd0LXRgiZxdW90OyDQv9GA0L7QtNC+0LvQttC40YIg0L7Qv9GA0L7RgS4iLz4NCgkJPHVpdGV4dCBuYW1lPSJJTkZPUk1BVElPTl9IMjY0X0ZMQVNIUExBWUVSIiB2YWx1ZT0i0KLQtdC60YPRidCw0Y8g0LLQtdGA0YHQuNGPINC/0YDQvtC40LPRgNGL0LLQsNGC0LXQu9GPIEZsYXNoIFBsYXllciwg0YPRgdGC0LDQvdC+0LLQu9C10L3QvdCw0Y8g0L3QsCDRjdGC0L7QvCDQutC+0LzQv9GM0Y7RgtC10YDQtSwg0L3QtSDQv9C+0LTQtNC10YDQttC40LLQsNC10YIg0Y3RgtC+INCy0LjQtNC10L4uINCp0LXQu9C60L3QuNGC0LUg0LIg0L7QsdC70LDRgdGC0Lgg0LLQuNC00LXQviwg0YfRgtC+0LHRiyDQt9Cw0LPRgNGD0LfQuNGC0Ywg0L/QvtGB0LvQtdC00L3RjtGOINCy0LXRgNGB0LjRjiDQv9GA0L7QuNCz0YDRi9Cy0LDRgtC10LvRj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+0LbQtdC90LjQtSDQsiDRhNCw0LnQuyBBZG9iZSBQcmVzZW50ZXIiLz4NCgkJPHVpdGV4dCBuYW1lPSJET0NXUkFQX01TRyIgdmFsdWU9ItCh0L7RhdGA0LDQvdC40YLRjCDQsiDQv9Cw0L/QutGDICZxdW90O9Cc0L7QuSDQutC+0LzQv9GM0Y7RgtC10YAmcXVvdDsiLz4NCgkJPHVpdGV4dCBuYW1lPSJET0NXUkFQX1BST01QVCIgdmFsdWU9ItCp0LXQu9C60L3Rg9GC0Ywg0LTQu9GPINC30LDQs9GA0YPQt9C60LgiLz4NCgk8L2xhbmd1YWdlPg0KPC9jb25maWd1cmF0aW9uPg0K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363935462,C:\Users\brabhams.CN\Desktop\Term Folders\Spring 2013\cs 362\Week 6\Lesson18CausalityII_Package_prpkg\Lesson18CausalityII_pptx\Media.ppcx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3&quot;/&gt;&lt;lineCharCount val=&quot;29&quot;/&gt;&lt;lineCharCount val=&quot;27&quot;/&gt;&lt;lineCharCount val=&quot;10&quot;/&gt;&lt;lineCharCount val=&quot;26&quot;/&gt;&lt;lineCharCount val=&quot;1&quot;/&gt;&lt;lineCharCount val=&quot;1&quot;/&gt;&lt;lineCharCount val=&quot;1&quot;/&gt;&lt;lineCharCount val=&quot;1&quot;/&gt;&lt;lineCharCount val=&quot;1&quot;/&gt;&lt;lineCharCount val=&quot;1&quot;/&gt;&lt;lineCharCount val=&quot;15&quot;/&gt;&lt;lineCharCount val=&quot;39&quot;/&gt;&lt;lineCharCount val=&quot;44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8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,363935462,C:\Users\brabhams.CN\Desktop\Term Folders\Spring 2013\cs 362\Week 6\Lesson18CausalityII_Package_prpkg\Lesson18CausalityII_pptx\Media.ppcx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3&quot;/&gt;&lt;lineCharCount val=&quot;47&quot;/&gt;&lt;lineCharCount val=&quot;16&quot;/&gt;&lt;lineCharCount val=&quot;44&quot;/&gt;&lt;lineCharCount val=&quot;31&quot;/&gt;&lt;lineCharCount val=&quot;35&quot;/&gt;&lt;lineCharCount val=&quot;39&quot;/&gt;&lt;lineCharCount val=&quot;46&quot;/&gt;&lt;lineCharCount val=&quot;45&quot;/&gt;&lt;lineCharCount val=&quot;41&quot;/&gt;&lt;lineCharCount val=&quot;45&quot;/&gt;&lt;lineCharCount val=&quot;25&quot;/&gt;&lt;lineCharCount val=&quot;30&quot;/&gt;&lt;lineCharCount val=&quot;13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,363935462,C:\Users\brabhams.CN\Desktop\Term Folders\Spring 2013\cs 362\Week 6\Lesson18CausalityII_Package_prpkg\Lesson18CausalityII_pptx\Media.ppcx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39&quot;/&gt;&lt;lineCharCount val=&quot;15&quot;/&gt;&lt;lineCharCount val=&quot;32&quot;/&gt;&lt;lineCharCount val=&quot;46&quot;/&gt;&lt;lineCharCount val=&quot;18&quot;/&gt;&lt;lineCharCount val=&quot;50&quot;/&gt;&lt;lineCharCount val=&quot;27&quot;/&gt;&lt;lineCharCount val=&quot;46&quot;/&gt;&lt;lineCharCount val=&quot;8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,363935462,C:\Users\brabhams.CN\Desktop\Term Folders\Spring 2013\cs 362\Week 6\Lesson18CausalityII_Package_prpkg\Lesson18CausalityII_pptx\Media.ppcx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3&quot;/&gt;&lt;lineCharCount val=&quot;39&quot;/&gt;&lt;lineCharCount val=&quot;15&quot;/&gt;&lt;lineCharCount val=&quot;42&quot;/&gt;&lt;lineCharCount val=&quot;17&quot;/&gt;&lt;lineCharCount val=&quot;49&quot;/&gt;&lt;lineCharCount val=&quot;25&quot;/&gt;&lt;lineCharCount val=&quot;45&quot;/&gt;&lt;lineCharCount val=&quot;43&quot;/&gt;&lt;lineCharCount val=&quot;48&quot;/&gt;&lt;lineCharCount val=&quot;45&quot;/&gt;&lt;lineCharCount val=&quot;51&quot;/&gt;&lt;lineCharCount val=&quot;53&quot;/&gt;&lt;lineCharCount val=&quot;45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363935462,C:\Users\brabhams.CN\Desktop\Term Folders\Spring 2013\cs 362\Week 6\Lesson18CausalityII_Package_prpkg\Lesson18CausalityII_pptx\Media.ppcx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30&quot;/&gt;&lt;lineCharCount val=&quot;18&quot;/&gt;&lt;lineCharCount val=&quot;26&quot;/&gt;&lt;lineCharCount val=&quot;48&quot;/&gt;&lt;lineCharCount val=&quot;7&quot;/&gt;&lt;lineCharCount val=&quot;41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,363935462,C:\Users\brabhams.CN\Desktop\Term Folders\Spring 2013\cs 362\Week 6\Lesson18CausalityII_Package_prpkg\Lesson18CausalityII_pptx\Media.ppcx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1&quot;/&gt;&lt;lineCharCount val=&quot;40&quot;/&gt;&lt;lineCharCount val=&quot;46&quot;/&gt;&lt;lineCharCount val=&quot;11&quot;/&gt;&lt;lineCharCount val=&quot;47&quot;/&gt;&lt;lineCharCount val=&quot;43&quot;/&gt;&lt;lineCharCount val=&quot;47&quot;/&gt;&lt;lineCharCount val=&quot;34&quot;/&gt;&lt;lineCharCount val=&quot;19&quot;/&gt;&lt;lineCharCount val=&quot;32&quot;/&gt;&lt;lineCharCount val=&quot;34&quot;/&gt;&lt;lineCharCount val=&quot;36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7,363935462,C:\Users\brabhams.CN\Desktop\Term Folders\Spring 2013\cs 362\Week 6\Lesson18CausalityII_Package_prpkg\Lesson18CausalityII_pptx\Media.ppcx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8,363935462,C:\Users\brabhams.CN\Desktop\Term Folders\Spring 2013\cs 362\Week 6\Lesson18CausalityII_Package_prpkg\Lesson18CausalityII_pptx\Media.ppcx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36&quot;/&gt;&lt;lineCharCount val=&quot;38&quot;/&gt;&lt;lineCharCount val=&quot;12&quot;/&gt;&lt;lineCharCount val=&quot;37&quot;/&gt;&lt;lineCharCount val=&quot;34&quot;/&gt;&lt;lineCharCount val=&quot;38&quot;/&gt;&lt;lineCharCount val=&quot;41&quot;/&gt;&lt;lineCharCount val=&quot;41&quot;/&gt;&lt;lineCharCount val=&quot;45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9,363935462,C:\Users\brabhams.CN\Desktop\Term Folders\Spring 2013\cs 362\Week 6\Lesson18CausalityII_Package_prpkg\Lesson18CausalityII_pptx\Media.ppcx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36&quot;/&gt;&lt;lineCharCount val=&quot;38&quot;/&gt;&lt;lineCharCount val=&quot;11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784B9786-4AEE-4330-AE03-6C8C7E6F3411}&quot;/&gt;&lt;isInvalidForFieldText val=&quot;0&quot;/&gt;&lt;Image&gt;&lt;filename val=&quot;C:\Users\brabhams.CN\Documents\My Adobe Presentations\Lesson18CausalityII\data\asimages\{784B9786-4AEE-4330-AE03-6C8C7E6F3411}_9.png&quot;/&gt;&lt;left val=&quot;31&quot;/&gt;&lt;top val=&quot;230&quot;/&gt;&lt;width val=&quot;641&quot;/&gt;&lt;height val=&quot;184&quot;/&gt;&lt;hasText val=&quot;1&quot;/&gt;&lt;/Image&gt;&lt;/ThreeDShape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0,363935462,C:\Users\brabhams.CN\Desktop\Term Folders\Spring 2013\cs 362\Week 6\Lesson18CausalityII_Package_prpkg\Lesson18CausalityII_pptx\Media.ppcx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1&quot;/&gt;&lt;lineCharCount val=&quot;1&quot;/&gt;&lt;lineCharCount val=&quot;1&quot;/&gt;&lt;lineCharCount val=&quot;40&quot;/&gt;&lt;lineCharCount val=&quot;36&quot;/&gt;&lt;lineCharCount val=&quot;13&quot;/&gt;&lt;lineCharCount val=&quot;38&quot;/&gt;&lt;lineCharCount val=&quot;41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4D9FD265-FFD0-4FE4-BABF-576DB54957A4}&quot;/&gt;&lt;isInvalidForFieldText val=&quot;0&quot;/&gt;&lt;Image&gt;&lt;filename val=&quot;C:\Users\brabhams.CN\Documents\My Adobe Presentations\Lesson18CausalityII\data\asimages\{4D9FD265-FFD0-4FE4-BABF-576DB54957A4}_10.png&quot;/&gt;&lt;left val=&quot;110&quot;/&gt;&lt;top val=&quot;88&quot;/&gt;&lt;width val=&quot;449&quot;/&gt;&lt;height val=&quot;129&quot;/&gt;&lt;hasText val=&quot;1&quot;/&gt;&lt;/Image&gt;&lt;/ThreeDShape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1,363935462,C:\Users\brabhams.CN\Desktop\Term Folders\Spring 2013\cs 362\Week 6\Lesson18CausalityII_Package_prpkg\Lesson18CausalityII_pptx\Media.ppcx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DE402362-9BE4-4709-89B0-D2CF7BA0AF4A}&quot;/&gt;&lt;isInvalidForFieldText val=&quot;0&quot;/&gt;&lt;Image&gt;&lt;filename val=&quot;C:\Users\brabhams.CN\Documents\My Adobe Presentations\Lesson18CausalityII\data\asimages\{DE402362-9BE4-4709-89B0-D2CF7BA0AF4A}_11.png&quot;/&gt;&lt;left val=&quot;490&quot;/&gt;&lt;top val=&quot;66&quot;/&gt;&lt;width val=&quot;211&quot;/&gt;&lt;height val=&quot;61&quot;/&gt;&lt;hasText val=&quot;1&quot;/&gt;&lt;/Image&gt;&lt;/ThreeDShape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26&quot;/&gt;&lt;lineCharCount val=&quot;28&quot;/&gt;&lt;lineCharCount val=&quot;13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5&quot;/&gt;&lt;lineCharCount val=&quot;7&quot;/&gt;&lt;lineCharCount val=&quot;19&quot;/&gt;&lt;lineCharCount val=&quot;19&quot;/&gt;&lt;lineCharCount val=&quot;10&quot;/&gt;&lt;lineCharCount val=&quot;14&quot;/&gt;&lt;lineCharCount val=&quot;16&quot;/&gt;&lt;lineCharCount val=&quot;14&quot;/&gt;&lt;lineCharCount val=&quot;21&quot;/&gt;&lt;lineCharCount val=&quot;14&quot;/&gt;&lt;lineCharCount val=&quot;8&quot;/&gt;&lt;lineCharCount val=&quot;16&quot;/&gt;&lt;lineCharCount val=&quot;14&quot;/&gt;&lt;lineCharCount val=&quot;21&quot;/&gt;&lt;lineCharCount val=&quot;14&quot;/&gt;&lt;lineCharCount val=&quot;16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2,363935462,C:\Users\brabhams.CN\Desktop\Term Folders\Spring 2013\cs 362\Week 6\Lesson18CausalityII_Package_prpkg\Lesson18CausalityII_pptx\Media.ppcx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7AFD7A9C-A809-4B55-AC2E-DE49B7CBDAF5}&quot;/&gt;&lt;isInvalidForFieldText val=&quot;0&quot;/&gt;&lt;Image&gt;&lt;filename val=&quot;C:\Users\brabhams.CN\Documents\My Adobe Presentations\Lesson18CausalityII\data\asimages\{7AFD7A9C-A809-4B55-AC2E-DE49B7CBDAF5}_12.png&quot;/&gt;&lt;left val=&quot;490&quot;/&gt;&lt;top val=&quot;66&quot;/&gt;&lt;width val=&quot;211&quot;/&gt;&lt;height val=&quot;61&quot;/&gt;&lt;hasText val=&quot;1&quot;/&gt;&lt;/Image&gt;&lt;/ThreeDShape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5&quot;/&gt;&lt;lineCharCount val=&quot;7&quot;/&gt;&lt;lineCharCount val=&quot;19&quot;/&gt;&lt;lineCharCount val=&quot;49&quot;/&gt;&lt;lineCharCount val=&quot;10&quot;/&gt;&lt;lineCharCount val=&quot;14&quot;/&gt;&lt;lineCharCount val=&quot;16&quot;/&gt;&lt;lineCharCount val=&quot;14&quot;/&gt;&lt;lineCharCount val=&quot;21&quot;/&gt;&lt;lineCharCount val=&quot;14&quot;/&gt;&lt;lineCharCount val=&quot;8&quot;/&gt;&lt;lineCharCount val=&quot;16&quot;/&gt;&lt;lineCharCount val=&quot;14&quot;/&gt;&lt;lineCharCount val=&quot;21&quot;/&gt;&lt;lineCharCount val=&quot;14&quot;/&gt;&lt;lineCharCount val=&quot;16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7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33&quot;/&gt;&lt;lineCharCount val=&quot;13&quot;/&gt;&lt;lineCharCount val=&quot;12&quot;/&gt;&lt;lineCharCount val=&quot;12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3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8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0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7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5&quot;/&gt;&lt;lineCharCount val=&quot;4&quot;/&gt;&lt;lineCharCount val=&quot;1&quot;/&gt;&lt;lineCharCount val=&quot;4&quot;/&gt;&lt;lineCharCount val=&quot;4&quot;/&gt;&lt;lineCharCount val=&quot;4&quot;/&gt;&lt;lineCharCount val=&quot;5&quot;/&gt;&lt;lineCharCount val=&quot;4&quot;/&gt;&lt;lineCharCount val=&quot;5&quot;/&gt;&lt;lineCharCount val=&quot;5&quot;/&gt;&lt;lineCharCount val=&quot;4&quot;/&gt;&lt;lineCharCount val=&quot;4&quot;/&gt;&lt;lineCharCount val=&quot;4&quot;/&gt;&lt;lineCharCount val=&quot;4&quot;/&gt;&lt;lineCharCount val=&quot;4&quot;/&gt;&lt;lineCharCount val=&quot;3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3,363935462,C:\Users\brabhams.CN\Desktop\Term Folders\Spring 2013\cs 362\Week 6\Lesson18CausalityII_Package_prpkg\Lesson18CausalityII_pptx\Media.ppcx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5&quot;/&gt;&lt;lineCharCount val=&quot;18&quot;/&gt;&lt;lineCharCount val=&quot;43&quot;/&gt;&lt;lineCharCount val=&quot;22&quot;/&gt;&lt;lineCharCount val=&quot;51&quot;/&gt;&lt;lineCharCount val=&quot;35&quot;/&gt;&lt;lineCharCount val=&quot;50&quot;/&gt;&lt;lineCharCount val=&quot;50&quot;/&gt;&lt;lineCharCount val=&quot;5&quot;/&gt;&lt;lineCharCount val=&quot;56&quot;/&gt;&lt;lineCharCount val=&quot;49&quot;/&gt;&lt;lineCharCount val=&quot;51&quot;/&gt;&lt;lineCharCount val=&quot;1&quot;/&gt;&lt;lineCharCount val=&quot;54&quot;/&gt;&lt;lineCharCount val=&quot;45&quot;/&gt;&lt;lineCharCount val=&quot;40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4,363935462,C:\Users\brabhams.CN\Desktop\Term Folders\Spring 2013\cs 362\Week 6\Lesson18CausalityII_Package_prpkg\Lesson18CausalityII_pptx\Media.ppcx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1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0&quot;/&gt;&lt;lineCharCount val=&quot;36&quot;/&gt;&lt;lineCharCount val=&quot;43&quot;/&gt;&lt;lineCharCount val=&quot;23&quot;/&gt;&lt;lineCharCount val=&quot;44&quot;/&gt;&lt;lineCharCount val=&quot;46&quot;/&gt;&lt;lineCharCount val=&quot;36&quot;/&gt;&lt;lineCharCount val=&quot;42&quot;/&gt;&lt;lineCharCount val=&quot;14&quot;/&gt;&lt;lineCharCount val=&quot;41&quot;/&gt;&lt;lineCharCount val=&quot;36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8073616C-D76F-45BD-BB9E-EA7823212A4D}&quot;/&gt;&lt;isInvalidForFieldText val=&quot;0&quot;/&gt;&lt;Image&gt;&lt;filename val=&quot;C:\Users\brabhams.CN\Documents\My Adobe Presentations\Lesson18CausalityII\data\asimages\{8073616C-D76F-45BD-BB9E-EA7823212A4D}.png&quot;/&gt;&lt;left val=&quot;0&quot;/&gt;&lt;top val=&quot;522&quot;/&gt;&lt;width val=&quot;721&quot;/&gt;&lt;height val=&quot;18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SHAPEINFO" val="&lt;ThreeDShapeInfo&gt;&lt;uuid val=&quot;{3900F6E2-4FA7-44AA-B05A-73849061D11E}&quot;/&gt;&lt;isInvalidForFieldText val=&quot;0&quot;/&gt;&lt;Image&gt;&lt;filename val=&quot;C:\Users\brabhams.CN\Documents\My Adobe Presentations\Lesson18CausalityII\data\asimages\{3900F6E2-4FA7-44AA-B05A-73849061D11E}.png&quot;/&gt;&lt;left val=&quot;0&quot;/&gt;&lt;top val=&quot;0&quot;/&gt;&lt;width val=&quot;721&quot;/&gt;&lt;height val=&quot;7&quot;/&gt;&lt;hasText val=&quot;1&quot;/&gt;&lt;/Image&gt;&lt;/ThreeDShape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26&quot;/&gt;&lt;lineCharCount val=&quot;7&quot;/&gt;&lt;lineCharCount val=&quot;13&quot;/&gt;&lt;lineCharCount val=&quot;12&quot;/&gt;&lt;lineCharCount val=&quot;13&quot;/&gt;&lt;lineCharCount val=&quot;11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26&quot;/&gt;&lt;lineCharCount val=&quot;7&quot;/&gt;&lt;lineCharCount val=&quot;13&quot;/&gt;&lt;lineCharCount val=&quot;12&quot;/&gt;&lt;lineCharCount val=&quot;13&quot;/&gt;&lt;lineCharCount val=&quot;11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theme1.xml><?xml version="1.0" encoding="utf-8"?>
<a:theme xmlns:a="http://schemas.openxmlformats.org/drawingml/2006/main" name="cmutemplate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00"/>
      </a:hlink>
      <a:folHlink>
        <a:srgbClr val="C0C0C0"/>
      </a:folHlink>
    </a:clrScheme>
    <a:fontScheme name="cmutemplat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mutemplat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utemplat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iccad-c2hdl-2004</Template>
  <TotalTime>21542</TotalTime>
  <Words>752</Words>
  <Application>Microsoft Office PowerPoint</Application>
  <PresentationFormat>On-screen Show (4:3)</PresentationFormat>
  <Paragraphs>93</Paragraphs>
  <Slides>14</Slides>
  <Notes>0</Notes>
  <HiddenSlides>0</HiddenSlides>
  <MMClips>0</MMClips>
  <ScaleCrop>false</ScaleCrop>
  <HeadingPairs>
    <vt:vector size="10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2</vt:i4>
      </vt:variant>
    </vt:vector>
  </HeadingPairs>
  <TitlesOfParts>
    <vt:vector size="22" baseType="lpstr">
      <vt:lpstr>Arial</vt:lpstr>
      <vt:lpstr>Wingdings</vt:lpstr>
      <vt:lpstr>Lucida Console</vt:lpstr>
      <vt:lpstr>Times New Roman</vt:lpstr>
      <vt:lpstr>cmutemplate2</vt:lpstr>
      <vt:lpstr>Equation</vt:lpstr>
      <vt:lpstr>Renieris and Reiss’ Localization</vt:lpstr>
      <vt:lpstr>Renieris and Reiss’ Localization</vt:lpstr>
      <vt:lpstr>Renieris and Reiss’ Localization</vt:lpstr>
      <vt:lpstr>Renieris and Reiss’ Localization</vt:lpstr>
      <vt:lpstr>Renieris and Reiss’ Localization</vt:lpstr>
      <vt:lpstr>The Tarantula Approach</vt:lpstr>
      <vt:lpstr>The Tarantula Approach</vt:lpstr>
      <vt:lpstr>The Tarantula Approach</vt:lpstr>
      <vt:lpstr>The Tarantula Approach</vt:lpstr>
      <vt:lpstr>The Tarantula Approach</vt:lpstr>
      <vt:lpstr>The Tarantula Approach</vt:lpstr>
      <vt:lpstr>The Tarantula Approach</vt:lpstr>
      <vt:lpstr>The Tarantula Approach</vt:lpstr>
      <vt:lpstr>Evaluating Fault Localization Approaches </vt:lpstr>
      <vt:lpstr>Custom Show 1</vt:lpstr>
      <vt:lpstr>Custom Show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Support</cp:lastModifiedBy>
  <cp:revision>1146</cp:revision>
  <cp:lastPrinted>2013-03-06T17:06:08Z</cp:lastPrinted>
  <dcterms:created xsi:type="dcterms:W3CDTF">1601-01-01T00:00:00Z</dcterms:created>
  <dcterms:modified xsi:type="dcterms:W3CDTF">2013-03-06T17:06:12Z</dcterms:modified>
</cp:coreProperties>
</file>