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9" r:id="rId2"/>
    <p:sldId id="264" r:id="rId3"/>
    <p:sldId id="257" r:id="rId4"/>
    <p:sldId id="277" r:id="rId5"/>
    <p:sldId id="350" r:id="rId6"/>
    <p:sldId id="364" r:id="rId7"/>
    <p:sldId id="359" r:id="rId8"/>
    <p:sldId id="340" r:id="rId9"/>
    <p:sldId id="360" r:id="rId10"/>
    <p:sldId id="361" r:id="rId11"/>
    <p:sldId id="362" r:id="rId12"/>
    <p:sldId id="363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53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828D"/>
    <a:srgbClr val="FF3300"/>
    <a:srgbClr val="954ECA"/>
    <a:srgbClr val="A568D2"/>
    <a:srgbClr val="FB5331"/>
    <a:srgbClr val="EA2D00"/>
    <a:srgbClr val="7131A1"/>
    <a:srgbClr val="53247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78674" autoAdjust="0"/>
  </p:normalViewPr>
  <p:slideViewPr>
    <p:cSldViewPr snapToGrid="0">
      <p:cViewPr varScale="1">
        <p:scale>
          <a:sx n="53" d="100"/>
          <a:sy n="53" d="100"/>
        </p:scale>
        <p:origin x="-16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3E977-2BA5-43C1-BBAC-E9943D49EC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5E3A0-595B-4A45-86A5-8C8E6BD3523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>
              <a:solidFill>
                <a:schemeClr val="bg1">
                  <a:lumMod val="95000"/>
                </a:schemeClr>
              </a:solidFill>
            </a:rPr>
            <a:t>Объект 1</a:t>
          </a:r>
          <a:endParaRPr lang="en-US" sz="1800" b="1" dirty="0">
            <a:solidFill>
              <a:schemeClr val="bg1">
                <a:lumMod val="95000"/>
              </a:schemeClr>
            </a:solidFill>
          </a:endParaRPr>
        </a:p>
      </dgm:t>
    </dgm:pt>
    <dgm:pt modelId="{B7A8D10E-6E9C-46BE-BD5A-85A0252B5EFF}" type="parTrans" cxnId="{853FD31E-CE16-478E-8C8E-7665F7CD9A79}">
      <dgm:prSet/>
      <dgm:spPr/>
      <dgm:t>
        <a:bodyPr/>
        <a:lstStyle/>
        <a:p>
          <a:endParaRPr lang="en-US" sz="900"/>
        </a:p>
      </dgm:t>
    </dgm:pt>
    <dgm:pt modelId="{FC9D9D34-C8B1-4A7F-AC7A-86AE62F19247}" type="sibTrans" cxnId="{853FD31E-CE16-478E-8C8E-7665F7CD9A79}">
      <dgm:prSet/>
      <dgm:spPr/>
      <dgm:t>
        <a:bodyPr/>
        <a:lstStyle/>
        <a:p>
          <a:endParaRPr lang="en-US" sz="900"/>
        </a:p>
      </dgm:t>
    </dgm:pt>
    <dgm:pt modelId="{3A05C8AF-3F7C-473F-8611-CC4445F40EBB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1.1</a:t>
          </a:r>
          <a:endParaRPr lang="en-US" sz="1800" b="1" dirty="0"/>
        </a:p>
      </dgm:t>
    </dgm:pt>
    <dgm:pt modelId="{DACE8F65-CE2C-475E-920E-D82D2003E6D8}" type="parTrans" cxnId="{FE203BE8-2C5C-42A9-9E1E-8ACCBDCBDEDF}">
      <dgm:prSet/>
      <dgm:spPr>
        <a:ln w="25400" cmpd="sng">
          <a:solidFill>
            <a:schemeClr val="tx1">
              <a:lumMod val="75000"/>
              <a:lumOff val="25000"/>
            </a:schemeClr>
          </a:solidFill>
          <a:prstDash val="solid"/>
        </a:ln>
      </dgm:spPr>
      <dgm:t>
        <a:bodyPr/>
        <a:lstStyle/>
        <a:p>
          <a:endParaRPr lang="en-US" sz="900"/>
        </a:p>
      </dgm:t>
    </dgm:pt>
    <dgm:pt modelId="{DF02B209-A945-4803-85DC-27118FD932B0}" type="sibTrans" cxnId="{FE203BE8-2C5C-42A9-9E1E-8ACCBDCBDEDF}">
      <dgm:prSet/>
      <dgm:spPr/>
      <dgm:t>
        <a:bodyPr/>
        <a:lstStyle/>
        <a:p>
          <a:endParaRPr lang="en-US" sz="900"/>
        </a:p>
      </dgm:t>
    </dgm:pt>
    <dgm:pt modelId="{C070CADA-198A-4168-9FC2-FE2083F3CDAD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1.2</a:t>
          </a:r>
          <a:endParaRPr lang="en-US" sz="1800" b="1" dirty="0"/>
        </a:p>
      </dgm:t>
    </dgm:pt>
    <dgm:pt modelId="{61D88905-DA49-4C3A-8EEC-E01EB408224C}" type="parTrans" cxnId="{3A759916-B559-463E-8AA5-A7A9D769967F}">
      <dgm:prSet/>
      <dgm:spPr>
        <a:ln w="25400" cmpd="sng">
          <a:solidFill>
            <a:schemeClr val="tx1">
              <a:lumMod val="95000"/>
              <a:lumOff val="5000"/>
            </a:schemeClr>
          </a:solidFill>
          <a:prstDash val="solid"/>
        </a:ln>
      </dgm:spPr>
      <dgm:t>
        <a:bodyPr/>
        <a:lstStyle/>
        <a:p>
          <a:endParaRPr lang="en-US" sz="900"/>
        </a:p>
      </dgm:t>
    </dgm:pt>
    <dgm:pt modelId="{FDD68EF8-EB91-4471-9506-4B4EE149F0EC}" type="sibTrans" cxnId="{3A759916-B559-463E-8AA5-A7A9D769967F}">
      <dgm:prSet/>
      <dgm:spPr/>
      <dgm:t>
        <a:bodyPr/>
        <a:lstStyle/>
        <a:p>
          <a:endParaRPr lang="en-US" sz="900"/>
        </a:p>
      </dgm:t>
    </dgm:pt>
    <dgm:pt modelId="{DBFF154C-05A5-43F0-A56E-81FF6CD50529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1.3</a:t>
          </a:r>
          <a:endParaRPr lang="en-US" sz="1800" b="1" dirty="0"/>
        </a:p>
      </dgm:t>
    </dgm:pt>
    <dgm:pt modelId="{0C7D75F7-5B05-466F-80F5-ABDC949D242B}" type="parTrans" cxnId="{3F8984AB-0E3E-45E6-8CD3-120ED00FAF17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E73E05D8-41F3-4260-BD98-1B496C975924}" type="sibTrans" cxnId="{3F8984AB-0E3E-45E6-8CD3-120ED00FAF17}">
      <dgm:prSet/>
      <dgm:spPr/>
      <dgm:t>
        <a:bodyPr/>
        <a:lstStyle/>
        <a:p>
          <a:endParaRPr lang="ru-RU"/>
        </a:p>
      </dgm:t>
    </dgm:pt>
    <dgm:pt modelId="{D63FD88C-60CF-486F-A636-8CE5B1F78198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1.1.1</a:t>
          </a:r>
          <a:endParaRPr lang="en-US" sz="1800" b="1" dirty="0"/>
        </a:p>
      </dgm:t>
    </dgm:pt>
    <dgm:pt modelId="{5972DC25-4706-46FE-BA28-895302D36150}" type="parTrans" cxnId="{1E57A2BC-77E4-4521-BFF3-267B13845CE5}">
      <dgm:prSet/>
      <dgm:spPr>
        <a:ln w="28575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ru-RU"/>
        </a:p>
      </dgm:t>
    </dgm:pt>
    <dgm:pt modelId="{C9165515-40AB-4118-820B-3F45EE2D4ACB}" type="sibTrans" cxnId="{1E57A2BC-77E4-4521-BFF3-267B13845CE5}">
      <dgm:prSet/>
      <dgm:spPr/>
      <dgm:t>
        <a:bodyPr/>
        <a:lstStyle/>
        <a:p>
          <a:endParaRPr lang="ru-RU"/>
        </a:p>
      </dgm:t>
    </dgm:pt>
    <dgm:pt modelId="{CE9A0CEB-47E9-42EB-8668-3ECA2C63BEBC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</a:t>
          </a:r>
          <a:r>
            <a:rPr lang="ru-RU" sz="1100" b="1" dirty="0" smtClean="0"/>
            <a:t> </a:t>
          </a:r>
          <a:r>
            <a:rPr lang="ru-RU" sz="1800" b="1" dirty="0" smtClean="0"/>
            <a:t>1.1.2</a:t>
          </a:r>
          <a:endParaRPr lang="en-US" sz="1800" b="1" dirty="0"/>
        </a:p>
      </dgm:t>
    </dgm:pt>
    <dgm:pt modelId="{5B42BD3F-8457-4674-9452-21F821C97C63}" type="parTrans" cxnId="{5BF868A1-8EFE-4F45-9A73-4302F09106ED}">
      <dgm:prSet/>
      <dgm:spPr>
        <a:ln w="28575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ru-RU"/>
        </a:p>
      </dgm:t>
    </dgm:pt>
    <dgm:pt modelId="{C89478D9-AEB7-43C0-B553-9C08E4E0E0A0}" type="sibTrans" cxnId="{5BF868A1-8EFE-4F45-9A73-4302F09106ED}">
      <dgm:prSet/>
      <dgm:spPr/>
      <dgm:t>
        <a:bodyPr/>
        <a:lstStyle/>
        <a:p>
          <a:endParaRPr lang="ru-RU"/>
        </a:p>
      </dgm:t>
    </dgm:pt>
    <dgm:pt modelId="{7577C4AC-3256-48DD-94A3-3FECE40CF110}" type="pres">
      <dgm:prSet presAssocID="{0C63E977-2BA5-43C1-BBAC-E9943D49E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71F012-8664-43D0-9B71-6A929437C2EA}" type="pres">
      <dgm:prSet presAssocID="{22C5E3A0-595B-4A45-86A5-8C8E6BD3523B}" presName="hierRoot1" presStyleCnt="0">
        <dgm:presLayoutVars>
          <dgm:hierBranch val="init"/>
        </dgm:presLayoutVars>
      </dgm:prSet>
      <dgm:spPr/>
    </dgm:pt>
    <dgm:pt modelId="{B9DC88D5-97EB-4667-8E43-FF63190C2CF7}" type="pres">
      <dgm:prSet presAssocID="{22C5E3A0-595B-4A45-86A5-8C8E6BD3523B}" presName="rootComposite1" presStyleCnt="0"/>
      <dgm:spPr/>
    </dgm:pt>
    <dgm:pt modelId="{5BC38E71-0365-4FB6-9984-10AC471B5086}" type="pres">
      <dgm:prSet presAssocID="{22C5E3A0-595B-4A45-86A5-8C8E6BD3523B}" presName="rootText1" presStyleLbl="node0" presStyleIdx="0" presStyleCnt="1" custScaleX="68302" custScaleY="68302" custLinFactX="-100000" custLinFactNeighborX="-104043" custLinFactNeighborY="259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75FB6E-CF55-4820-B530-DC3149F766DD}" type="pres">
      <dgm:prSet presAssocID="{22C5E3A0-595B-4A45-86A5-8C8E6BD3523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2D39949-A3F1-4B91-ACE9-66767CAF34AE}" type="pres">
      <dgm:prSet presAssocID="{22C5E3A0-595B-4A45-86A5-8C8E6BD3523B}" presName="hierChild2" presStyleCnt="0"/>
      <dgm:spPr/>
    </dgm:pt>
    <dgm:pt modelId="{196B8F6C-E71A-40C6-95AF-8C69EFBE5648}" type="pres">
      <dgm:prSet presAssocID="{22C5E3A0-595B-4A45-86A5-8C8E6BD3523B}" presName="hierChild3" presStyleCnt="0"/>
      <dgm:spPr/>
    </dgm:pt>
    <dgm:pt modelId="{95BFF2D8-E53F-4117-8E89-DC92C3A990BE}" type="pres">
      <dgm:prSet presAssocID="{DACE8F65-CE2C-475E-920E-D82D2003E6D8}" presName="Name111" presStyleLbl="parChTrans1D2" presStyleIdx="0" presStyleCnt="3"/>
      <dgm:spPr/>
      <dgm:t>
        <a:bodyPr/>
        <a:lstStyle/>
        <a:p>
          <a:endParaRPr lang="en-US"/>
        </a:p>
      </dgm:t>
    </dgm:pt>
    <dgm:pt modelId="{02D16E28-D4D2-4B34-BFF3-5B2466851C0F}" type="pres">
      <dgm:prSet presAssocID="{3A05C8AF-3F7C-473F-8611-CC4445F40EBB}" presName="hierRoot3" presStyleCnt="0">
        <dgm:presLayoutVars>
          <dgm:hierBranch val="init"/>
        </dgm:presLayoutVars>
      </dgm:prSet>
      <dgm:spPr/>
    </dgm:pt>
    <dgm:pt modelId="{A2AE5414-3F16-4C38-A962-94A4702D0C9F}" type="pres">
      <dgm:prSet presAssocID="{3A05C8AF-3F7C-473F-8611-CC4445F40EBB}" presName="rootComposite3" presStyleCnt="0"/>
      <dgm:spPr/>
    </dgm:pt>
    <dgm:pt modelId="{C0D3BA60-BD6F-49F0-9D44-07BAC555B337}" type="pres">
      <dgm:prSet presAssocID="{3A05C8AF-3F7C-473F-8611-CC4445F40EBB}" presName="rootText3" presStyleLbl="asst1" presStyleIdx="0" presStyleCnt="5" custScaleX="68302" custScaleY="68302" custLinFactNeighborX="-31174" custLinFactNeighborY="-188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B0003A-71C6-4FCE-8C92-13DA78985BCE}" type="pres">
      <dgm:prSet presAssocID="{3A05C8AF-3F7C-473F-8611-CC4445F40EBB}" presName="rootConnector3" presStyleLbl="asst1" presStyleIdx="0" presStyleCnt="5"/>
      <dgm:spPr/>
      <dgm:t>
        <a:bodyPr/>
        <a:lstStyle/>
        <a:p>
          <a:endParaRPr lang="en-US"/>
        </a:p>
      </dgm:t>
    </dgm:pt>
    <dgm:pt modelId="{46463A2B-BBAE-410C-A09F-D8468E92C24A}" type="pres">
      <dgm:prSet presAssocID="{3A05C8AF-3F7C-473F-8611-CC4445F40EBB}" presName="hierChild6" presStyleCnt="0"/>
      <dgm:spPr/>
    </dgm:pt>
    <dgm:pt modelId="{0287971A-A29B-4A32-8D3D-6DCDCE2DBBB4}" type="pres">
      <dgm:prSet presAssocID="{3A05C8AF-3F7C-473F-8611-CC4445F40EBB}" presName="hierChild7" presStyleCnt="0"/>
      <dgm:spPr/>
    </dgm:pt>
    <dgm:pt modelId="{E42B96DB-FBB4-4D84-A42F-996C19C5B5FD}" type="pres">
      <dgm:prSet presAssocID="{5972DC25-4706-46FE-BA28-895302D36150}" presName="Name111" presStyleLbl="parChTrans1D3" presStyleIdx="0" presStyleCnt="2"/>
      <dgm:spPr/>
      <dgm:t>
        <a:bodyPr/>
        <a:lstStyle/>
        <a:p>
          <a:endParaRPr lang="ru-RU"/>
        </a:p>
      </dgm:t>
    </dgm:pt>
    <dgm:pt modelId="{801A91B9-626C-4E9A-8CFF-889F6DABCAA0}" type="pres">
      <dgm:prSet presAssocID="{D63FD88C-60CF-486F-A636-8CE5B1F78198}" presName="hierRoot3" presStyleCnt="0">
        <dgm:presLayoutVars>
          <dgm:hierBranch val="init"/>
        </dgm:presLayoutVars>
      </dgm:prSet>
      <dgm:spPr/>
    </dgm:pt>
    <dgm:pt modelId="{B410DE6B-201E-4DE0-93E1-1845D188B5D5}" type="pres">
      <dgm:prSet presAssocID="{D63FD88C-60CF-486F-A636-8CE5B1F78198}" presName="rootComposite3" presStyleCnt="0"/>
      <dgm:spPr/>
    </dgm:pt>
    <dgm:pt modelId="{8E6409DC-77A1-47AD-8DBF-87B08C09FD5A}" type="pres">
      <dgm:prSet presAssocID="{D63FD88C-60CF-486F-A636-8CE5B1F78198}" presName="rootText3" presStyleLbl="asst1" presStyleIdx="1" presStyleCnt="5" custScaleX="68302" custScaleY="68302" custLinFactNeighborX="93457" custLinFactNeighborY="-786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64771B-D2A4-460A-BDFE-46277AB1CE83}" type="pres">
      <dgm:prSet presAssocID="{D63FD88C-60CF-486F-A636-8CE5B1F78198}" presName="rootConnector3" presStyleLbl="asst1" presStyleIdx="1" presStyleCnt="5"/>
      <dgm:spPr/>
      <dgm:t>
        <a:bodyPr/>
        <a:lstStyle/>
        <a:p>
          <a:endParaRPr lang="ru-RU"/>
        </a:p>
      </dgm:t>
    </dgm:pt>
    <dgm:pt modelId="{D2E64FCB-F1D5-4C9D-8231-C9ED59F6B3F5}" type="pres">
      <dgm:prSet presAssocID="{D63FD88C-60CF-486F-A636-8CE5B1F78198}" presName="hierChild6" presStyleCnt="0"/>
      <dgm:spPr/>
    </dgm:pt>
    <dgm:pt modelId="{E76EBA9D-6EFB-4DE6-B778-505824A04BF8}" type="pres">
      <dgm:prSet presAssocID="{D63FD88C-60CF-486F-A636-8CE5B1F78198}" presName="hierChild7" presStyleCnt="0"/>
      <dgm:spPr/>
    </dgm:pt>
    <dgm:pt modelId="{B8A6DFC1-1EE2-40FD-99F0-9A409029C3D3}" type="pres">
      <dgm:prSet presAssocID="{5B42BD3F-8457-4674-9452-21F821C97C63}" presName="Name111" presStyleLbl="parChTrans1D3" presStyleIdx="1" presStyleCnt="2"/>
      <dgm:spPr/>
      <dgm:t>
        <a:bodyPr/>
        <a:lstStyle/>
        <a:p>
          <a:endParaRPr lang="ru-RU"/>
        </a:p>
      </dgm:t>
    </dgm:pt>
    <dgm:pt modelId="{F45B0F1E-9F7A-408D-9AAF-3CCE58D8EE09}" type="pres">
      <dgm:prSet presAssocID="{CE9A0CEB-47E9-42EB-8668-3ECA2C63BEBC}" presName="hierRoot3" presStyleCnt="0">
        <dgm:presLayoutVars>
          <dgm:hierBranch val="init"/>
        </dgm:presLayoutVars>
      </dgm:prSet>
      <dgm:spPr/>
    </dgm:pt>
    <dgm:pt modelId="{5A416A2A-A1F7-4B5D-8FE7-F37F4E8EE59E}" type="pres">
      <dgm:prSet presAssocID="{CE9A0CEB-47E9-42EB-8668-3ECA2C63BEBC}" presName="rootComposite3" presStyleCnt="0"/>
      <dgm:spPr/>
    </dgm:pt>
    <dgm:pt modelId="{8C9757DD-4894-463D-A774-0F10B7D4C96E}" type="pres">
      <dgm:prSet presAssocID="{CE9A0CEB-47E9-42EB-8668-3ECA2C63BEBC}" presName="rootText3" presStyleLbl="asst1" presStyleIdx="2" presStyleCnt="5" custScaleX="68302" custScaleY="68302" custLinFactNeighborX="-10761" custLinFactNeighborY="155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0D8DFB4-750F-415A-800C-942F6B5DD85F}" type="pres">
      <dgm:prSet presAssocID="{CE9A0CEB-47E9-42EB-8668-3ECA2C63BEBC}" presName="rootConnector3" presStyleLbl="asst1" presStyleIdx="2" presStyleCnt="5"/>
      <dgm:spPr/>
      <dgm:t>
        <a:bodyPr/>
        <a:lstStyle/>
        <a:p>
          <a:endParaRPr lang="ru-RU"/>
        </a:p>
      </dgm:t>
    </dgm:pt>
    <dgm:pt modelId="{82F183F2-C61D-41B5-A2AD-0EFB541A629E}" type="pres">
      <dgm:prSet presAssocID="{CE9A0CEB-47E9-42EB-8668-3ECA2C63BEBC}" presName="hierChild6" presStyleCnt="0"/>
      <dgm:spPr/>
    </dgm:pt>
    <dgm:pt modelId="{DD3A168C-1F8A-43BF-AD70-2A0EA6E340D5}" type="pres">
      <dgm:prSet presAssocID="{CE9A0CEB-47E9-42EB-8668-3ECA2C63BEBC}" presName="hierChild7" presStyleCnt="0"/>
      <dgm:spPr/>
    </dgm:pt>
    <dgm:pt modelId="{6156F6FF-DEA2-40AA-A79B-B84B3D8697E8}" type="pres">
      <dgm:prSet presAssocID="{61D88905-DA49-4C3A-8EEC-E01EB408224C}" presName="Name111" presStyleLbl="parChTrans1D2" presStyleIdx="1" presStyleCnt="3"/>
      <dgm:spPr/>
      <dgm:t>
        <a:bodyPr/>
        <a:lstStyle/>
        <a:p>
          <a:endParaRPr lang="en-US"/>
        </a:p>
      </dgm:t>
    </dgm:pt>
    <dgm:pt modelId="{D9B7024E-7B91-4E60-9645-0C2AB71EAF17}" type="pres">
      <dgm:prSet presAssocID="{C070CADA-198A-4168-9FC2-FE2083F3CDAD}" presName="hierRoot3" presStyleCnt="0">
        <dgm:presLayoutVars>
          <dgm:hierBranch val="init"/>
        </dgm:presLayoutVars>
      </dgm:prSet>
      <dgm:spPr/>
    </dgm:pt>
    <dgm:pt modelId="{564CE6A8-54C6-4AF1-AF35-0E2DBA727D6B}" type="pres">
      <dgm:prSet presAssocID="{C070CADA-198A-4168-9FC2-FE2083F3CDAD}" presName="rootComposite3" presStyleCnt="0"/>
      <dgm:spPr/>
    </dgm:pt>
    <dgm:pt modelId="{0290B7E0-2A4E-4555-8CEE-04B7BB59F93F}" type="pres">
      <dgm:prSet presAssocID="{C070CADA-198A-4168-9FC2-FE2083F3CDAD}" presName="rootText3" presStyleLbl="asst1" presStyleIdx="3" presStyleCnt="5" custScaleX="68302" custScaleY="68302" custLinFactX="-88141" custLinFactY="100000" custLinFactNeighborX="-100000" custLinFactNeighborY="121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ADFC6-E904-41C0-939E-02352ECD1A44}" type="pres">
      <dgm:prSet presAssocID="{C070CADA-198A-4168-9FC2-FE2083F3CDAD}" presName="rootConnector3" presStyleLbl="asst1" presStyleIdx="3" presStyleCnt="5"/>
      <dgm:spPr/>
      <dgm:t>
        <a:bodyPr/>
        <a:lstStyle/>
        <a:p>
          <a:endParaRPr lang="en-US"/>
        </a:p>
      </dgm:t>
    </dgm:pt>
    <dgm:pt modelId="{099D98AD-93F0-4CA6-B79C-7D234707B50C}" type="pres">
      <dgm:prSet presAssocID="{C070CADA-198A-4168-9FC2-FE2083F3CDAD}" presName="hierChild6" presStyleCnt="0"/>
      <dgm:spPr/>
    </dgm:pt>
    <dgm:pt modelId="{4C6D9AE8-922E-4E35-8B82-06A6C63A2B3D}" type="pres">
      <dgm:prSet presAssocID="{C070CADA-198A-4168-9FC2-FE2083F3CDAD}" presName="hierChild7" presStyleCnt="0"/>
      <dgm:spPr/>
    </dgm:pt>
    <dgm:pt modelId="{DDC029C1-0374-4BE9-9452-2A99F59CD879}" type="pres">
      <dgm:prSet presAssocID="{0C7D75F7-5B05-466F-80F5-ABDC949D242B}" presName="Name111" presStyleLbl="parChTrans1D2" presStyleIdx="2" presStyleCnt="3"/>
      <dgm:spPr/>
      <dgm:t>
        <a:bodyPr/>
        <a:lstStyle/>
        <a:p>
          <a:endParaRPr lang="ru-RU"/>
        </a:p>
      </dgm:t>
    </dgm:pt>
    <dgm:pt modelId="{8E56C83F-B8D9-4352-A864-040AFF65B057}" type="pres">
      <dgm:prSet presAssocID="{DBFF154C-05A5-43F0-A56E-81FF6CD50529}" presName="hierRoot3" presStyleCnt="0">
        <dgm:presLayoutVars>
          <dgm:hierBranch val="init"/>
        </dgm:presLayoutVars>
      </dgm:prSet>
      <dgm:spPr/>
    </dgm:pt>
    <dgm:pt modelId="{47AA6686-36FE-4903-8E1D-C4263FF5CAE2}" type="pres">
      <dgm:prSet presAssocID="{DBFF154C-05A5-43F0-A56E-81FF6CD50529}" presName="rootComposite3" presStyleCnt="0"/>
      <dgm:spPr/>
    </dgm:pt>
    <dgm:pt modelId="{596EF095-26DD-4CF4-BA14-B05A2AB03D94}" type="pres">
      <dgm:prSet presAssocID="{DBFF154C-05A5-43F0-A56E-81FF6CD50529}" presName="rootText3" presStyleLbl="asst1" presStyleIdx="4" presStyleCnt="5" custScaleX="68302" custScaleY="68302" custLinFactNeighborX="22816" custLinFactNeighborY="159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2D0EA7-7F90-4F98-84C8-D8B8FB02FDC2}" type="pres">
      <dgm:prSet presAssocID="{DBFF154C-05A5-43F0-A56E-81FF6CD50529}" presName="rootConnector3" presStyleLbl="asst1" presStyleIdx="4" presStyleCnt="5"/>
      <dgm:spPr/>
      <dgm:t>
        <a:bodyPr/>
        <a:lstStyle/>
        <a:p>
          <a:endParaRPr lang="ru-RU"/>
        </a:p>
      </dgm:t>
    </dgm:pt>
    <dgm:pt modelId="{4F2BF47E-5EA2-421C-B9DC-78368240CD7E}" type="pres">
      <dgm:prSet presAssocID="{DBFF154C-05A5-43F0-A56E-81FF6CD50529}" presName="hierChild6" presStyleCnt="0"/>
      <dgm:spPr/>
    </dgm:pt>
    <dgm:pt modelId="{20CEA5B2-DF3E-48F0-83D2-43FD8D1BD36D}" type="pres">
      <dgm:prSet presAssocID="{DBFF154C-05A5-43F0-A56E-81FF6CD50529}" presName="hierChild7" presStyleCnt="0"/>
      <dgm:spPr/>
    </dgm:pt>
  </dgm:ptLst>
  <dgm:cxnLst>
    <dgm:cxn modelId="{6C2A11A8-FF49-40C7-A239-347D10F74068}" type="presOf" srcId="{D63FD88C-60CF-486F-A636-8CE5B1F78198}" destId="{8E6409DC-77A1-47AD-8DBF-87B08C09FD5A}" srcOrd="0" destOrd="0" presId="urn:microsoft.com/office/officeart/2005/8/layout/orgChart1"/>
    <dgm:cxn modelId="{8C99F09A-A095-4EF5-8DD6-C18A07900474}" type="presOf" srcId="{5972DC25-4706-46FE-BA28-895302D36150}" destId="{E42B96DB-FBB4-4D84-A42F-996C19C5B5FD}" srcOrd="0" destOrd="0" presId="urn:microsoft.com/office/officeart/2005/8/layout/orgChart1"/>
    <dgm:cxn modelId="{5BF868A1-8EFE-4F45-9A73-4302F09106ED}" srcId="{3A05C8AF-3F7C-473F-8611-CC4445F40EBB}" destId="{CE9A0CEB-47E9-42EB-8668-3ECA2C63BEBC}" srcOrd="1" destOrd="0" parTransId="{5B42BD3F-8457-4674-9452-21F821C97C63}" sibTransId="{C89478D9-AEB7-43C0-B553-9C08E4E0E0A0}"/>
    <dgm:cxn modelId="{6DDBF3BF-C68B-457B-AB5E-50C786C8BBA8}" type="presOf" srcId="{DBFF154C-05A5-43F0-A56E-81FF6CD50529}" destId="{596EF095-26DD-4CF4-BA14-B05A2AB03D94}" srcOrd="0" destOrd="0" presId="urn:microsoft.com/office/officeart/2005/8/layout/orgChart1"/>
    <dgm:cxn modelId="{E6BF96FB-23DD-4CEF-B0F1-E893450D873A}" type="presOf" srcId="{5B42BD3F-8457-4674-9452-21F821C97C63}" destId="{B8A6DFC1-1EE2-40FD-99F0-9A409029C3D3}" srcOrd="0" destOrd="0" presId="urn:microsoft.com/office/officeart/2005/8/layout/orgChart1"/>
    <dgm:cxn modelId="{619BD54E-044E-4942-B890-FEDA063FE716}" type="presOf" srcId="{0C63E977-2BA5-43C1-BBAC-E9943D49ECA8}" destId="{7577C4AC-3256-48DD-94A3-3FECE40CF110}" srcOrd="0" destOrd="0" presId="urn:microsoft.com/office/officeart/2005/8/layout/orgChart1"/>
    <dgm:cxn modelId="{99929975-A07C-4C70-8443-93B38903E527}" type="presOf" srcId="{0C7D75F7-5B05-466F-80F5-ABDC949D242B}" destId="{DDC029C1-0374-4BE9-9452-2A99F59CD879}" srcOrd="0" destOrd="0" presId="urn:microsoft.com/office/officeart/2005/8/layout/orgChart1"/>
    <dgm:cxn modelId="{FE203BE8-2C5C-42A9-9E1E-8ACCBDCBDEDF}" srcId="{22C5E3A0-595B-4A45-86A5-8C8E6BD3523B}" destId="{3A05C8AF-3F7C-473F-8611-CC4445F40EBB}" srcOrd="0" destOrd="0" parTransId="{DACE8F65-CE2C-475E-920E-D82D2003E6D8}" sibTransId="{DF02B209-A945-4803-85DC-27118FD932B0}"/>
    <dgm:cxn modelId="{AF7E3630-8C07-4A73-82E4-433955306D31}" type="presOf" srcId="{61D88905-DA49-4C3A-8EEC-E01EB408224C}" destId="{6156F6FF-DEA2-40AA-A79B-B84B3D8697E8}" srcOrd="0" destOrd="0" presId="urn:microsoft.com/office/officeart/2005/8/layout/orgChart1"/>
    <dgm:cxn modelId="{87043FE2-673C-4BCE-B402-0A46794B9057}" type="presOf" srcId="{3A05C8AF-3F7C-473F-8611-CC4445F40EBB}" destId="{A5B0003A-71C6-4FCE-8C92-13DA78985BCE}" srcOrd="1" destOrd="0" presId="urn:microsoft.com/office/officeart/2005/8/layout/orgChart1"/>
    <dgm:cxn modelId="{853FD31E-CE16-478E-8C8E-7665F7CD9A79}" srcId="{0C63E977-2BA5-43C1-BBAC-E9943D49ECA8}" destId="{22C5E3A0-595B-4A45-86A5-8C8E6BD3523B}" srcOrd="0" destOrd="0" parTransId="{B7A8D10E-6E9C-46BE-BD5A-85A0252B5EFF}" sibTransId="{FC9D9D34-C8B1-4A7F-AC7A-86AE62F19247}"/>
    <dgm:cxn modelId="{3A759916-B559-463E-8AA5-A7A9D769967F}" srcId="{22C5E3A0-595B-4A45-86A5-8C8E6BD3523B}" destId="{C070CADA-198A-4168-9FC2-FE2083F3CDAD}" srcOrd="1" destOrd="0" parTransId="{61D88905-DA49-4C3A-8EEC-E01EB408224C}" sibTransId="{FDD68EF8-EB91-4471-9506-4B4EE149F0EC}"/>
    <dgm:cxn modelId="{83BE16AD-EB1B-4356-9FFA-A839683F81CD}" type="presOf" srcId="{C070CADA-198A-4168-9FC2-FE2083F3CDAD}" destId="{0290B7E0-2A4E-4555-8CEE-04B7BB59F93F}" srcOrd="0" destOrd="0" presId="urn:microsoft.com/office/officeart/2005/8/layout/orgChart1"/>
    <dgm:cxn modelId="{7F01834E-01BC-4127-BC5A-BED4F0980035}" type="presOf" srcId="{CE9A0CEB-47E9-42EB-8668-3ECA2C63BEBC}" destId="{00D8DFB4-750F-415A-800C-942F6B5DD85F}" srcOrd="1" destOrd="0" presId="urn:microsoft.com/office/officeart/2005/8/layout/orgChart1"/>
    <dgm:cxn modelId="{1E57A2BC-77E4-4521-BFF3-267B13845CE5}" srcId="{3A05C8AF-3F7C-473F-8611-CC4445F40EBB}" destId="{D63FD88C-60CF-486F-A636-8CE5B1F78198}" srcOrd="0" destOrd="0" parTransId="{5972DC25-4706-46FE-BA28-895302D36150}" sibTransId="{C9165515-40AB-4118-820B-3F45EE2D4ACB}"/>
    <dgm:cxn modelId="{251ACA3E-9BFB-4916-9112-BF6C0BCB531F}" type="presOf" srcId="{22C5E3A0-595B-4A45-86A5-8C8E6BD3523B}" destId="{AF75FB6E-CF55-4820-B530-DC3149F766DD}" srcOrd="1" destOrd="0" presId="urn:microsoft.com/office/officeart/2005/8/layout/orgChart1"/>
    <dgm:cxn modelId="{EF15D194-EAB9-43C2-B893-2EAA96CEC927}" type="presOf" srcId="{DACE8F65-CE2C-475E-920E-D82D2003E6D8}" destId="{95BFF2D8-E53F-4117-8E89-DC92C3A990BE}" srcOrd="0" destOrd="0" presId="urn:microsoft.com/office/officeart/2005/8/layout/orgChart1"/>
    <dgm:cxn modelId="{4CD3201B-2045-4AD5-B22D-2C40F302A278}" type="presOf" srcId="{C070CADA-198A-4168-9FC2-FE2083F3CDAD}" destId="{09EADFC6-E904-41C0-939E-02352ECD1A44}" srcOrd="1" destOrd="0" presId="urn:microsoft.com/office/officeart/2005/8/layout/orgChart1"/>
    <dgm:cxn modelId="{3F8984AB-0E3E-45E6-8CD3-120ED00FAF17}" srcId="{22C5E3A0-595B-4A45-86A5-8C8E6BD3523B}" destId="{DBFF154C-05A5-43F0-A56E-81FF6CD50529}" srcOrd="2" destOrd="0" parTransId="{0C7D75F7-5B05-466F-80F5-ABDC949D242B}" sibTransId="{E73E05D8-41F3-4260-BD98-1B496C975924}"/>
    <dgm:cxn modelId="{8610B057-2680-49DA-833F-AFB0416F4EE4}" type="presOf" srcId="{22C5E3A0-595B-4A45-86A5-8C8E6BD3523B}" destId="{5BC38E71-0365-4FB6-9984-10AC471B5086}" srcOrd="0" destOrd="0" presId="urn:microsoft.com/office/officeart/2005/8/layout/orgChart1"/>
    <dgm:cxn modelId="{EC4AD167-C6BF-4ACA-A0BC-730BB0A2E38A}" type="presOf" srcId="{CE9A0CEB-47E9-42EB-8668-3ECA2C63BEBC}" destId="{8C9757DD-4894-463D-A774-0F10B7D4C96E}" srcOrd="0" destOrd="0" presId="urn:microsoft.com/office/officeart/2005/8/layout/orgChart1"/>
    <dgm:cxn modelId="{F91A8C2D-D9E9-478F-B028-07946D2368E7}" type="presOf" srcId="{3A05C8AF-3F7C-473F-8611-CC4445F40EBB}" destId="{C0D3BA60-BD6F-49F0-9D44-07BAC555B337}" srcOrd="0" destOrd="0" presId="urn:microsoft.com/office/officeart/2005/8/layout/orgChart1"/>
    <dgm:cxn modelId="{EAFF2DB9-53A2-4D9E-BA85-F069CDB6F56B}" type="presOf" srcId="{D63FD88C-60CF-486F-A636-8CE5B1F78198}" destId="{F864771B-D2A4-460A-BDFE-46277AB1CE83}" srcOrd="1" destOrd="0" presId="urn:microsoft.com/office/officeart/2005/8/layout/orgChart1"/>
    <dgm:cxn modelId="{A4C4A047-2F2F-4B32-8E75-F1D81A0DF343}" type="presOf" srcId="{DBFF154C-05A5-43F0-A56E-81FF6CD50529}" destId="{252D0EA7-7F90-4F98-84C8-D8B8FB02FDC2}" srcOrd="1" destOrd="0" presId="urn:microsoft.com/office/officeart/2005/8/layout/orgChart1"/>
    <dgm:cxn modelId="{30B9CA5E-82D1-4421-AC46-A97D7EEE2730}" type="presParOf" srcId="{7577C4AC-3256-48DD-94A3-3FECE40CF110}" destId="{3371F012-8664-43D0-9B71-6A929437C2EA}" srcOrd="0" destOrd="0" presId="urn:microsoft.com/office/officeart/2005/8/layout/orgChart1"/>
    <dgm:cxn modelId="{2AC83C44-5868-4703-9F94-BFC7A79CF7AA}" type="presParOf" srcId="{3371F012-8664-43D0-9B71-6A929437C2EA}" destId="{B9DC88D5-97EB-4667-8E43-FF63190C2CF7}" srcOrd="0" destOrd="0" presId="urn:microsoft.com/office/officeart/2005/8/layout/orgChart1"/>
    <dgm:cxn modelId="{2A4611F4-6EFB-4FC3-955B-E4CD156A62BE}" type="presParOf" srcId="{B9DC88D5-97EB-4667-8E43-FF63190C2CF7}" destId="{5BC38E71-0365-4FB6-9984-10AC471B5086}" srcOrd="0" destOrd="0" presId="urn:microsoft.com/office/officeart/2005/8/layout/orgChart1"/>
    <dgm:cxn modelId="{8CB22330-CA82-45EF-A9DB-FE8FEEDB8E8F}" type="presParOf" srcId="{B9DC88D5-97EB-4667-8E43-FF63190C2CF7}" destId="{AF75FB6E-CF55-4820-B530-DC3149F766DD}" srcOrd="1" destOrd="0" presId="urn:microsoft.com/office/officeart/2005/8/layout/orgChart1"/>
    <dgm:cxn modelId="{BA34B72D-4B88-4AAE-8BF9-E71D07D5C3A7}" type="presParOf" srcId="{3371F012-8664-43D0-9B71-6A929437C2EA}" destId="{32D39949-A3F1-4B91-ACE9-66767CAF34AE}" srcOrd="1" destOrd="0" presId="urn:microsoft.com/office/officeart/2005/8/layout/orgChart1"/>
    <dgm:cxn modelId="{BDD9FB81-75B3-4CC7-9CF9-EDE02687B773}" type="presParOf" srcId="{3371F012-8664-43D0-9B71-6A929437C2EA}" destId="{196B8F6C-E71A-40C6-95AF-8C69EFBE5648}" srcOrd="2" destOrd="0" presId="urn:microsoft.com/office/officeart/2005/8/layout/orgChart1"/>
    <dgm:cxn modelId="{1064E2CB-E02E-4F84-84B4-E54E585187EF}" type="presParOf" srcId="{196B8F6C-E71A-40C6-95AF-8C69EFBE5648}" destId="{95BFF2D8-E53F-4117-8E89-DC92C3A990BE}" srcOrd="0" destOrd="0" presId="urn:microsoft.com/office/officeart/2005/8/layout/orgChart1"/>
    <dgm:cxn modelId="{F6E23B28-DEEA-48CA-9C4F-D9DF124732A9}" type="presParOf" srcId="{196B8F6C-E71A-40C6-95AF-8C69EFBE5648}" destId="{02D16E28-D4D2-4B34-BFF3-5B2466851C0F}" srcOrd="1" destOrd="0" presId="urn:microsoft.com/office/officeart/2005/8/layout/orgChart1"/>
    <dgm:cxn modelId="{755580E7-764A-40F0-88CA-513384500A5F}" type="presParOf" srcId="{02D16E28-D4D2-4B34-BFF3-5B2466851C0F}" destId="{A2AE5414-3F16-4C38-A962-94A4702D0C9F}" srcOrd="0" destOrd="0" presId="urn:microsoft.com/office/officeart/2005/8/layout/orgChart1"/>
    <dgm:cxn modelId="{72C7D158-199F-4DC5-B8B7-A9E30DCB5588}" type="presParOf" srcId="{A2AE5414-3F16-4C38-A962-94A4702D0C9F}" destId="{C0D3BA60-BD6F-49F0-9D44-07BAC555B337}" srcOrd="0" destOrd="0" presId="urn:microsoft.com/office/officeart/2005/8/layout/orgChart1"/>
    <dgm:cxn modelId="{5C02AD91-90D5-45C8-9203-C2A6F2A440BE}" type="presParOf" srcId="{A2AE5414-3F16-4C38-A962-94A4702D0C9F}" destId="{A5B0003A-71C6-4FCE-8C92-13DA78985BCE}" srcOrd="1" destOrd="0" presId="urn:microsoft.com/office/officeart/2005/8/layout/orgChart1"/>
    <dgm:cxn modelId="{2EDEE9FF-6F40-4380-96EC-F04C48878426}" type="presParOf" srcId="{02D16E28-D4D2-4B34-BFF3-5B2466851C0F}" destId="{46463A2B-BBAE-410C-A09F-D8468E92C24A}" srcOrd="1" destOrd="0" presId="urn:microsoft.com/office/officeart/2005/8/layout/orgChart1"/>
    <dgm:cxn modelId="{7130B603-A86F-4D8D-8D80-14533866D706}" type="presParOf" srcId="{02D16E28-D4D2-4B34-BFF3-5B2466851C0F}" destId="{0287971A-A29B-4A32-8D3D-6DCDCE2DBBB4}" srcOrd="2" destOrd="0" presId="urn:microsoft.com/office/officeart/2005/8/layout/orgChart1"/>
    <dgm:cxn modelId="{2F5937F6-9494-4792-A378-50C06F703204}" type="presParOf" srcId="{0287971A-A29B-4A32-8D3D-6DCDCE2DBBB4}" destId="{E42B96DB-FBB4-4D84-A42F-996C19C5B5FD}" srcOrd="0" destOrd="0" presId="urn:microsoft.com/office/officeart/2005/8/layout/orgChart1"/>
    <dgm:cxn modelId="{F146E71B-FFE6-46C4-B45E-6E205F273C00}" type="presParOf" srcId="{0287971A-A29B-4A32-8D3D-6DCDCE2DBBB4}" destId="{801A91B9-626C-4E9A-8CFF-889F6DABCAA0}" srcOrd="1" destOrd="0" presId="urn:microsoft.com/office/officeart/2005/8/layout/orgChart1"/>
    <dgm:cxn modelId="{E5B601A8-FBB7-4221-9EBE-F58E6A2B1318}" type="presParOf" srcId="{801A91B9-626C-4E9A-8CFF-889F6DABCAA0}" destId="{B410DE6B-201E-4DE0-93E1-1845D188B5D5}" srcOrd="0" destOrd="0" presId="urn:microsoft.com/office/officeart/2005/8/layout/orgChart1"/>
    <dgm:cxn modelId="{4A1F3DC4-2C05-4B23-9391-73709B4BEADF}" type="presParOf" srcId="{B410DE6B-201E-4DE0-93E1-1845D188B5D5}" destId="{8E6409DC-77A1-47AD-8DBF-87B08C09FD5A}" srcOrd="0" destOrd="0" presId="urn:microsoft.com/office/officeart/2005/8/layout/orgChart1"/>
    <dgm:cxn modelId="{141BC7D4-FB19-4431-9AB2-FD46890427F1}" type="presParOf" srcId="{B410DE6B-201E-4DE0-93E1-1845D188B5D5}" destId="{F864771B-D2A4-460A-BDFE-46277AB1CE83}" srcOrd="1" destOrd="0" presId="urn:microsoft.com/office/officeart/2005/8/layout/orgChart1"/>
    <dgm:cxn modelId="{7492962C-5521-4044-B743-EDB27D139BD1}" type="presParOf" srcId="{801A91B9-626C-4E9A-8CFF-889F6DABCAA0}" destId="{D2E64FCB-F1D5-4C9D-8231-C9ED59F6B3F5}" srcOrd="1" destOrd="0" presId="urn:microsoft.com/office/officeart/2005/8/layout/orgChart1"/>
    <dgm:cxn modelId="{192B8027-D5F8-49C0-9D74-9B6162DB5F4A}" type="presParOf" srcId="{801A91B9-626C-4E9A-8CFF-889F6DABCAA0}" destId="{E76EBA9D-6EFB-4DE6-B778-505824A04BF8}" srcOrd="2" destOrd="0" presId="urn:microsoft.com/office/officeart/2005/8/layout/orgChart1"/>
    <dgm:cxn modelId="{A74323AD-C550-4953-B565-EE55EB00EFB1}" type="presParOf" srcId="{0287971A-A29B-4A32-8D3D-6DCDCE2DBBB4}" destId="{B8A6DFC1-1EE2-40FD-99F0-9A409029C3D3}" srcOrd="2" destOrd="0" presId="urn:microsoft.com/office/officeart/2005/8/layout/orgChart1"/>
    <dgm:cxn modelId="{902B7AA9-F864-44C7-B243-0864A8D3DDE2}" type="presParOf" srcId="{0287971A-A29B-4A32-8D3D-6DCDCE2DBBB4}" destId="{F45B0F1E-9F7A-408D-9AAF-3CCE58D8EE09}" srcOrd="3" destOrd="0" presId="urn:microsoft.com/office/officeart/2005/8/layout/orgChart1"/>
    <dgm:cxn modelId="{009848F2-E56B-408A-A7A5-14D509AA8F96}" type="presParOf" srcId="{F45B0F1E-9F7A-408D-9AAF-3CCE58D8EE09}" destId="{5A416A2A-A1F7-4B5D-8FE7-F37F4E8EE59E}" srcOrd="0" destOrd="0" presId="urn:microsoft.com/office/officeart/2005/8/layout/orgChart1"/>
    <dgm:cxn modelId="{096ABD44-EA0A-4499-8F7F-02A6404EC95C}" type="presParOf" srcId="{5A416A2A-A1F7-4B5D-8FE7-F37F4E8EE59E}" destId="{8C9757DD-4894-463D-A774-0F10B7D4C96E}" srcOrd="0" destOrd="0" presId="urn:microsoft.com/office/officeart/2005/8/layout/orgChart1"/>
    <dgm:cxn modelId="{35FD26A7-A58E-4B6C-A978-7C44235FA0EA}" type="presParOf" srcId="{5A416A2A-A1F7-4B5D-8FE7-F37F4E8EE59E}" destId="{00D8DFB4-750F-415A-800C-942F6B5DD85F}" srcOrd="1" destOrd="0" presId="urn:microsoft.com/office/officeart/2005/8/layout/orgChart1"/>
    <dgm:cxn modelId="{6568730B-1422-4E75-89BC-3E37261E866C}" type="presParOf" srcId="{F45B0F1E-9F7A-408D-9AAF-3CCE58D8EE09}" destId="{82F183F2-C61D-41B5-A2AD-0EFB541A629E}" srcOrd="1" destOrd="0" presId="urn:microsoft.com/office/officeart/2005/8/layout/orgChart1"/>
    <dgm:cxn modelId="{0028C546-7062-40A0-B3C8-EB035178BCD5}" type="presParOf" srcId="{F45B0F1E-9F7A-408D-9AAF-3CCE58D8EE09}" destId="{DD3A168C-1F8A-43BF-AD70-2A0EA6E340D5}" srcOrd="2" destOrd="0" presId="urn:microsoft.com/office/officeart/2005/8/layout/orgChart1"/>
    <dgm:cxn modelId="{59E57E0B-8F4B-430F-BEF5-FDC6FD9236F7}" type="presParOf" srcId="{196B8F6C-E71A-40C6-95AF-8C69EFBE5648}" destId="{6156F6FF-DEA2-40AA-A79B-B84B3D8697E8}" srcOrd="2" destOrd="0" presId="urn:microsoft.com/office/officeart/2005/8/layout/orgChart1"/>
    <dgm:cxn modelId="{FBE11876-7E87-4219-B8A3-0E87151497C8}" type="presParOf" srcId="{196B8F6C-E71A-40C6-95AF-8C69EFBE5648}" destId="{D9B7024E-7B91-4E60-9645-0C2AB71EAF17}" srcOrd="3" destOrd="0" presId="urn:microsoft.com/office/officeart/2005/8/layout/orgChart1"/>
    <dgm:cxn modelId="{2B274A37-5F17-4D0B-BB05-B5D34EF96F5B}" type="presParOf" srcId="{D9B7024E-7B91-4E60-9645-0C2AB71EAF17}" destId="{564CE6A8-54C6-4AF1-AF35-0E2DBA727D6B}" srcOrd="0" destOrd="0" presId="urn:microsoft.com/office/officeart/2005/8/layout/orgChart1"/>
    <dgm:cxn modelId="{67E26384-308B-42AF-87C7-4232112E4CA5}" type="presParOf" srcId="{564CE6A8-54C6-4AF1-AF35-0E2DBA727D6B}" destId="{0290B7E0-2A4E-4555-8CEE-04B7BB59F93F}" srcOrd="0" destOrd="0" presId="urn:microsoft.com/office/officeart/2005/8/layout/orgChart1"/>
    <dgm:cxn modelId="{587E3DBE-36CE-4E00-9031-812B81A6AE20}" type="presParOf" srcId="{564CE6A8-54C6-4AF1-AF35-0E2DBA727D6B}" destId="{09EADFC6-E904-41C0-939E-02352ECD1A44}" srcOrd="1" destOrd="0" presId="urn:microsoft.com/office/officeart/2005/8/layout/orgChart1"/>
    <dgm:cxn modelId="{0BA0146A-6A8F-4C71-8849-15C26BEEA2E0}" type="presParOf" srcId="{D9B7024E-7B91-4E60-9645-0C2AB71EAF17}" destId="{099D98AD-93F0-4CA6-B79C-7D234707B50C}" srcOrd="1" destOrd="0" presId="urn:microsoft.com/office/officeart/2005/8/layout/orgChart1"/>
    <dgm:cxn modelId="{F4283170-6E69-49A6-903A-EA6898887695}" type="presParOf" srcId="{D9B7024E-7B91-4E60-9645-0C2AB71EAF17}" destId="{4C6D9AE8-922E-4E35-8B82-06A6C63A2B3D}" srcOrd="2" destOrd="0" presId="urn:microsoft.com/office/officeart/2005/8/layout/orgChart1"/>
    <dgm:cxn modelId="{44A031F3-9229-42C2-89A6-22D7B8F64E1F}" type="presParOf" srcId="{196B8F6C-E71A-40C6-95AF-8C69EFBE5648}" destId="{DDC029C1-0374-4BE9-9452-2A99F59CD879}" srcOrd="4" destOrd="0" presId="urn:microsoft.com/office/officeart/2005/8/layout/orgChart1"/>
    <dgm:cxn modelId="{97012849-E170-4FE4-BC50-D52A7518FD56}" type="presParOf" srcId="{196B8F6C-E71A-40C6-95AF-8C69EFBE5648}" destId="{8E56C83F-B8D9-4352-A864-040AFF65B057}" srcOrd="5" destOrd="0" presId="urn:microsoft.com/office/officeart/2005/8/layout/orgChart1"/>
    <dgm:cxn modelId="{7BB6AA12-89F7-482E-99CC-649D8AB1193D}" type="presParOf" srcId="{8E56C83F-B8D9-4352-A864-040AFF65B057}" destId="{47AA6686-36FE-4903-8E1D-C4263FF5CAE2}" srcOrd="0" destOrd="0" presId="urn:microsoft.com/office/officeart/2005/8/layout/orgChart1"/>
    <dgm:cxn modelId="{BC7980AB-F317-471F-BB71-2A40CAF309AA}" type="presParOf" srcId="{47AA6686-36FE-4903-8E1D-C4263FF5CAE2}" destId="{596EF095-26DD-4CF4-BA14-B05A2AB03D94}" srcOrd="0" destOrd="0" presId="urn:microsoft.com/office/officeart/2005/8/layout/orgChart1"/>
    <dgm:cxn modelId="{651DFDDB-E3D3-49F4-B9A8-25A807A4B9F3}" type="presParOf" srcId="{47AA6686-36FE-4903-8E1D-C4263FF5CAE2}" destId="{252D0EA7-7F90-4F98-84C8-D8B8FB02FDC2}" srcOrd="1" destOrd="0" presId="urn:microsoft.com/office/officeart/2005/8/layout/orgChart1"/>
    <dgm:cxn modelId="{46A12BAA-4C92-4327-A0A8-4FAD39B30ED0}" type="presParOf" srcId="{8E56C83F-B8D9-4352-A864-040AFF65B057}" destId="{4F2BF47E-5EA2-421C-B9DC-78368240CD7E}" srcOrd="1" destOrd="0" presId="urn:microsoft.com/office/officeart/2005/8/layout/orgChart1"/>
    <dgm:cxn modelId="{69F5F2FF-7FA4-4C85-9678-62E9FE2861C8}" type="presParOf" srcId="{8E56C83F-B8D9-4352-A864-040AFF65B057}" destId="{20CEA5B2-DF3E-48F0-83D2-43FD8D1BD36D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63E977-2BA5-43C1-BBAC-E9943D49EC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5E3A0-595B-4A45-86A5-8C8E6BD3523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>
              <a:solidFill>
                <a:schemeClr val="bg1">
                  <a:lumMod val="95000"/>
                </a:schemeClr>
              </a:solidFill>
            </a:rPr>
            <a:t>Объект 1</a:t>
          </a:r>
          <a:endParaRPr lang="en-US" sz="1800" b="1" dirty="0">
            <a:solidFill>
              <a:schemeClr val="bg1">
                <a:lumMod val="95000"/>
              </a:schemeClr>
            </a:solidFill>
          </a:endParaRPr>
        </a:p>
      </dgm:t>
    </dgm:pt>
    <dgm:pt modelId="{B7A8D10E-6E9C-46BE-BD5A-85A0252B5EFF}" type="parTrans" cxnId="{853FD31E-CE16-478E-8C8E-7665F7CD9A79}">
      <dgm:prSet/>
      <dgm:spPr/>
      <dgm:t>
        <a:bodyPr/>
        <a:lstStyle/>
        <a:p>
          <a:endParaRPr lang="en-US" sz="900"/>
        </a:p>
      </dgm:t>
    </dgm:pt>
    <dgm:pt modelId="{FC9D9D34-C8B1-4A7F-AC7A-86AE62F19247}" type="sibTrans" cxnId="{853FD31E-CE16-478E-8C8E-7665F7CD9A79}">
      <dgm:prSet/>
      <dgm:spPr/>
      <dgm:t>
        <a:bodyPr/>
        <a:lstStyle/>
        <a:p>
          <a:endParaRPr lang="en-US" sz="900"/>
        </a:p>
      </dgm:t>
    </dgm:pt>
    <dgm:pt modelId="{3A05C8AF-3F7C-473F-8611-CC4445F40EBB}" type="asst">
      <dgm:prSet phldrT="[Text]" custT="1"/>
      <dgm:spPr>
        <a:solidFill>
          <a:srgbClr val="B2828D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1.1</a:t>
          </a:r>
          <a:endParaRPr lang="en-US" sz="1800" b="1" dirty="0"/>
        </a:p>
      </dgm:t>
    </dgm:pt>
    <dgm:pt modelId="{DACE8F65-CE2C-475E-920E-D82D2003E6D8}" type="parTrans" cxnId="{FE203BE8-2C5C-42A9-9E1E-8ACCBDCBDEDF}">
      <dgm:prSet/>
      <dgm:spPr>
        <a:ln w="25400" cmpd="sng">
          <a:solidFill>
            <a:schemeClr val="tx1">
              <a:lumMod val="75000"/>
              <a:lumOff val="25000"/>
            </a:schemeClr>
          </a:solidFill>
          <a:prstDash val="solid"/>
        </a:ln>
      </dgm:spPr>
      <dgm:t>
        <a:bodyPr/>
        <a:lstStyle/>
        <a:p>
          <a:endParaRPr lang="en-US" sz="900"/>
        </a:p>
      </dgm:t>
    </dgm:pt>
    <dgm:pt modelId="{DF02B209-A945-4803-85DC-27118FD932B0}" type="sibTrans" cxnId="{FE203BE8-2C5C-42A9-9E1E-8ACCBDCBDEDF}">
      <dgm:prSet/>
      <dgm:spPr/>
      <dgm:t>
        <a:bodyPr/>
        <a:lstStyle/>
        <a:p>
          <a:endParaRPr lang="en-US" sz="900"/>
        </a:p>
      </dgm:t>
    </dgm:pt>
    <dgm:pt modelId="{C070CADA-198A-4168-9FC2-FE2083F3CDAD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1.2</a:t>
          </a:r>
          <a:endParaRPr lang="en-US" sz="1800" b="1" dirty="0"/>
        </a:p>
      </dgm:t>
    </dgm:pt>
    <dgm:pt modelId="{61D88905-DA49-4C3A-8EEC-E01EB408224C}" type="parTrans" cxnId="{3A759916-B559-463E-8AA5-A7A9D769967F}">
      <dgm:prSet/>
      <dgm:spPr>
        <a:ln w="25400" cmpd="sng">
          <a:solidFill>
            <a:schemeClr val="tx1">
              <a:lumMod val="95000"/>
              <a:lumOff val="5000"/>
            </a:schemeClr>
          </a:solidFill>
          <a:prstDash val="solid"/>
        </a:ln>
      </dgm:spPr>
      <dgm:t>
        <a:bodyPr/>
        <a:lstStyle/>
        <a:p>
          <a:endParaRPr lang="en-US" sz="900"/>
        </a:p>
      </dgm:t>
    </dgm:pt>
    <dgm:pt modelId="{FDD68EF8-EB91-4471-9506-4B4EE149F0EC}" type="sibTrans" cxnId="{3A759916-B559-463E-8AA5-A7A9D769967F}">
      <dgm:prSet/>
      <dgm:spPr/>
      <dgm:t>
        <a:bodyPr/>
        <a:lstStyle/>
        <a:p>
          <a:endParaRPr lang="en-US" sz="900"/>
        </a:p>
      </dgm:t>
    </dgm:pt>
    <dgm:pt modelId="{DBFF154C-05A5-43F0-A56E-81FF6CD50529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1.3</a:t>
          </a:r>
          <a:endParaRPr lang="en-US" sz="1800" b="1" dirty="0"/>
        </a:p>
      </dgm:t>
    </dgm:pt>
    <dgm:pt modelId="{0C7D75F7-5B05-466F-80F5-ABDC949D242B}" type="parTrans" cxnId="{3F8984AB-0E3E-45E6-8CD3-120ED00FAF17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E73E05D8-41F3-4260-BD98-1B496C975924}" type="sibTrans" cxnId="{3F8984AB-0E3E-45E6-8CD3-120ED00FAF17}">
      <dgm:prSet/>
      <dgm:spPr/>
      <dgm:t>
        <a:bodyPr/>
        <a:lstStyle/>
        <a:p>
          <a:endParaRPr lang="ru-RU"/>
        </a:p>
      </dgm:t>
    </dgm:pt>
    <dgm:pt modelId="{D63FD88C-60CF-486F-A636-8CE5B1F78198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1.1.1</a:t>
          </a:r>
          <a:endParaRPr lang="en-US" sz="1800" b="1" dirty="0"/>
        </a:p>
      </dgm:t>
    </dgm:pt>
    <dgm:pt modelId="{5972DC25-4706-46FE-BA28-895302D36150}" type="parTrans" cxnId="{1E57A2BC-77E4-4521-BFF3-267B13845CE5}">
      <dgm:prSet/>
      <dgm:spPr>
        <a:ln w="28575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ru-RU"/>
        </a:p>
      </dgm:t>
    </dgm:pt>
    <dgm:pt modelId="{C9165515-40AB-4118-820B-3F45EE2D4ACB}" type="sibTrans" cxnId="{1E57A2BC-77E4-4521-BFF3-267B13845CE5}">
      <dgm:prSet/>
      <dgm:spPr/>
      <dgm:t>
        <a:bodyPr/>
        <a:lstStyle/>
        <a:p>
          <a:endParaRPr lang="ru-RU"/>
        </a:p>
      </dgm:t>
    </dgm:pt>
    <dgm:pt modelId="{CE9A0CEB-47E9-42EB-8668-3ECA2C63BEBC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1.1.2</a:t>
          </a:r>
          <a:endParaRPr lang="en-US" sz="1800" b="1" dirty="0"/>
        </a:p>
      </dgm:t>
    </dgm:pt>
    <dgm:pt modelId="{5B42BD3F-8457-4674-9452-21F821C97C63}" type="parTrans" cxnId="{5BF868A1-8EFE-4F45-9A73-4302F09106ED}">
      <dgm:prSet/>
      <dgm:spPr>
        <a:ln w="28575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ru-RU"/>
        </a:p>
      </dgm:t>
    </dgm:pt>
    <dgm:pt modelId="{C89478D9-AEB7-43C0-B553-9C08E4E0E0A0}" type="sibTrans" cxnId="{5BF868A1-8EFE-4F45-9A73-4302F09106ED}">
      <dgm:prSet/>
      <dgm:spPr/>
      <dgm:t>
        <a:bodyPr/>
        <a:lstStyle/>
        <a:p>
          <a:endParaRPr lang="ru-RU"/>
        </a:p>
      </dgm:t>
    </dgm:pt>
    <dgm:pt modelId="{7577C4AC-3256-48DD-94A3-3FECE40CF110}" type="pres">
      <dgm:prSet presAssocID="{0C63E977-2BA5-43C1-BBAC-E9943D49E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71F012-8664-43D0-9B71-6A929437C2EA}" type="pres">
      <dgm:prSet presAssocID="{22C5E3A0-595B-4A45-86A5-8C8E6BD3523B}" presName="hierRoot1" presStyleCnt="0">
        <dgm:presLayoutVars>
          <dgm:hierBranch val="init"/>
        </dgm:presLayoutVars>
      </dgm:prSet>
      <dgm:spPr/>
    </dgm:pt>
    <dgm:pt modelId="{B9DC88D5-97EB-4667-8E43-FF63190C2CF7}" type="pres">
      <dgm:prSet presAssocID="{22C5E3A0-595B-4A45-86A5-8C8E6BD3523B}" presName="rootComposite1" presStyleCnt="0"/>
      <dgm:spPr/>
    </dgm:pt>
    <dgm:pt modelId="{5BC38E71-0365-4FB6-9984-10AC471B5086}" type="pres">
      <dgm:prSet presAssocID="{22C5E3A0-595B-4A45-86A5-8C8E6BD3523B}" presName="rootText1" presStyleLbl="node0" presStyleIdx="0" presStyleCnt="1" custScaleX="68302" custScaleY="68302" custLinFactX="-100000" custLinFactNeighborX="-110992" custLinFactNeighborY="259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75FB6E-CF55-4820-B530-DC3149F766DD}" type="pres">
      <dgm:prSet presAssocID="{22C5E3A0-595B-4A45-86A5-8C8E6BD3523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2D39949-A3F1-4B91-ACE9-66767CAF34AE}" type="pres">
      <dgm:prSet presAssocID="{22C5E3A0-595B-4A45-86A5-8C8E6BD3523B}" presName="hierChild2" presStyleCnt="0"/>
      <dgm:spPr/>
    </dgm:pt>
    <dgm:pt modelId="{196B8F6C-E71A-40C6-95AF-8C69EFBE5648}" type="pres">
      <dgm:prSet presAssocID="{22C5E3A0-595B-4A45-86A5-8C8E6BD3523B}" presName="hierChild3" presStyleCnt="0"/>
      <dgm:spPr/>
    </dgm:pt>
    <dgm:pt modelId="{95BFF2D8-E53F-4117-8E89-DC92C3A990BE}" type="pres">
      <dgm:prSet presAssocID="{DACE8F65-CE2C-475E-920E-D82D2003E6D8}" presName="Name111" presStyleLbl="parChTrans1D2" presStyleIdx="0" presStyleCnt="3"/>
      <dgm:spPr/>
      <dgm:t>
        <a:bodyPr/>
        <a:lstStyle/>
        <a:p>
          <a:endParaRPr lang="en-US"/>
        </a:p>
      </dgm:t>
    </dgm:pt>
    <dgm:pt modelId="{02D16E28-D4D2-4B34-BFF3-5B2466851C0F}" type="pres">
      <dgm:prSet presAssocID="{3A05C8AF-3F7C-473F-8611-CC4445F40EBB}" presName="hierRoot3" presStyleCnt="0">
        <dgm:presLayoutVars>
          <dgm:hierBranch val="init"/>
        </dgm:presLayoutVars>
      </dgm:prSet>
      <dgm:spPr/>
    </dgm:pt>
    <dgm:pt modelId="{A2AE5414-3F16-4C38-A962-94A4702D0C9F}" type="pres">
      <dgm:prSet presAssocID="{3A05C8AF-3F7C-473F-8611-CC4445F40EBB}" presName="rootComposite3" presStyleCnt="0"/>
      <dgm:spPr/>
    </dgm:pt>
    <dgm:pt modelId="{C0D3BA60-BD6F-49F0-9D44-07BAC555B337}" type="pres">
      <dgm:prSet presAssocID="{3A05C8AF-3F7C-473F-8611-CC4445F40EBB}" presName="rootText3" presStyleLbl="asst1" presStyleIdx="0" presStyleCnt="5" custScaleX="68302" custScaleY="68302" custLinFactNeighborX="-31174" custLinFactNeighborY="-188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B0003A-71C6-4FCE-8C92-13DA78985BCE}" type="pres">
      <dgm:prSet presAssocID="{3A05C8AF-3F7C-473F-8611-CC4445F40EBB}" presName="rootConnector3" presStyleLbl="asst1" presStyleIdx="0" presStyleCnt="5"/>
      <dgm:spPr/>
      <dgm:t>
        <a:bodyPr/>
        <a:lstStyle/>
        <a:p>
          <a:endParaRPr lang="en-US"/>
        </a:p>
      </dgm:t>
    </dgm:pt>
    <dgm:pt modelId="{46463A2B-BBAE-410C-A09F-D8468E92C24A}" type="pres">
      <dgm:prSet presAssocID="{3A05C8AF-3F7C-473F-8611-CC4445F40EBB}" presName="hierChild6" presStyleCnt="0"/>
      <dgm:spPr/>
    </dgm:pt>
    <dgm:pt modelId="{0287971A-A29B-4A32-8D3D-6DCDCE2DBBB4}" type="pres">
      <dgm:prSet presAssocID="{3A05C8AF-3F7C-473F-8611-CC4445F40EBB}" presName="hierChild7" presStyleCnt="0"/>
      <dgm:spPr/>
    </dgm:pt>
    <dgm:pt modelId="{E42B96DB-FBB4-4D84-A42F-996C19C5B5FD}" type="pres">
      <dgm:prSet presAssocID="{5972DC25-4706-46FE-BA28-895302D36150}" presName="Name111" presStyleLbl="parChTrans1D3" presStyleIdx="0" presStyleCnt="2"/>
      <dgm:spPr/>
      <dgm:t>
        <a:bodyPr/>
        <a:lstStyle/>
        <a:p>
          <a:endParaRPr lang="ru-RU"/>
        </a:p>
      </dgm:t>
    </dgm:pt>
    <dgm:pt modelId="{801A91B9-626C-4E9A-8CFF-889F6DABCAA0}" type="pres">
      <dgm:prSet presAssocID="{D63FD88C-60CF-486F-A636-8CE5B1F78198}" presName="hierRoot3" presStyleCnt="0">
        <dgm:presLayoutVars>
          <dgm:hierBranch val="init"/>
        </dgm:presLayoutVars>
      </dgm:prSet>
      <dgm:spPr/>
    </dgm:pt>
    <dgm:pt modelId="{B410DE6B-201E-4DE0-93E1-1845D188B5D5}" type="pres">
      <dgm:prSet presAssocID="{D63FD88C-60CF-486F-A636-8CE5B1F78198}" presName="rootComposite3" presStyleCnt="0"/>
      <dgm:spPr/>
    </dgm:pt>
    <dgm:pt modelId="{8E6409DC-77A1-47AD-8DBF-87B08C09FD5A}" type="pres">
      <dgm:prSet presAssocID="{D63FD88C-60CF-486F-A636-8CE5B1F78198}" presName="rootText3" presStyleLbl="asst1" presStyleIdx="1" presStyleCnt="5" custScaleX="68302" custScaleY="68302" custLinFactNeighborX="93457" custLinFactNeighborY="-786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64771B-D2A4-460A-BDFE-46277AB1CE83}" type="pres">
      <dgm:prSet presAssocID="{D63FD88C-60CF-486F-A636-8CE5B1F78198}" presName="rootConnector3" presStyleLbl="asst1" presStyleIdx="1" presStyleCnt="5"/>
      <dgm:spPr/>
      <dgm:t>
        <a:bodyPr/>
        <a:lstStyle/>
        <a:p>
          <a:endParaRPr lang="ru-RU"/>
        </a:p>
      </dgm:t>
    </dgm:pt>
    <dgm:pt modelId="{D2E64FCB-F1D5-4C9D-8231-C9ED59F6B3F5}" type="pres">
      <dgm:prSet presAssocID="{D63FD88C-60CF-486F-A636-8CE5B1F78198}" presName="hierChild6" presStyleCnt="0"/>
      <dgm:spPr/>
    </dgm:pt>
    <dgm:pt modelId="{E76EBA9D-6EFB-4DE6-B778-505824A04BF8}" type="pres">
      <dgm:prSet presAssocID="{D63FD88C-60CF-486F-A636-8CE5B1F78198}" presName="hierChild7" presStyleCnt="0"/>
      <dgm:spPr/>
    </dgm:pt>
    <dgm:pt modelId="{B8A6DFC1-1EE2-40FD-99F0-9A409029C3D3}" type="pres">
      <dgm:prSet presAssocID="{5B42BD3F-8457-4674-9452-21F821C97C63}" presName="Name111" presStyleLbl="parChTrans1D3" presStyleIdx="1" presStyleCnt="2"/>
      <dgm:spPr/>
      <dgm:t>
        <a:bodyPr/>
        <a:lstStyle/>
        <a:p>
          <a:endParaRPr lang="ru-RU"/>
        </a:p>
      </dgm:t>
    </dgm:pt>
    <dgm:pt modelId="{F45B0F1E-9F7A-408D-9AAF-3CCE58D8EE09}" type="pres">
      <dgm:prSet presAssocID="{CE9A0CEB-47E9-42EB-8668-3ECA2C63BEBC}" presName="hierRoot3" presStyleCnt="0">
        <dgm:presLayoutVars>
          <dgm:hierBranch val="init"/>
        </dgm:presLayoutVars>
      </dgm:prSet>
      <dgm:spPr/>
    </dgm:pt>
    <dgm:pt modelId="{5A416A2A-A1F7-4B5D-8FE7-F37F4E8EE59E}" type="pres">
      <dgm:prSet presAssocID="{CE9A0CEB-47E9-42EB-8668-3ECA2C63BEBC}" presName="rootComposite3" presStyleCnt="0"/>
      <dgm:spPr/>
    </dgm:pt>
    <dgm:pt modelId="{8C9757DD-4894-463D-A774-0F10B7D4C96E}" type="pres">
      <dgm:prSet presAssocID="{CE9A0CEB-47E9-42EB-8668-3ECA2C63BEBC}" presName="rootText3" presStyleLbl="asst1" presStyleIdx="2" presStyleCnt="5" custScaleX="68302" custScaleY="68302" custLinFactNeighborX="-10761" custLinFactNeighborY="155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0D8DFB4-750F-415A-800C-942F6B5DD85F}" type="pres">
      <dgm:prSet presAssocID="{CE9A0CEB-47E9-42EB-8668-3ECA2C63BEBC}" presName="rootConnector3" presStyleLbl="asst1" presStyleIdx="2" presStyleCnt="5"/>
      <dgm:spPr/>
      <dgm:t>
        <a:bodyPr/>
        <a:lstStyle/>
        <a:p>
          <a:endParaRPr lang="ru-RU"/>
        </a:p>
      </dgm:t>
    </dgm:pt>
    <dgm:pt modelId="{82F183F2-C61D-41B5-A2AD-0EFB541A629E}" type="pres">
      <dgm:prSet presAssocID="{CE9A0CEB-47E9-42EB-8668-3ECA2C63BEBC}" presName="hierChild6" presStyleCnt="0"/>
      <dgm:spPr/>
    </dgm:pt>
    <dgm:pt modelId="{DD3A168C-1F8A-43BF-AD70-2A0EA6E340D5}" type="pres">
      <dgm:prSet presAssocID="{CE9A0CEB-47E9-42EB-8668-3ECA2C63BEBC}" presName="hierChild7" presStyleCnt="0"/>
      <dgm:spPr/>
    </dgm:pt>
    <dgm:pt modelId="{6156F6FF-DEA2-40AA-A79B-B84B3D8697E8}" type="pres">
      <dgm:prSet presAssocID="{61D88905-DA49-4C3A-8EEC-E01EB408224C}" presName="Name111" presStyleLbl="parChTrans1D2" presStyleIdx="1" presStyleCnt="3"/>
      <dgm:spPr/>
      <dgm:t>
        <a:bodyPr/>
        <a:lstStyle/>
        <a:p>
          <a:endParaRPr lang="en-US"/>
        </a:p>
      </dgm:t>
    </dgm:pt>
    <dgm:pt modelId="{D9B7024E-7B91-4E60-9645-0C2AB71EAF17}" type="pres">
      <dgm:prSet presAssocID="{C070CADA-198A-4168-9FC2-FE2083F3CDAD}" presName="hierRoot3" presStyleCnt="0">
        <dgm:presLayoutVars>
          <dgm:hierBranch val="init"/>
        </dgm:presLayoutVars>
      </dgm:prSet>
      <dgm:spPr/>
    </dgm:pt>
    <dgm:pt modelId="{564CE6A8-54C6-4AF1-AF35-0E2DBA727D6B}" type="pres">
      <dgm:prSet presAssocID="{C070CADA-198A-4168-9FC2-FE2083F3CDAD}" presName="rootComposite3" presStyleCnt="0"/>
      <dgm:spPr/>
    </dgm:pt>
    <dgm:pt modelId="{0290B7E0-2A4E-4555-8CEE-04B7BB59F93F}" type="pres">
      <dgm:prSet presAssocID="{C070CADA-198A-4168-9FC2-FE2083F3CDAD}" presName="rootText3" presStyleLbl="asst1" presStyleIdx="3" presStyleCnt="5" custScaleX="68302" custScaleY="68302" custLinFactX="-88141" custLinFactY="100000" custLinFactNeighborX="-100000" custLinFactNeighborY="121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ADFC6-E904-41C0-939E-02352ECD1A44}" type="pres">
      <dgm:prSet presAssocID="{C070CADA-198A-4168-9FC2-FE2083F3CDAD}" presName="rootConnector3" presStyleLbl="asst1" presStyleIdx="3" presStyleCnt="5"/>
      <dgm:spPr/>
      <dgm:t>
        <a:bodyPr/>
        <a:lstStyle/>
        <a:p>
          <a:endParaRPr lang="en-US"/>
        </a:p>
      </dgm:t>
    </dgm:pt>
    <dgm:pt modelId="{099D98AD-93F0-4CA6-B79C-7D234707B50C}" type="pres">
      <dgm:prSet presAssocID="{C070CADA-198A-4168-9FC2-FE2083F3CDAD}" presName="hierChild6" presStyleCnt="0"/>
      <dgm:spPr/>
    </dgm:pt>
    <dgm:pt modelId="{4C6D9AE8-922E-4E35-8B82-06A6C63A2B3D}" type="pres">
      <dgm:prSet presAssocID="{C070CADA-198A-4168-9FC2-FE2083F3CDAD}" presName="hierChild7" presStyleCnt="0"/>
      <dgm:spPr/>
    </dgm:pt>
    <dgm:pt modelId="{DDC029C1-0374-4BE9-9452-2A99F59CD879}" type="pres">
      <dgm:prSet presAssocID="{0C7D75F7-5B05-466F-80F5-ABDC949D242B}" presName="Name111" presStyleLbl="parChTrans1D2" presStyleIdx="2" presStyleCnt="3"/>
      <dgm:spPr/>
      <dgm:t>
        <a:bodyPr/>
        <a:lstStyle/>
        <a:p>
          <a:endParaRPr lang="ru-RU"/>
        </a:p>
      </dgm:t>
    </dgm:pt>
    <dgm:pt modelId="{8E56C83F-B8D9-4352-A864-040AFF65B057}" type="pres">
      <dgm:prSet presAssocID="{DBFF154C-05A5-43F0-A56E-81FF6CD50529}" presName="hierRoot3" presStyleCnt="0">
        <dgm:presLayoutVars>
          <dgm:hierBranch val="init"/>
        </dgm:presLayoutVars>
      </dgm:prSet>
      <dgm:spPr/>
    </dgm:pt>
    <dgm:pt modelId="{47AA6686-36FE-4903-8E1D-C4263FF5CAE2}" type="pres">
      <dgm:prSet presAssocID="{DBFF154C-05A5-43F0-A56E-81FF6CD50529}" presName="rootComposite3" presStyleCnt="0"/>
      <dgm:spPr/>
    </dgm:pt>
    <dgm:pt modelId="{596EF095-26DD-4CF4-BA14-B05A2AB03D94}" type="pres">
      <dgm:prSet presAssocID="{DBFF154C-05A5-43F0-A56E-81FF6CD50529}" presName="rootText3" presStyleLbl="asst1" presStyleIdx="4" presStyleCnt="5" custScaleX="68302" custScaleY="68302" custLinFactNeighborX="22816" custLinFactNeighborY="159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2D0EA7-7F90-4F98-84C8-D8B8FB02FDC2}" type="pres">
      <dgm:prSet presAssocID="{DBFF154C-05A5-43F0-A56E-81FF6CD50529}" presName="rootConnector3" presStyleLbl="asst1" presStyleIdx="4" presStyleCnt="5"/>
      <dgm:spPr/>
      <dgm:t>
        <a:bodyPr/>
        <a:lstStyle/>
        <a:p>
          <a:endParaRPr lang="ru-RU"/>
        </a:p>
      </dgm:t>
    </dgm:pt>
    <dgm:pt modelId="{4F2BF47E-5EA2-421C-B9DC-78368240CD7E}" type="pres">
      <dgm:prSet presAssocID="{DBFF154C-05A5-43F0-A56E-81FF6CD50529}" presName="hierChild6" presStyleCnt="0"/>
      <dgm:spPr/>
    </dgm:pt>
    <dgm:pt modelId="{20CEA5B2-DF3E-48F0-83D2-43FD8D1BD36D}" type="pres">
      <dgm:prSet presAssocID="{DBFF154C-05A5-43F0-A56E-81FF6CD50529}" presName="hierChild7" presStyleCnt="0"/>
      <dgm:spPr/>
    </dgm:pt>
  </dgm:ptLst>
  <dgm:cxnLst>
    <dgm:cxn modelId="{853FD31E-CE16-478E-8C8E-7665F7CD9A79}" srcId="{0C63E977-2BA5-43C1-BBAC-E9943D49ECA8}" destId="{22C5E3A0-595B-4A45-86A5-8C8E6BD3523B}" srcOrd="0" destOrd="0" parTransId="{B7A8D10E-6E9C-46BE-BD5A-85A0252B5EFF}" sibTransId="{FC9D9D34-C8B1-4A7F-AC7A-86AE62F19247}"/>
    <dgm:cxn modelId="{18338EEC-D18B-48F8-9DD8-2187569BC492}" type="presOf" srcId="{DACE8F65-CE2C-475E-920E-D82D2003E6D8}" destId="{95BFF2D8-E53F-4117-8E89-DC92C3A990BE}" srcOrd="0" destOrd="0" presId="urn:microsoft.com/office/officeart/2005/8/layout/orgChart1"/>
    <dgm:cxn modelId="{A67BDBD4-3FCF-4805-BAD5-8FB11B49DF1A}" type="presOf" srcId="{C070CADA-198A-4168-9FC2-FE2083F3CDAD}" destId="{09EADFC6-E904-41C0-939E-02352ECD1A44}" srcOrd="1" destOrd="0" presId="urn:microsoft.com/office/officeart/2005/8/layout/orgChart1"/>
    <dgm:cxn modelId="{69F2BA47-C2B6-418B-9983-FB89A66DF569}" type="presOf" srcId="{22C5E3A0-595B-4A45-86A5-8C8E6BD3523B}" destId="{AF75FB6E-CF55-4820-B530-DC3149F766DD}" srcOrd="1" destOrd="0" presId="urn:microsoft.com/office/officeart/2005/8/layout/orgChart1"/>
    <dgm:cxn modelId="{5BF868A1-8EFE-4F45-9A73-4302F09106ED}" srcId="{3A05C8AF-3F7C-473F-8611-CC4445F40EBB}" destId="{CE9A0CEB-47E9-42EB-8668-3ECA2C63BEBC}" srcOrd="1" destOrd="0" parTransId="{5B42BD3F-8457-4674-9452-21F821C97C63}" sibTransId="{C89478D9-AEB7-43C0-B553-9C08E4E0E0A0}"/>
    <dgm:cxn modelId="{09081C11-9BE8-4011-A4BC-2B829EFE7731}" type="presOf" srcId="{22C5E3A0-595B-4A45-86A5-8C8E6BD3523B}" destId="{5BC38E71-0365-4FB6-9984-10AC471B5086}" srcOrd="0" destOrd="0" presId="urn:microsoft.com/office/officeart/2005/8/layout/orgChart1"/>
    <dgm:cxn modelId="{6FB2A481-44B5-40B1-91F1-19B8C536AE70}" type="presOf" srcId="{5972DC25-4706-46FE-BA28-895302D36150}" destId="{E42B96DB-FBB4-4D84-A42F-996C19C5B5FD}" srcOrd="0" destOrd="0" presId="urn:microsoft.com/office/officeart/2005/8/layout/orgChart1"/>
    <dgm:cxn modelId="{37D0B7D5-6ADF-4018-954A-B059151662FA}" type="presOf" srcId="{61D88905-DA49-4C3A-8EEC-E01EB408224C}" destId="{6156F6FF-DEA2-40AA-A79B-B84B3D8697E8}" srcOrd="0" destOrd="0" presId="urn:microsoft.com/office/officeart/2005/8/layout/orgChart1"/>
    <dgm:cxn modelId="{5E224093-275D-4EE1-A238-83396818F0AE}" type="presOf" srcId="{0C7D75F7-5B05-466F-80F5-ABDC949D242B}" destId="{DDC029C1-0374-4BE9-9452-2A99F59CD879}" srcOrd="0" destOrd="0" presId="urn:microsoft.com/office/officeart/2005/8/layout/orgChart1"/>
    <dgm:cxn modelId="{891CCF83-5315-4395-A258-04F527F7675E}" type="presOf" srcId="{C070CADA-198A-4168-9FC2-FE2083F3CDAD}" destId="{0290B7E0-2A4E-4555-8CEE-04B7BB59F93F}" srcOrd="0" destOrd="0" presId="urn:microsoft.com/office/officeart/2005/8/layout/orgChart1"/>
    <dgm:cxn modelId="{AAA39BED-76A1-4039-901F-3D11B3FE146E}" type="presOf" srcId="{D63FD88C-60CF-486F-A636-8CE5B1F78198}" destId="{8E6409DC-77A1-47AD-8DBF-87B08C09FD5A}" srcOrd="0" destOrd="0" presId="urn:microsoft.com/office/officeart/2005/8/layout/orgChart1"/>
    <dgm:cxn modelId="{E87C49CD-9A99-4158-9EB2-E95B0080E675}" type="presOf" srcId="{D63FD88C-60CF-486F-A636-8CE5B1F78198}" destId="{F864771B-D2A4-460A-BDFE-46277AB1CE83}" srcOrd="1" destOrd="0" presId="urn:microsoft.com/office/officeart/2005/8/layout/orgChart1"/>
    <dgm:cxn modelId="{FE203BE8-2C5C-42A9-9E1E-8ACCBDCBDEDF}" srcId="{22C5E3A0-595B-4A45-86A5-8C8E6BD3523B}" destId="{3A05C8AF-3F7C-473F-8611-CC4445F40EBB}" srcOrd="0" destOrd="0" parTransId="{DACE8F65-CE2C-475E-920E-D82D2003E6D8}" sibTransId="{DF02B209-A945-4803-85DC-27118FD932B0}"/>
    <dgm:cxn modelId="{E0C768C7-CF49-4FB1-BCFC-EEDE86C182FC}" type="presOf" srcId="{CE9A0CEB-47E9-42EB-8668-3ECA2C63BEBC}" destId="{00D8DFB4-750F-415A-800C-942F6B5DD85F}" srcOrd="1" destOrd="0" presId="urn:microsoft.com/office/officeart/2005/8/layout/orgChart1"/>
    <dgm:cxn modelId="{1E57A2BC-77E4-4521-BFF3-267B13845CE5}" srcId="{3A05C8AF-3F7C-473F-8611-CC4445F40EBB}" destId="{D63FD88C-60CF-486F-A636-8CE5B1F78198}" srcOrd="0" destOrd="0" parTransId="{5972DC25-4706-46FE-BA28-895302D36150}" sibTransId="{C9165515-40AB-4118-820B-3F45EE2D4ACB}"/>
    <dgm:cxn modelId="{96D7067D-F809-4CA4-8E44-B777672B4794}" type="presOf" srcId="{DBFF154C-05A5-43F0-A56E-81FF6CD50529}" destId="{252D0EA7-7F90-4F98-84C8-D8B8FB02FDC2}" srcOrd="1" destOrd="0" presId="urn:microsoft.com/office/officeart/2005/8/layout/orgChart1"/>
    <dgm:cxn modelId="{1AFDE9F4-36DB-45C7-A610-BFA57AF6749D}" type="presOf" srcId="{3A05C8AF-3F7C-473F-8611-CC4445F40EBB}" destId="{A5B0003A-71C6-4FCE-8C92-13DA78985BCE}" srcOrd="1" destOrd="0" presId="urn:microsoft.com/office/officeart/2005/8/layout/orgChart1"/>
    <dgm:cxn modelId="{78D64977-4CC9-490D-B640-E838AC7ADB0F}" type="presOf" srcId="{5B42BD3F-8457-4674-9452-21F821C97C63}" destId="{B8A6DFC1-1EE2-40FD-99F0-9A409029C3D3}" srcOrd="0" destOrd="0" presId="urn:microsoft.com/office/officeart/2005/8/layout/orgChart1"/>
    <dgm:cxn modelId="{482398C1-BF14-496E-A330-633085D1285D}" type="presOf" srcId="{DBFF154C-05A5-43F0-A56E-81FF6CD50529}" destId="{596EF095-26DD-4CF4-BA14-B05A2AB03D94}" srcOrd="0" destOrd="0" presId="urn:microsoft.com/office/officeart/2005/8/layout/orgChart1"/>
    <dgm:cxn modelId="{3F8984AB-0E3E-45E6-8CD3-120ED00FAF17}" srcId="{22C5E3A0-595B-4A45-86A5-8C8E6BD3523B}" destId="{DBFF154C-05A5-43F0-A56E-81FF6CD50529}" srcOrd="2" destOrd="0" parTransId="{0C7D75F7-5B05-466F-80F5-ABDC949D242B}" sibTransId="{E73E05D8-41F3-4260-BD98-1B496C975924}"/>
    <dgm:cxn modelId="{AA7B27AB-4970-4055-BF0F-1B551E9EFB5F}" type="presOf" srcId="{3A05C8AF-3F7C-473F-8611-CC4445F40EBB}" destId="{C0D3BA60-BD6F-49F0-9D44-07BAC555B337}" srcOrd="0" destOrd="0" presId="urn:microsoft.com/office/officeart/2005/8/layout/orgChart1"/>
    <dgm:cxn modelId="{3A759916-B559-463E-8AA5-A7A9D769967F}" srcId="{22C5E3A0-595B-4A45-86A5-8C8E6BD3523B}" destId="{C070CADA-198A-4168-9FC2-FE2083F3CDAD}" srcOrd="1" destOrd="0" parTransId="{61D88905-DA49-4C3A-8EEC-E01EB408224C}" sibTransId="{FDD68EF8-EB91-4471-9506-4B4EE149F0EC}"/>
    <dgm:cxn modelId="{85B428B6-4B4E-4E48-9693-F2D1D5DC9C76}" type="presOf" srcId="{0C63E977-2BA5-43C1-BBAC-E9943D49ECA8}" destId="{7577C4AC-3256-48DD-94A3-3FECE40CF110}" srcOrd="0" destOrd="0" presId="urn:microsoft.com/office/officeart/2005/8/layout/orgChart1"/>
    <dgm:cxn modelId="{6C077019-3082-4D58-A1CF-6EC4C6F57540}" type="presOf" srcId="{CE9A0CEB-47E9-42EB-8668-3ECA2C63BEBC}" destId="{8C9757DD-4894-463D-A774-0F10B7D4C96E}" srcOrd="0" destOrd="0" presId="urn:microsoft.com/office/officeart/2005/8/layout/orgChart1"/>
    <dgm:cxn modelId="{2FB944EF-5ED9-44D5-B837-A8186DB16A86}" type="presParOf" srcId="{7577C4AC-3256-48DD-94A3-3FECE40CF110}" destId="{3371F012-8664-43D0-9B71-6A929437C2EA}" srcOrd="0" destOrd="0" presId="urn:microsoft.com/office/officeart/2005/8/layout/orgChart1"/>
    <dgm:cxn modelId="{39AC44C1-45C3-44DE-82E7-89E3FBD64E4A}" type="presParOf" srcId="{3371F012-8664-43D0-9B71-6A929437C2EA}" destId="{B9DC88D5-97EB-4667-8E43-FF63190C2CF7}" srcOrd="0" destOrd="0" presId="urn:microsoft.com/office/officeart/2005/8/layout/orgChart1"/>
    <dgm:cxn modelId="{5370BEF1-CD75-4AD1-A667-D73BA64CBD53}" type="presParOf" srcId="{B9DC88D5-97EB-4667-8E43-FF63190C2CF7}" destId="{5BC38E71-0365-4FB6-9984-10AC471B5086}" srcOrd="0" destOrd="0" presId="urn:microsoft.com/office/officeart/2005/8/layout/orgChart1"/>
    <dgm:cxn modelId="{7EA93E10-21D4-4A47-B6E1-5B2922DF13D7}" type="presParOf" srcId="{B9DC88D5-97EB-4667-8E43-FF63190C2CF7}" destId="{AF75FB6E-CF55-4820-B530-DC3149F766DD}" srcOrd="1" destOrd="0" presId="urn:microsoft.com/office/officeart/2005/8/layout/orgChart1"/>
    <dgm:cxn modelId="{0A930E5A-6905-42B7-A614-7AD91DD0D5EF}" type="presParOf" srcId="{3371F012-8664-43D0-9B71-6A929437C2EA}" destId="{32D39949-A3F1-4B91-ACE9-66767CAF34AE}" srcOrd="1" destOrd="0" presId="urn:microsoft.com/office/officeart/2005/8/layout/orgChart1"/>
    <dgm:cxn modelId="{84F3C72B-0D02-4722-BF84-E9658AF262EA}" type="presParOf" srcId="{3371F012-8664-43D0-9B71-6A929437C2EA}" destId="{196B8F6C-E71A-40C6-95AF-8C69EFBE5648}" srcOrd="2" destOrd="0" presId="urn:microsoft.com/office/officeart/2005/8/layout/orgChart1"/>
    <dgm:cxn modelId="{F361B95A-37AD-4851-A4B1-32696A2CAD0C}" type="presParOf" srcId="{196B8F6C-E71A-40C6-95AF-8C69EFBE5648}" destId="{95BFF2D8-E53F-4117-8E89-DC92C3A990BE}" srcOrd="0" destOrd="0" presId="urn:microsoft.com/office/officeart/2005/8/layout/orgChart1"/>
    <dgm:cxn modelId="{AE1A88B1-5966-4E90-98D5-84311866E7B5}" type="presParOf" srcId="{196B8F6C-E71A-40C6-95AF-8C69EFBE5648}" destId="{02D16E28-D4D2-4B34-BFF3-5B2466851C0F}" srcOrd="1" destOrd="0" presId="urn:microsoft.com/office/officeart/2005/8/layout/orgChart1"/>
    <dgm:cxn modelId="{8904C759-1DDD-4ECE-BDE8-31B09403AB93}" type="presParOf" srcId="{02D16E28-D4D2-4B34-BFF3-5B2466851C0F}" destId="{A2AE5414-3F16-4C38-A962-94A4702D0C9F}" srcOrd="0" destOrd="0" presId="urn:microsoft.com/office/officeart/2005/8/layout/orgChart1"/>
    <dgm:cxn modelId="{C3EEF228-A74C-47CE-9A89-8C7DB0663FEC}" type="presParOf" srcId="{A2AE5414-3F16-4C38-A962-94A4702D0C9F}" destId="{C0D3BA60-BD6F-49F0-9D44-07BAC555B337}" srcOrd="0" destOrd="0" presId="urn:microsoft.com/office/officeart/2005/8/layout/orgChart1"/>
    <dgm:cxn modelId="{59FEA2D6-B563-4CF8-B1A1-C991C8ECA96E}" type="presParOf" srcId="{A2AE5414-3F16-4C38-A962-94A4702D0C9F}" destId="{A5B0003A-71C6-4FCE-8C92-13DA78985BCE}" srcOrd="1" destOrd="0" presId="urn:microsoft.com/office/officeart/2005/8/layout/orgChart1"/>
    <dgm:cxn modelId="{35B81D91-F3E4-47D4-AA4F-E8089B8C060E}" type="presParOf" srcId="{02D16E28-D4D2-4B34-BFF3-5B2466851C0F}" destId="{46463A2B-BBAE-410C-A09F-D8468E92C24A}" srcOrd="1" destOrd="0" presId="urn:microsoft.com/office/officeart/2005/8/layout/orgChart1"/>
    <dgm:cxn modelId="{43432C80-365F-42E3-8D3D-36AEE7344010}" type="presParOf" srcId="{02D16E28-D4D2-4B34-BFF3-5B2466851C0F}" destId="{0287971A-A29B-4A32-8D3D-6DCDCE2DBBB4}" srcOrd="2" destOrd="0" presId="urn:microsoft.com/office/officeart/2005/8/layout/orgChart1"/>
    <dgm:cxn modelId="{9FC12463-4743-493C-BC7A-B26C8BD73232}" type="presParOf" srcId="{0287971A-A29B-4A32-8D3D-6DCDCE2DBBB4}" destId="{E42B96DB-FBB4-4D84-A42F-996C19C5B5FD}" srcOrd="0" destOrd="0" presId="urn:microsoft.com/office/officeart/2005/8/layout/orgChart1"/>
    <dgm:cxn modelId="{A8511634-7896-4B4C-9709-D2F01B54698D}" type="presParOf" srcId="{0287971A-A29B-4A32-8D3D-6DCDCE2DBBB4}" destId="{801A91B9-626C-4E9A-8CFF-889F6DABCAA0}" srcOrd="1" destOrd="0" presId="urn:microsoft.com/office/officeart/2005/8/layout/orgChart1"/>
    <dgm:cxn modelId="{87A560F4-B888-4A1E-997C-177D6116DE61}" type="presParOf" srcId="{801A91B9-626C-4E9A-8CFF-889F6DABCAA0}" destId="{B410DE6B-201E-4DE0-93E1-1845D188B5D5}" srcOrd="0" destOrd="0" presId="urn:microsoft.com/office/officeart/2005/8/layout/orgChart1"/>
    <dgm:cxn modelId="{35FDB5DE-0795-40F9-ADDE-57B68AFFA45A}" type="presParOf" srcId="{B410DE6B-201E-4DE0-93E1-1845D188B5D5}" destId="{8E6409DC-77A1-47AD-8DBF-87B08C09FD5A}" srcOrd="0" destOrd="0" presId="urn:microsoft.com/office/officeart/2005/8/layout/orgChart1"/>
    <dgm:cxn modelId="{4F3EB927-0C53-43C6-B946-406884449201}" type="presParOf" srcId="{B410DE6B-201E-4DE0-93E1-1845D188B5D5}" destId="{F864771B-D2A4-460A-BDFE-46277AB1CE83}" srcOrd="1" destOrd="0" presId="urn:microsoft.com/office/officeart/2005/8/layout/orgChart1"/>
    <dgm:cxn modelId="{ACE5E889-CAA2-429B-AFBE-4C95311AD0C7}" type="presParOf" srcId="{801A91B9-626C-4E9A-8CFF-889F6DABCAA0}" destId="{D2E64FCB-F1D5-4C9D-8231-C9ED59F6B3F5}" srcOrd="1" destOrd="0" presId="urn:microsoft.com/office/officeart/2005/8/layout/orgChart1"/>
    <dgm:cxn modelId="{FE1C7189-9E2B-4EB8-BB42-3BD20C9D2ADF}" type="presParOf" srcId="{801A91B9-626C-4E9A-8CFF-889F6DABCAA0}" destId="{E76EBA9D-6EFB-4DE6-B778-505824A04BF8}" srcOrd="2" destOrd="0" presId="urn:microsoft.com/office/officeart/2005/8/layout/orgChart1"/>
    <dgm:cxn modelId="{91B1B8C8-B72D-44FA-8E83-3E0926A725CE}" type="presParOf" srcId="{0287971A-A29B-4A32-8D3D-6DCDCE2DBBB4}" destId="{B8A6DFC1-1EE2-40FD-99F0-9A409029C3D3}" srcOrd="2" destOrd="0" presId="urn:microsoft.com/office/officeart/2005/8/layout/orgChart1"/>
    <dgm:cxn modelId="{29EDBD55-5F92-4952-8743-212A6AA7093E}" type="presParOf" srcId="{0287971A-A29B-4A32-8D3D-6DCDCE2DBBB4}" destId="{F45B0F1E-9F7A-408D-9AAF-3CCE58D8EE09}" srcOrd="3" destOrd="0" presId="urn:microsoft.com/office/officeart/2005/8/layout/orgChart1"/>
    <dgm:cxn modelId="{559BD95A-D440-4506-ADA4-D49E3598776C}" type="presParOf" srcId="{F45B0F1E-9F7A-408D-9AAF-3CCE58D8EE09}" destId="{5A416A2A-A1F7-4B5D-8FE7-F37F4E8EE59E}" srcOrd="0" destOrd="0" presId="urn:microsoft.com/office/officeart/2005/8/layout/orgChart1"/>
    <dgm:cxn modelId="{0B8941CE-CB1B-4C1A-9E54-6A3D0DCABC16}" type="presParOf" srcId="{5A416A2A-A1F7-4B5D-8FE7-F37F4E8EE59E}" destId="{8C9757DD-4894-463D-A774-0F10B7D4C96E}" srcOrd="0" destOrd="0" presId="urn:microsoft.com/office/officeart/2005/8/layout/orgChart1"/>
    <dgm:cxn modelId="{B9ECE8A0-5AC2-4A63-A285-7256DF2284A9}" type="presParOf" srcId="{5A416A2A-A1F7-4B5D-8FE7-F37F4E8EE59E}" destId="{00D8DFB4-750F-415A-800C-942F6B5DD85F}" srcOrd="1" destOrd="0" presId="urn:microsoft.com/office/officeart/2005/8/layout/orgChart1"/>
    <dgm:cxn modelId="{1576F19E-29F4-4958-91E9-61085C917AC3}" type="presParOf" srcId="{F45B0F1E-9F7A-408D-9AAF-3CCE58D8EE09}" destId="{82F183F2-C61D-41B5-A2AD-0EFB541A629E}" srcOrd="1" destOrd="0" presId="urn:microsoft.com/office/officeart/2005/8/layout/orgChart1"/>
    <dgm:cxn modelId="{F9FBDD0D-7836-42AE-A5E5-3232D09901C4}" type="presParOf" srcId="{F45B0F1E-9F7A-408D-9AAF-3CCE58D8EE09}" destId="{DD3A168C-1F8A-43BF-AD70-2A0EA6E340D5}" srcOrd="2" destOrd="0" presId="urn:microsoft.com/office/officeart/2005/8/layout/orgChart1"/>
    <dgm:cxn modelId="{B72A274A-5183-43B7-B185-26A08D451451}" type="presParOf" srcId="{196B8F6C-E71A-40C6-95AF-8C69EFBE5648}" destId="{6156F6FF-DEA2-40AA-A79B-B84B3D8697E8}" srcOrd="2" destOrd="0" presId="urn:microsoft.com/office/officeart/2005/8/layout/orgChart1"/>
    <dgm:cxn modelId="{77E32CBA-E455-437C-974B-9C48711FAED1}" type="presParOf" srcId="{196B8F6C-E71A-40C6-95AF-8C69EFBE5648}" destId="{D9B7024E-7B91-4E60-9645-0C2AB71EAF17}" srcOrd="3" destOrd="0" presId="urn:microsoft.com/office/officeart/2005/8/layout/orgChart1"/>
    <dgm:cxn modelId="{D699CB99-FF04-4997-901D-37CCA8E00657}" type="presParOf" srcId="{D9B7024E-7B91-4E60-9645-0C2AB71EAF17}" destId="{564CE6A8-54C6-4AF1-AF35-0E2DBA727D6B}" srcOrd="0" destOrd="0" presId="urn:microsoft.com/office/officeart/2005/8/layout/orgChart1"/>
    <dgm:cxn modelId="{AC11BADF-28ED-4884-988A-F22958555F48}" type="presParOf" srcId="{564CE6A8-54C6-4AF1-AF35-0E2DBA727D6B}" destId="{0290B7E0-2A4E-4555-8CEE-04B7BB59F93F}" srcOrd="0" destOrd="0" presId="urn:microsoft.com/office/officeart/2005/8/layout/orgChart1"/>
    <dgm:cxn modelId="{D3473BC8-2AE5-40E1-9CBD-50E987688271}" type="presParOf" srcId="{564CE6A8-54C6-4AF1-AF35-0E2DBA727D6B}" destId="{09EADFC6-E904-41C0-939E-02352ECD1A44}" srcOrd="1" destOrd="0" presId="urn:microsoft.com/office/officeart/2005/8/layout/orgChart1"/>
    <dgm:cxn modelId="{A58F7EBF-66A2-44C9-857B-D4606D884911}" type="presParOf" srcId="{D9B7024E-7B91-4E60-9645-0C2AB71EAF17}" destId="{099D98AD-93F0-4CA6-B79C-7D234707B50C}" srcOrd="1" destOrd="0" presId="urn:microsoft.com/office/officeart/2005/8/layout/orgChart1"/>
    <dgm:cxn modelId="{F9844B79-8AE9-4969-AAAA-6FFD15818EA3}" type="presParOf" srcId="{D9B7024E-7B91-4E60-9645-0C2AB71EAF17}" destId="{4C6D9AE8-922E-4E35-8B82-06A6C63A2B3D}" srcOrd="2" destOrd="0" presId="urn:microsoft.com/office/officeart/2005/8/layout/orgChart1"/>
    <dgm:cxn modelId="{C3D14736-20BC-48AE-973D-0062099D1646}" type="presParOf" srcId="{196B8F6C-E71A-40C6-95AF-8C69EFBE5648}" destId="{DDC029C1-0374-4BE9-9452-2A99F59CD879}" srcOrd="4" destOrd="0" presId="urn:microsoft.com/office/officeart/2005/8/layout/orgChart1"/>
    <dgm:cxn modelId="{1405BDBD-8F48-492D-A2B8-E4A25A68A4E3}" type="presParOf" srcId="{196B8F6C-E71A-40C6-95AF-8C69EFBE5648}" destId="{8E56C83F-B8D9-4352-A864-040AFF65B057}" srcOrd="5" destOrd="0" presId="urn:microsoft.com/office/officeart/2005/8/layout/orgChart1"/>
    <dgm:cxn modelId="{3606F41C-5D80-45A2-B961-B8E793B5B12F}" type="presParOf" srcId="{8E56C83F-B8D9-4352-A864-040AFF65B057}" destId="{47AA6686-36FE-4903-8E1D-C4263FF5CAE2}" srcOrd="0" destOrd="0" presId="urn:microsoft.com/office/officeart/2005/8/layout/orgChart1"/>
    <dgm:cxn modelId="{46CF3E51-F06C-4601-9EC3-11C906A588D8}" type="presParOf" srcId="{47AA6686-36FE-4903-8E1D-C4263FF5CAE2}" destId="{596EF095-26DD-4CF4-BA14-B05A2AB03D94}" srcOrd="0" destOrd="0" presId="urn:microsoft.com/office/officeart/2005/8/layout/orgChart1"/>
    <dgm:cxn modelId="{D25DD8D9-04A4-447F-9DF8-AA3084D7C75C}" type="presParOf" srcId="{47AA6686-36FE-4903-8E1D-C4263FF5CAE2}" destId="{252D0EA7-7F90-4F98-84C8-D8B8FB02FDC2}" srcOrd="1" destOrd="0" presId="urn:microsoft.com/office/officeart/2005/8/layout/orgChart1"/>
    <dgm:cxn modelId="{392D6129-C07F-4588-9E3F-7C5E487976C8}" type="presParOf" srcId="{8E56C83F-B8D9-4352-A864-040AFF65B057}" destId="{4F2BF47E-5EA2-421C-B9DC-78368240CD7E}" srcOrd="1" destOrd="0" presId="urn:microsoft.com/office/officeart/2005/8/layout/orgChart1"/>
    <dgm:cxn modelId="{DF0E14E3-FB7E-44E3-9ADA-DEC41BCF85CF}" type="presParOf" srcId="{8E56C83F-B8D9-4352-A864-040AFF65B057}" destId="{20CEA5B2-DF3E-48F0-83D2-43FD8D1BD36D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63E977-2BA5-43C1-BBAC-E9943D49EC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5E3A0-595B-4A45-86A5-8C8E6BD3523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0" dirty="0" smtClean="0">
              <a:solidFill>
                <a:schemeClr val="bg1">
                  <a:lumMod val="95000"/>
                </a:schemeClr>
              </a:solidFill>
            </a:rPr>
            <a:t>Объект</a:t>
          </a:r>
          <a:r>
            <a:rPr lang="ru-RU" sz="1800" b="1" dirty="0" smtClean="0">
              <a:solidFill>
                <a:schemeClr val="bg1">
                  <a:lumMod val="95000"/>
                </a:schemeClr>
              </a:solidFill>
            </a:rPr>
            <a:t> 1</a:t>
          </a:r>
          <a:endParaRPr lang="en-US" sz="1800" b="1" dirty="0">
            <a:solidFill>
              <a:schemeClr val="bg1">
                <a:lumMod val="95000"/>
              </a:schemeClr>
            </a:solidFill>
          </a:endParaRPr>
        </a:p>
      </dgm:t>
    </dgm:pt>
    <dgm:pt modelId="{B7A8D10E-6E9C-46BE-BD5A-85A0252B5EFF}" type="parTrans" cxnId="{853FD31E-CE16-478E-8C8E-7665F7CD9A79}">
      <dgm:prSet/>
      <dgm:spPr/>
      <dgm:t>
        <a:bodyPr/>
        <a:lstStyle/>
        <a:p>
          <a:endParaRPr lang="en-US" sz="900"/>
        </a:p>
      </dgm:t>
    </dgm:pt>
    <dgm:pt modelId="{FC9D9D34-C8B1-4A7F-AC7A-86AE62F19247}" type="sibTrans" cxnId="{853FD31E-CE16-478E-8C8E-7665F7CD9A79}">
      <dgm:prSet/>
      <dgm:spPr/>
      <dgm:t>
        <a:bodyPr/>
        <a:lstStyle/>
        <a:p>
          <a:endParaRPr lang="en-US" sz="900"/>
        </a:p>
      </dgm:t>
    </dgm:pt>
    <dgm:pt modelId="{3A05C8AF-3F7C-473F-8611-CC4445F40EBB}" type="asst">
      <dgm:prSet phldrT="[Text]" custT="1"/>
      <dgm:spPr>
        <a:solidFill>
          <a:srgbClr val="B2828D"/>
        </a:solidFill>
        <a:ln>
          <a:noFill/>
        </a:ln>
      </dgm:spPr>
      <dgm:t>
        <a:bodyPr/>
        <a:lstStyle/>
        <a:p>
          <a:r>
            <a:rPr lang="ru-RU" sz="1800" dirty="0" smtClean="0"/>
            <a:t>Объект 1.1</a:t>
          </a:r>
          <a:endParaRPr lang="en-US" sz="1800" dirty="0"/>
        </a:p>
      </dgm:t>
    </dgm:pt>
    <dgm:pt modelId="{DACE8F65-CE2C-475E-920E-D82D2003E6D8}" type="parTrans" cxnId="{FE203BE8-2C5C-42A9-9E1E-8ACCBDCBDEDF}">
      <dgm:prSet/>
      <dgm:spPr>
        <a:ln w="25400" cmpd="sng">
          <a:solidFill>
            <a:schemeClr val="tx1">
              <a:lumMod val="95000"/>
              <a:lumOff val="5000"/>
            </a:schemeClr>
          </a:solidFill>
          <a:prstDash val="solid"/>
        </a:ln>
      </dgm:spPr>
      <dgm:t>
        <a:bodyPr/>
        <a:lstStyle/>
        <a:p>
          <a:endParaRPr lang="en-US" sz="900"/>
        </a:p>
      </dgm:t>
    </dgm:pt>
    <dgm:pt modelId="{DF02B209-A945-4803-85DC-27118FD932B0}" type="sibTrans" cxnId="{FE203BE8-2C5C-42A9-9E1E-8ACCBDCBDEDF}">
      <dgm:prSet/>
      <dgm:spPr/>
      <dgm:t>
        <a:bodyPr/>
        <a:lstStyle/>
        <a:p>
          <a:endParaRPr lang="en-US" sz="900"/>
        </a:p>
      </dgm:t>
    </dgm:pt>
    <dgm:pt modelId="{C070CADA-198A-4168-9FC2-FE2083F3CDAD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dirty="0" smtClean="0"/>
            <a:t>Объект 1.2</a:t>
          </a:r>
          <a:endParaRPr lang="en-US" sz="1800" dirty="0"/>
        </a:p>
      </dgm:t>
    </dgm:pt>
    <dgm:pt modelId="{61D88905-DA49-4C3A-8EEC-E01EB408224C}" type="parTrans" cxnId="{3A759916-B559-463E-8AA5-A7A9D769967F}">
      <dgm:prSet/>
      <dgm:spPr>
        <a:ln w="25400" cmpd="sng">
          <a:solidFill>
            <a:schemeClr val="tx1">
              <a:lumMod val="95000"/>
              <a:lumOff val="5000"/>
            </a:schemeClr>
          </a:solidFill>
          <a:prstDash val="solid"/>
        </a:ln>
      </dgm:spPr>
      <dgm:t>
        <a:bodyPr/>
        <a:lstStyle/>
        <a:p>
          <a:endParaRPr lang="en-US" sz="900"/>
        </a:p>
      </dgm:t>
    </dgm:pt>
    <dgm:pt modelId="{FDD68EF8-EB91-4471-9506-4B4EE149F0EC}" type="sibTrans" cxnId="{3A759916-B559-463E-8AA5-A7A9D769967F}">
      <dgm:prSet/>
      <dgm:spPr/>
      <dgm:t>
        <a:bodyPr/>
        <a:lstStyle/>
        <a:p>
          <a:endParaRPr lang="en-US" sz="900"/>
        </a:p>
      </dgm:t>
    </dgm:pt>
    <dgm:pt modelId="{DBFF154C-05A5-43F0-A56E-81FF6CD50529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dirty="0" smtClean="0"/>
            <a:t>Объект 1.3</a:t>
          </a:r>
          <a:endParaRPr lang="en-US" sz="1800" dirty="0"/>
        </a:p>
      </dgm:t>
    </dgm:pt>
    <dgm:pt modelId="{0C7D75F7-5B05-466F-80F5-ABDC949D242B}" type="parTrans" cxnId="{3F8984AB-0E3E-45E6-8CD3-120ED00FAF17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E73E05D8-41F3-4260-BD98-1B496C975924}" type="sibTrans" cxnId="{3F8984AB-0E3E-45E6-8CD3-120ED00FAF17}">
      <dgm:prSet/>
      <dgm:spPr/>
      <dgm:t>
        <a:bodyPr/>
        <a:lstStyle/>
        <a:p>
          <a:endParaRPr lang="ru-RU"/>
        </a:p>
      </dgm:t>
    </dgm:pt>
    <dgm:pt modelId="{D63FD88C-60CF-486F-A636-8CE5B1F78198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dirty="0" smtClean="0"/>
            <a:t>Объект 1.1.1</a:t>
          </a:r>
          <a:endParaRPr lang="en-US" sz="1800" dirty="0"/>
        </a:p>
      </dgm:t>
    </dgm:pt>
    <dgm:pt modelId="{5972DC25-4706-46FE-BA28-895302D36150}" type="parTrans" cxnId="{1E57A2BC-77E4-4521-BFF3-267B13845CE5}">
      <dgm:prSet/>
      <dgm:spPr>
        <a:ln w="28575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ru-RU"/>
        </a:p>
      </dgm:t>
    </dgm:pt>
    <dgm:pt modelId="{C9165515-40AB-4118-820B-3F45EE2D4ACB}" type="sibTrans" cxnId="{1E57A2BC-77E4-4521-BFF3-267B13845CE5}">
      <dgm:prSet/>
      <dgm:spPr/>
      <dgm:t>
        <a:bodyPr/>
        <a:lstStyle/>
        <a:p>
          <a:endParaRPr lang="ru-RU"/>
        </a:p>
      </dgm:t>
    </dgm:pt>
    <dgm:pt modelId="{CE9A0CEB-47E9-42EB-8668-3ECA2C63BEBC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dirty="0" smtClean="0"/>
            <a:t>Объект</a:t>
          </a:r>
          <a:r>
            <a:rPr lang="ru-RU" sz="1100" dirty="0" smtClean="0"/>
            <a:t> </a:t>
          </a:r>
          <a:r>
            <a:rPr lang="ru-RU" sz="1800" dirty="0" smtClean="0"/>
            <a:t>1.1.2</a:t>
          </a:r>
          <a:endParaRPr lang="en-US" sz="1800" dirty="0"/>
        </a:p>
      </dgm:t>
    </dgm:pt>
    <dgm:pt modelId="{5B42BD3F-8457-4674-9452-21F821C97C63}" type="parTrans" cxnId="{5BF868A1-8EFE-4F45-9A73-4302F09106ED}">
      <dgm:prSet/>
      <dgm:spPr>
        <a:ln w="28575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ru-RU"/>
        </a:p>
      </dgm:t>
    </dgm:pt>
    <dgm:pt modelId="{C89478D9-AEB7-43C0-B553-9C08E4E0E0A0}" type="sibTrans" cxnId="{5BF868A1-8EFE-4F45-9A73-4302F09106ED}">
      <dgm:prSet/>
      <dgm:spPr/>
      <dgm:t>
        <a:bodyPr/>
        <a:lstStyle/>
        <a:p>
          <a:endParaRPr lang="ru-RU"/>
        </a:p>
      </dgm:t>
    </dgm:pt>
    <dgm:pt modelId="{7577C4AC-3256-48DD-94A3-3FECE40CF110}" type="pres">
      <dgm:prSet presAssocID="{0C63E977-2BA5-43C1-BBAC-E9943D49E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71F012-8664-43D0-9B71-6A929437C2EA}" type="pres">
      <dgm:prSet presAssocID="{22C5E3A0-595B-4A45-86A5-8C8E6BD3523B}" presName="hierRoot1" presStyleCnt="0">
        <dgm:presLayoutVars>
          <dgm:hierBranch val="init"/>
        </dgm:presLayoutVars>
      </dgm:prSet>
      <dgm:spPr/>
    </dgm:pt>
    <dgm:pt modelId="{B9DC88D5-97EB-4667-8E43-FF63190C2CF7}" type="pres">
      <dgm:prSet presAssocID="{22C5E3A0-595B-4A45-86A5-8C8E6BD3523B}" presName="rootComposite1" presStyleCnt="0"/>
      <dgm:spPr/>
    </dgm:pt>
    <dgm:pt modelId="{5BC38E71-0365-4FB6-9984-10AC471B5086}" type="pres">
      <dgm:prSet presAssocID="{22C5E3A0-595B-4A45-86A5-8C8E6BD3523B}" presName="rootText1" presStyleLbl="node0" presStyleIdx="0" presStyleCnt="1" custScaleX="68302" custScaleY="68302" custLinFactX="-100000" custLinFactNeighborX="-110992" custLinFactNeighborY="259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75FB6E-CF55-4820-B530-DC3149F766DD}" type="pres">
      <dgm:prSet presAssocID="{22C5E3A0-595B-4A45-86A5-8C8E6BD3523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2D39949-A3F1-4B91-ACE9-66767CAF34AE}" type="pres">
      <dgm:prSet presAssocID="{22C5E3A0-595B-4A45-86A5-8C8E6BD3523B}" presName="hierChild2" presStyleCnt="0"/>
      <dgm:spPr/>
    </dgm:pt>
    <dgm:pt modelId="{196B8F6C-E71A-40C6-95AF-8C69EFBE5648}" type="pres">
      <dgm:prSet presAssocID="{22C5E3A0-595B-4A45-86A5-8C8E6BD3523B}" presName="hierChild3" presStyleCnt="0"/>
      <dgm:spPr/>
    </dgm:pt>
    <dgm:pt modelId="{95BFF2D8-E53F-4117-8E89-DC92C3A990BE}" type="pres">
      <dgm:prSet presAssocID="{DACE8F65-CE2C-475E-920E-D82D2003E6D8}" presName="Name111" presStyleLbl="parChTrans1D2" presStyleIdx="0" presStyleCnt="3"/>
      <dgm:spPr/>
      <dgm:t>
        <a:bodyPr/>
        <a:lstStyle/>
        <a:p>
          <a:endParaRPr lang="en-US"/>
        </a:p>
      </dgm:t>
    </dgm:pt>
    <dgm:pt modelId="{02D16E28-D4D2-4B34-BFF3-5B2466851C0F}" type="pres">
      <dgm:prSet presAssocID="{3A05C8AF-3F7C-473F-8611-CC4445F40EBB}" presName="hierRoot3" presStyleCnt="0">
        <dgm:presLayoutVars>
          <dgm:hierBranch val="init"/>
        </dgm:presLayoutVars>
      </dgm:prSet>
      <dgm:spPr/>
    </dgm:pt>
    <dgm:pt modelId="{A2AE5414-3F16-4C38-A962-94A4702D0C9F}" type="pres">
      <dgm:prSet presAssocID="{3A05C8AF-3F7C-473F-8611-CC4445F40EBB}" presName="rootComposite3" presStyleCnt="0"/>
      <dgm:spPr/>
    </dgm:pt>
    <dgm:pt modelId="{C0D3BA60-BD6F-49F0-9D44-07BAC555B337}" type="pres">
      <dgm:prSet presAssocID="{3A05C8AF-3F7C-473F-8611-CC4445F40EBB}" presName="rootText3" presStyleLbl="asst1" presStyleIdx="0" presStyleCnt="5" custScaleX="68302" custScaleY="68302" custLinFactNeighborX="-31174" custLinFactNeighborY="-188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B0003A-71C6-4FCE-8C92-13DA78985BCE}" type="pres">
      <dgm:prSet presAssocID="{3A05C8AF-3F7C-473F-8611-CC4445F40EBB}" presName="rootConnector3" presStyleLbl="asst1" presStyleIdx="0" presStyleCnt="5"/>
      <dgm:spPr/>
      <dgm:t>
        <a:bodyPr/>
        <a:lstStyle/>
        <a:p>
          <a:endParaRPr lang="en-US"/>
        </a:p>
      </dgm:t>
    </dgm:pt>
    <dgm:pt modelId="{46463A2B-BBAE-410C-A09F-D8468E92C24A}" type="pres">
      <dgm:prSet presAssocID="{3A05C8AF-3F7C-473F-8611-CC4445F40EBB}" presName="hierChild6" presStyleCnt="0"/>
      <dgm:spPr/>
    </dgm:pt>
    <dgm:pt modelId="{0287971A-A29B-4A32-8D3D-6DCDCE2DBBB4}" type="pres">
      <dgm:prSet presAssocID="{3A05C8AF-3F7C-473F-8611-CC4445F40EBB}" presName="hierChild7" presStyleCnt="0"/>
      <dgm:spPr/>
    </dgm:pt>
    <dgm:pt modelId="{E42B96DB-FBB4-4D84-A42F-996C19C5B5FD}" type="pres">
      <dgm:prSet presAssocID="{5972DC25-4706-46FE-BA28-895302D36150}" presName="Name111" presStyleLbl="parChTrans1D3" presStyleIdx="0" presStyleCnt="2"/>
      <dgm:spPr/>
      <dgm:t>
        <a:bodyPr/>
        <a:lstStyle/>
        <a:p>
          <a:endParaRPr lang="ru-RU"/>
        </a:p>
      </dgm:t>
    </dgm:pt>
    <dgm:pt modelId="{801A91B9-626C-4E9A-8CFF-889F6DABCAA0}" type="pres">
      <dgm:prSet presAssocID="{D63FD88C-60CF-486F-A636-8CE5B1F78198}" presName="hierRoot3" presStyleCnt="0">
        <dgm:presLayoutVars>
          <dgm:hierBranch val="init"/>
        </dgm:presLayoutVars>
      </dgm:prSet>
      <dgm:spPr/>
    </dgm:pt>
    <dgm:pt modelId="{B410DE6B-201E-4DE0-93E1-1845D188B5D5}" type="pres">
      <dgm:prSet presAssocID="{D63FD88C-60CF-486F-A636-8CE5B1F78198}" presName="rootComposite3" presStyleCnt="0"/>
      <dgm:spPr/>
    </dgm:pt>
    <dgm:pt modelId="{8E6409DC-77A1-47AD-8DBF-87B08C09FD5A}" type="pres">
      <dgm:prSet presAssocID="{D63FD88C-60CF-486F-A636-8CE5B1F78198}" presName="rootText3" presStyleLbl="asst1" presStyleIdx="1" presStyleCnt="5" custScaleX="68302" custScaleY="68302" custLinFactNeighborX="93457" custLinFactNeighborY="-786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64771B-D2A4-460A-BDFE-46277AB1CE83}" type="pres">
      <dgm:prSet presAssocID="{D63FD88C-60CF-486F-A636-8CE5B1F78198}" presName="rootConnector3" presStyleLbl="asst1" presStyleIdx="1" presStyleCnt="5"/>
      <dgm:spPr/>
      <dgm:t>
        <a:bodyPr/>
        <a:lstStyle/>
        <a:p>
          <a:endParaRPr lang="ru-RU"/>
        </a:p>
      </dgm:t>
    </dgm:pt>
    <dgm:pt modelId="{D2E64FCB-F1D5-4C9D-8231-C9ED59F6B3F5}" type="pres">
      <dgm:prSet presAssocID="{D63FD88C-60CF-486F-A636-8CE5B1F78198}" presName="hierChild6" presStyleCnt="0"/>
      <dgm:spPr/>
    </dgm:pt>
    <dgm:pt modelId="{E76EBA9D-6EFB-4DE6-B778-505824A04BF8}" type="pres">
      <dgm:prSet presAssocID="{D63FD88C-60CF-486F-A636-8CE5B1F78198}" presName="hierChild7" presStyleCnt="0"/>
      <dgm:spPr/>
    </dgm:pt>
    <dgm:pt modelId="{B8A6DFC1-1EE2-40FD-99F0-9A409029C3D3}" type="pres">
      <dgm:prSet presAssocID="{5B42BD3F-8457-4674-9452-21F821C97C63}" presName="Name111" presStyleLbl="parChTrans1D3" presStyleIdx="1" presStyleCnt="2"/>
      <dgm:spPr/>
      <dgm:t>
        <a:bodyPr/>
        <a:lstStyle/>
        <a:p>
          <a:endParaRPr lang="ru-RU"/>
        </a:p>
      </dgm:t>
    </dgm:pt>
    <dgm:pt modelId="{F45B0F1E-9F7A-408D-9AAF-3CCE58D8EE09}" type="pres">
      <dgm:prSet presAssocID="{CE9A0CEB-47E9-42EB-8668-3ECA2C63BEBC}" presName="hierRoot3" presStyleCnt="0">
        <dgm:presLayoutVars>
          <dgm:hierBranch val="init"/>
        </dgm:presLayoutVars>
      </dgm:prSet>
      <dgm:spPr/>
    </dgm:pt>
    <dgm:pt modelId="{5A416A2A-A1F7-4B5D-8FE7-F37F4E8EE59E}" type="pres">
      <dgm:prSet presAssocID="{CE9A0CEB-47E9-42EB-8668-3ECA2C63BEBC}" presName="rootComposite3" presStyleCnt="0"/>
      <dgm:spPr/>
    </dgm:pt>
    <dgm:pt modelId="{8C9757DD-4894-463D-A774-0F10B7D4C96E}" type="pres">
      <dgm:prSet presAssocID="{CE9A0CEB-47E9-42EB-8668-3ECA2C63BEBC}" presName="rootText3" presStyleLbl="asst1" presStyleIdx="2" presStyleCnt="5" custScaleX="68302" custScaleY="68302" custLinFactNeighborX="-10761" custLinFactNeighborY="155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0D8DFB4-750F-415A-800C-942F6B5DD85F}" type="pres">
      <dgm:prSet presAssocID="{CE9A0CEB-47E9-42EB-8668-3ECA2C63BEBC}" presName="rootConnector3" presStyleLbl="asst1" presStyleIdx="2" presStyleCnt="5"/>
      <dgm:spPr/>
      <dgm:t>
        <a:bodyPr/>
        <a:lstStyle/>
        <a:p>
          <a:endParaRPr lang="ru-RU"/>
        </a:p>
      </dgm:t>
    </dgm:pt>
    <dgm:pt modelId="{82F183F2-C61D-41B5-A2AD-0EFB541A629E}" type="pres">
      <dgm:prSet presAssocID="{CE9A0CEB-47E9-42EB-8668-3ECA2C63BEBC}" presName="hierChild6" presStyleCnt="0"/>
      <dgm:spPr/>
    </dgm:pt>
    <dgm:pt modelId="{DD3A168C-1F8A-43BF-AD70-2A0EA6E340D5}" type="pres">
      <dgm:prSet presAssocID="{CE9A0CEB-47E9-42EB-8668-3ECA2C63BEBC}" presName="hierChild7" presStyleCnt="0"/>
      <dgm:spPr/>
    </dgm:pt>
    <dgm:pt modelId="{6156F6FF-DEA2-40AA-A79B-B84B3D8697E8}" type="pres">
      <dgm:prSet presAssocID="{61D88905-DA49-4C3A-8EEC-E01EB408224C}" presName="Name111" presStyleLbl="parChTrans1D2" presStyleIdx="1" presStyleCnt="3"/>
      <dgm:spPr/>
      <dgm:t>
        <a:bodyPr/>
        <a:lstStyle/>
        <a:p>
          <a:endParaRPr lang="en-US"/>
        </a:p>
      </dgm:t>
    </dgm:pt>
    <dgm:pt modelId="{D9B7024E-7B91-4E60-9645-0C2AB71EAF17}" type="pres">
      <dgm:prSet presAssocID="{C070CADA-198A-4168-9FC2-FE2083F3CDAD}" presName="hierRoot3" presStyleCnt="0">
        <dgm:presLayoutVars>
          <dgm:hierBranch val="init"/>
        </dgm:presLayoutVars>
      </dgm:prSet>
      <dgm:spPr/>
    </dgm:pt>
    <dgm:pt modelId="{564CE6A8-54C6-4AF1-AF35-0E2DBA727D6B}" type="pres">
      <dgm:prSet presAssocID="{C070CADA-198A-4168-9FC2-FE2083F3CDAD}" presName="rootComposite3" presStyleCnt="0"/>
      <dgm:spPr/>
    </dgm:pt>
    <dgm:pt modelId="{0290B7E0-2A4E-4555-8CEE-04B7BB59F93F}" type="pres">
      <dgm:prSet presAssocID="{C070CADA-198A-4168-9FC2-FE2083F3CDAD}" presName="rootText3" presStyleLbl="asst1" presStyleIdx="3" presStyleCnt="5" custScaleX="68302" custScaleY="68302" custLinFactX="-88141" custLinFactY="100000" custLinFactNeighborX="-100000" custLinFactNeighborY="121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ADFC6-E904-41C0-939E-02352ECD1A44}" type="pres">
      <dgm:prSet presAssocID="{C070CADA-198A-4168-9FC2-FE2083F3CDAD}" presName="rootConnector3" presStyleLbl="asst1" presStyleIdx="3" presStyleCnt="5"/>
      <dgm:spPr/>
      <dgm:t>
        <a:bodyPr/>
        <a:lstStyle/>
        <a:p>
          <a:endParaRPr lang="en-US"/>
        </a:p>
      </dgm:t>
    </dgm:pt>
    <dgm:pt modelId="{099D98AD-93F0-4CA6-B79C-7D234707B50C}" type="pres">
      <dgm:prSet presAssocID="{C070CADA-198A-4168-9FC2-FE2083F3CDAD}" presName="hierChild6" presStyleCnt="0"/>
      <dgm:spPr/>
    </dgm:pt>
    <dgm:pt modelId="{4C6D9AE8-922E-4E35-8B82-06A6C63A2B3D}" type="pres">
      <dgm:prSet presAssocID="{C070CADA-198A-4168-9FC2-FE2083F3CDAD}" presName="hierChild7" presStyleCnt="0"/>
      <dgm:spPr/>
    </dgm:pt>
    <dgm:pt modelId="{DDC029C1-0374-4BE9-9452-2A99F59CD879}" type="pres">
      <dgm:prSet presAssocID="{0C7D75F7-5B05-466F-80F5-ABDC949D242B}" presName="Name111" presStyleLbl="parChTrans1D2" presStyleIdx="2" presStyleCnt="3"/>
      <dgm:spPr/>
      <dgm:t>
        <a:bodyPr/>
        <a:lstStyle/>
        <a:p>
          <a:endParaRPr lang="ru-RU"/>
        </a:p>
      </dgm:t>
    </dgm:pt>
    <dgm:pt modelId="{8E56C83F-B8D9-4352-A864-040AFF65B057}" type="pres">
      <dgm:prSet presAssocID="{DBFF154C-05A5-43F0-A56E-81FF6CD50529}" presName="hierRoot3" presStyleCnt="0">
        <dgm:presLayoutVars>
          <dgm:hierBranch val="init"/>
        </dgm:presLayoutVars>
      </dgm:prSet>
      <dgm:spPr/>
    </dgm:pt>
    <dgm:pt modelId="{47AA6686-36FE-4903-8E1D-C4263FF5CAE2}" type="pres">
      <dgm:prSet presAssocID="{DBFF154C-05A5-43F0-A56E-81FF6CD50529}" presName="rootComposite3" presStyleCnt="0"/>
      <dgm:spPr/>
    </dgm:pt>
    <dgm:pt modelId="{596EF095-26DD-4CF4-BA14-B05A2AB03D94}" type="pres">
      <dgm:prSet presAssocID="{DBFF154C-05A5-43F0-A56E-81FF6CD50529}" presName="rootText3" presStyleLbl="asst1" presStyleIdx="4" presStyleCnt="5" custScaleX="68302" custScaleY="68302" custLinFactNeighborX="22816" custLinFactNeighborY="159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2D0EA7-7F90-4F98-84C8-D8B8FB02FDC2}" type="pres">
      <dgm:prSet presAssocID="{DBFF154C-05A5-43F0-A56E-81FF6CD50529}" presName="rootConnector3" presStyleLbl="asst1" presStyleIdx="4" presStyleCnt="5"/>
      <dgm:spPr/>
      <dgm:t>
        <a:bodyPr/>
        <a:lstStyle/>
        <a:p>
          <a:endParaRPr lang="ru-RU"/>
        </a:p>
      </dgm:t>
    </dgm:pt>
    <dgm:pt modelId="{4F2BF47E-5EA2-421C-B9DC-78368240CD7E}" type="pres">
      <dgm:prSet presAssocID="{DBFF154C-05A5-43F0-A56E-81FF6CD50529}" presName="hierChild6" presStyleCnt="0"/>
      <dgm:spPr/>
    </dgm:pt>
    <dgm:pt modelId="{20CEA5B2-DF3E-48F0-83D2-43FD8D1BD36D}" type="pres">
      <dgm:prSet presAssocID="{DBFF154C-05A5-43F0-A56E-81FF6CD50529}" presName="hierChild7" presStyleCnt="0"/>
      <dgm:spPr/>
    </dgm:pt>
  </dgm:ptLst>
  <dgm:cxnLst>
    <dgm:cxn modelId="{0E8831BF-274C-44D2-8BF3-821BF463303E}" type="presOf" srcId="{0C63E977-2BA5-43C1-BBAC-E9943D49ECA8}" destId="{7577C4AC-3256-48DD-94A3-3FECE40CF110}" srcOrd="0" destOrd="0" presId="urn:microsoft.com/office/officeart/2005/8/layout/orgChart1"/>
    <dgm:cxn modelId="{5BF868A1-8EFE-4F45-9A73-4302F09106ED}" srcId="{3A05C8AF-3F7C-473F-8611-CC4445F40EBB}" destId="{CE9A0CEB-47E9-42EB-8668-3ECA2C63BEBC}" srcOrd="1" destOrd="0" parTransId="{5B42BD3F-8457-4674-9452-21F821C97C63}" sibTransId="{C89478D9-AEB7-43C0-B553-9C08E4E0E0A0}"/>
    <dgm:cxn modelId="{03B7DCCC-9BD0-489C-9B86-207B677000CB}" type="presOf" srcId="{DACE8F65-CE2C-475E-920E-D82D2003E6D8}" destId="{95BFF2D8-E53F-4117-8E89-DC92C3A990BE}" srcOrd="0" destOrd="0" presId="urn:microsoft.com/office/officeart/2005/8/layout/orgChart1"/>
    <dgm:cxn modelId="{6BE17D99-9B5D-4AF6-B58F-2F42827DC879}" type="presOf" srcId="{C070CADA-198A-4168-9FC2-FE2083F3CDAD}" destId="{0290B7E0-2A4E-4555-8CEE-04B7BB59F93F}" srcOrd="0" destOrd="0" presId="urn:microsoft.com/office/officeart/2005/8/layout/orgChart1"/>
    <dgm:cxn modelId="{4BC8E66B-A5AE-4184-B098-A4FEC7400CDB}" type="presOf" srcId="{0C7D75F7-5B05-466F-80F5-ABDC949D242B}" destId="{DDC029C1-0374-4BE9-9452-2A99F59CD879}" srcOrd="0" destOrd="0" presId="urn:microsoft.com/office/officeart/2005/8/layout/orgChart1"/>
    <dgm:cxn modelId="{FE203BE8-2C5C-42A9-9E1E-8ACCBDCBDEDF}" srcId="{22C5E3A0-595B-4A45-86A5-8C8E6BD3523B}" destId="{3A05C8AF-3F7C-473F-8611-CC4445F40EBB}" srcOrd="0" destOrd="0" parTransId="{DACE8F65-CE2C-475E-920E-D82D2003E6D8}" sibTransId="{DF02B209-A945-4803-85DC-27118FD932B0}"/>
    <dgm:cxn modelId="{B2D85B51-5E29-4321-A8D2-DAD4C02A43C1}" type="presOf" srcId="{DBFF154C-05A5-43F0-A56E-81FF6CD50529}" destId="{596EF095-26DD-4CF4-BA14-B05A2AB03D94}" srcOrd="0" destOrd="0" presId="urn:microsoft.com/office/officeart/2005/8/layout/orgChart1"/>
    <dgm:cxn modelId="{853FD31E-CE16-478E-8C8E-7665F7CD9A79}" srcId="{0C63E977-2BA5-43C1-BBAC-E9943D49ECA8}" destId="{22C5E3A0-595B-4A45-86A5-8C8E6BD3523B}" srcOrd="0" destOrd="0" parTransId="{B7A8D10E-6E9C-46BE-BD5A-85A0252B5EFF}" sibTransId="{FC9D9D34-C8B1-4A7F-AC7A-86AE62F19247}"/>
    <dgm:cxn modelId="{3A759916-B559-463E-8AA5-A7A9D769967F}" srcId="{22C5E3A0-595B-4A45-86A5-8C8E6BD3523B}" destId="{C070CADA-198A-4168-9FC2-FE2083F3CDAD}" srcOrd="1" destOrd="0" parTransId="{61D88905-DA49-4C3A-8EEC-E01EB408224C}" sibTransId="{FDD68EF8-EB91-4471-9506-4B4EE149F0EC}"/>
    <dgm:cxn modelId="{5EC972FE-DEDF-4EF0-9232-7C81F698A01C}" type="presOf" srcId="{5B42BD3F-8457-4674-9452-21F821C97C63}" destId="{B8A6DFC1-1EE2-40FD-99F0-9A409029C3D3}" srcOrd="0" destOrd="0" presId="urn:microsoft.com/office/officeart/2005/8/layout/orgChart1"/>
    <dgm:cxn modelId="{DC048C7C-728A-4746-B5D6-D6C3355E5AE8}" type="presOf" srcId="{22C5E3A0-595B-4A45-86A5-8C8E6BD3523B}" destId="{5BC38E71-0365-4FB6-9984-10AC471B5086}" srcOrd="0" destOrd="0" presId="urn:microsoft.com/office/officeart/2005/8/layout/orgChart1"/>
    <dgm:cxn modelId="{E1AF49FE-428D-43B5-A214-B3DA751B4A04}" type="presOf" srcId="{DBFF154C-05A5-43F0-A56E-81FF6CD50529}" destId="{252D0EA7-7F90-4F98-84C8-D8B8FB02FDC2}" srcOrd="1" destOrd="0" presId="urn:microsoft.com/office/officeart/2005/8/layout/orgChart1"/>
    <dgm:cxn modelId="{1E57A2BC-77E4-4521-BFF3-267B13845CE5}" srcId="{3A05C8AF-3F7C-473F-8611-CC4445F40EBB}" destId="{D63FD88C-60CF-486F-A636-8CE5B1F78198}" srcOrd="0" destOrd="0" parTransId="{5972DC25-4706-46FE-BA28-895302D36150}" sibTransId="{C9165515-40AB-4118-820B-3F45EE2D4ACB}"/>
    <dgm:cxn modelId="{2EEA1482-E943-4F8C-9DCF-140361C10D6B}" type="presOf" srcId="{D63FD88C-60CF-486F-A636-8CE5B1F78198}" destId="{8E6409DC-77A1-47AD-8DBF-87B08C09FD5A}" srcOrd="0" destOrd="0" presId="urn:microsoft.com/office/officeart/2005/8/layout/orgChart1"/>
    <dgm:cxn modelId="{00F93FD3-0E0F-4532-B52F-B1B25008097F}" type="presOf" srcId="{3A05C8AF-3F7C-473F-8611-CC4445F40EBB}" destId="{A5B0003A-71C6-4FCE-8C92-13DA78985BCE}" srcOrd="1" destOrd="0" presId="urn:microsoft.com/office/officeart/2005/8/layout/orgChart1"/>
    <dgm:cxn modelId="{1C4BC2B1-31C7-48A9-BC2B-03A70589B5F9}" type="presOf" srcId="{CE9A0CEB-47E9-42EB-8668-3ECA2C63BEBC}" destId="{8C9757DD-4894-463D-A774-0F10B7D4C96E}" srcOrd="0" destOrd="0" presId="urn:microsoft.com/office/officeart/2005/8/layout/orgChart1"/>
    <dgm:cxn modelId="{EB63B9C2-4F88-4B34-990F-6F4A5516137A}" type="presOf" srcId="{CE9A0CEB-47E9-42EB-8668-3ECA2C63BEBC}" destId="{00D8DFB4-750F-415A-800C-942F6B5DD85F}" srcOrd="1" destOrd="0" presId="urn:microsoft.com/office/officeart/2005/8/layout/orgChart1"/>
    <dgm:cxn modelId="{9AE16ABC-6657-4084-A5CB-BF9166E18336}" type="presOf" srcId="{5972DC25-4706-46FE-BA28-895302D36150}" destId="{E42B96DB-FBB4-4D84-A42F-996C19C5B5FD}" srcOrd="0" destOrd="0" presId="urn:microsoft.com/office/officeart/2005/8/layout/orgChart1"/>
    <dgm:cxn modelId="{3F8984AB-0E3E-45E6-8CD3-120ED00FAF17}" srcId="{22C5E3A0-595B-4A45-86A5-8C8E6BD3523B}" destId="{DBFF154C-05A5-43F0-A56E-81FF6CD50529}" srcOrd="2" destOrd="0" parTransId="{0C7D75F7-5B05-466F-80F5-ABDC949D242B}" sibTransId="{E73E05D8-41F3-4260-BD98-1B496C975924}"/>
    <dgm:cxn modelId="{B0B03238-2E87-4120-86C5-B88A8A0A4EB0}" type="presOf" srcId="{22C5E3A0-595B-4A45-86A5-8C8E6BD3523B}" destId="{AF75FB6E-CF55-4820-B530-DC3149F766DD}" srcOrd="1" destOrd="0" presId="urn:microsoft.com/office/officeart/2005/8/layout/orgChart1"/>
    <dgm:cxn modelId="{A02B2E31-405B-44E8-BCAF-278480BE6377}" type="presOf" srcId="{D63FD88C-60CF-486F-A636-8CE5B1F78198}" destId="{F864771B-D2A4-460A-BDFE-46277AB1CE83}" srcOrd="1" destOrd="0" presId="urn:microsoft.com/office/officeart/2005/8/layout/orgChart1"/>
    <dgm:cxn modelId="{F364CD86-0704-4F1A-BA78-E19516FA909F}" type="presOf" srcId="{61D88905-DA49-4C3A-8EEC-E01EB408224C}" destId="{6156F6FF-DEA2-40AA-A79B-B84B3D8697E8}" srcOrd="0" destOrd="0" presId="urn:microsoft.com/office/officeart/2005/8/layout/orgChart1"/>
    <dgm:cxn modelId="{4E8F12EC-FE19-435E-BFCA-BC5C8836BC39}" type="presOf" srcId="{C070CADA-198A-4168-9FC2-FE2083F3CDAD}" destId="{09EADFC6-E904-41C0-939E-02352ECD1A44}" srcOrd="1" destOrd="0" presId="urn:microsoft.com/office/officeart/2005/8/layout/orgChart1"/>
    <dgm:cxn modelId="{D1612543-E848-44EC-AE51-BDD744B043CF}" type="presOf" srcId="{3A05C8AF-3F7C-473F-8611-CC4445F40EBB}" destId="{C0D3BA60-BD6F-49F0-9D44-07BAC555B337}" srcOrd="0" destOrd="0" presId="urn:microsoft.com/office/officeart/2005/8/layout/orgChart1"/>
    <dgm:cxn modelId="{AFDABDEE-A576-49D9-A30A-75A77C93ADB3}" type="presParOf" srcId="{7577C4AC-3256-48DD-94A3-3FECE40CF110}" destId="{3371F012-8664-43D0-9B71-6A929437C2EA}" srcOrd="0" destOrd="0" presId="urn:microsoft.com/office/officeart/2005/8/layout/orgChart1"/>
    <dgm:cxn modelId="{E38062CE-E451-4E37-AF19-A37B594BD3A3}" type="presParOf" srcId="{3371F012-8664-43D0-9B71-6A929437C2EA}" destId="{B9DC88D5-97EB-4667-8E43-FF63190C2CF7}" srcOrd="0" destOrd="0" presId="urn:microsoft.com/office/officeart/2005/8/layout/orgChart1"/>
    <dgm:cxn modelId="{251CFCCC-C55F-4AF5-8CB7-2987236F4684}" type="presParOf" srcId="{B9DC88D5-97EB-4667-8E43-FF63190C2CF7}" destId="{5BC38E71-0365-4FB6-9984-10AC471B5086}" srcOrd="0" destOrd="0" presId="urn:microsoft.com/office/officeart/2005/8/layout/orgChart1"/>
    <dgm:cxn modelId="{86706FFD-7C9F-4279-9709-AEF1F7AACB1D}" type="presParOf" srcId="{B9DC88D5-97EB-4667-8E43-FF63190C2CF7}" destId="{AF75FB6E-CF55-4820-B530-DC3149F766DD}" srcOrd="1" destOrd="0" presId="urn:microsoft.com/office/officeart/2005/8/layout/orgChart1"/>
    <dgm:cxn modelId="{D7AC2A87-DD67-495E-B6E7-272E4FEC1575}" type="presParOf" srcId="{3371F012-8664-43D0-9B71-6A929437C2EA}" destId="{32D39949-A3F1-4B91-ACE9-66767CAF34AE}" srcOrd="1" destOrd="0" presId="urn:microsoft.com/office/officeart/2005/8/layout/orgChart1"/>
    <dgm:cxn modelId="{E337CDDB-3137-4374-83EC-E15A8E056B1D}" type="presParOf" srcId="{3371F012-8664-43D0-9B71-6A929437C2EA}" destId="{196B8F6C-E71A-40C6-95AF-8C69EFBE5648}" srcOrd="2" destOrd="0" presId="urn:microsoft.com/office/officeart/2005/8/layout/orgChart1"/>
    <dgm:cxn modelId="{1A637B96-AC89-4BC2-A5A7-7CAFB8F62BA2}" type="presParOf" srcId="{196B8F6C-E71A-40C6-95AF-8C69EFBE5648}" destId="{95BFF2D8-E53F-4117-8E89-DC92C3A990BE}" srcOrd="0" destOrd="0" presId="urn:microsoft.com/office/officeart/2005/8/layout/orgChart1"/>
    <dgm:cxn modelId="{607F443B-F66F-4B79-87B8-A5FE1E3B92CB}" type="presParOf" srcId="{196B8F6C-E71A-40C6-95AF-8C69EFBE5648}" destId="{02D16E28-D4D2-4B34-BFF3-5B2466851C0F}" srcOrd="1" destOrd="0" presId="urn:microsoft.com/office/officeart/2005/8/layout/orgChart1"/>
    <dgm:cxn modelId="{14D6C5FB-6E79-4E92-B7F8-8CCCB2DBC40E}" type="presParOf" srcId="{02D16E28-D4D2-4B34-BFF3-5B2466851C0F}" destId="{A2AE5414-3F16-4C38-A962-94A4702D0C9F}" srcOrd="0" destOrd="0" presId="urn:microsoft.com/office/officeart/2005/8/layout/orgChart1"/>
    <dgm:cxn modelId="{79486D1D-4703-4BF3-86BE-007168C8B666}" type="presParOf" srcId="{A2AE5414-3F16-4C38-A962-94A4702D0C9F}" destId="{C0D3BA60-BD6F-49F0-9D44-07BAC555B337}" srcOrd="0" destOrd="0" presId="urn:microsoft.com/office/officeart/2005/8/layout/orgChart1"/>
    <dgm:cxn modelId="{17768B44-3608-4509-9388-CB1ACD073860}" type="presParOf" srcId="{A2AE5414-3F16-4C38-A962-94A4702D0C9F}" destId="{A5B0003A-71C6-4FCE-8C92-13DA78985BCE}" srcOrd="1" destOrd="0" presId="urn:microsoft.com/office/officeart/2005/8/layout/orgChart1"/>
    <dgm:cxn modelId="{6B748D26-197E-4CFA-B37B-75345238B441}" type="presParOf" srcId="{02D16E28-D4D2-4B34-BFF3-5B2466851C0F}" destId="{46463A2B-BBAE-410C-A09F-D8468E92C24A}" srcOrd="1" destOrd="0" presId="urn:microsoft.com/office/officeart/2005/8/layout/orgChart1"/>
    <dgm:cxn modelId="{8E4D369F-5283-47EB-BFAB-C9C63A11FFD5}" type="presParOf" srcId="{02D16E28-D4D2-4B34-BFF3-5B2466851C0F}" destId="{0287971A-A29B-4A32-8D3D-6DCDCE2DBBB4}" srcOrd="2" destOrd="0" presId="urn:microsoft.com/office/officeart/2005/8/layout/orgChart1"/>
    <dgm:cxn modelId="{A0D5D502-5EFD-4FB5-BE64-8B6CF03BB6CD}" type="presParOf" srcId="{0287971A-A29B-4A32-8D3D-6DCDCE2DBBB4}" destId="{E42B96DB-FBB4-4D84-A42F-996C19C5B5FD}" srcOrd="0" destOrd="0" presId="urn:microsoft.com/office/officeart/2005/8/layout/orgChart1"/>
    <dgm:cxn modelId="{AC85EB05-1FA2-458B-85BD-607B5EB92CC4}" type="presParOf" srcId="{0287971A-A29B-4A32-8D3D-6DCDCE2DBBB4}" destId="{801A91B9-626C-4E9A-8CFF-889F6DABCAA0}" srcOrd="1" destOrd="0" presId="urn:microsoft.com/office/officeart/2005/8/layout/orgChart1"/>
    <dgm:cxn modelId="{9CF91BB5-E8EF-4AB1-916C-76EC85258BFC}" type="presParOf" srcId="{801A91B9-626C-4E9A-8CFF-889F6DABCAA0}" destId="{B410DE6B-201E-4DE0-93E1-1845D188B5D5}" srcOrd="0" destOrd="0" presId="urn:microsoft.com/office/officeart/2005/8/layout/orgChart1"/>
    <dgm:cxn modelId="{E184AC6B-CA8F-40E5-8761-4A29026A551D}" type="presParOf" srcId="{B410DE6B-201E-4DE0-93E1-1845D188B5D5}" destId="{8E6409DC-77A1-47AD-8DBF-87B08C09FD5A}" srcOrd="0" destOrd="0" presId="urn:microsoft.com/office/officeart/2005/8/layout/orgChart1"/>
    <dgm:cxn modelId="{5B6899F5-D2F8-4392-8648-F5BEDFE8DE3E}" type="presParOf" srcId="{B410DE6B-201E-4DE0-93E1-1845D188B5D5}" destId="{F864771B-D2A4-460A-BDFE-46277AB1CE83}" srcOrd="1" destOrd="0" presId="urn:microsoft.com/office/officeart/2005/8/layout/orgChart1"/>
    <dgm:cxn modelId="{71D18EAB-BDC1-4732-BAB9-F93B484A4A91}" type="presParOf" srcId="{801A91B9-626C-4E9A-8CFF-889F6DABCAA0}" destId="{D2E64FCB-F1D5-4C9D-8231-C9ED59F6B3F5}" srcOrd="1" destOrd="0" presId="urn:microsoft.com/office/officeart/2005/8/layout/orgChart1"/>
    <dgm:cxn modelId="{F7146430-C3F9-41E4-86B1-C196C3A6F752}" type="presParOf" srcId="{801A91B9-626C-4E9A-8CFF-889F6DABCAA0}" destId="{E76EBA9D-6EFB-4DE6-B778-505824A04BF8}" srcOrd="2" destOrd="0" presId="urn:microsoft.com/office/officeart/2005/8/layout/orgChart1"/>
    <dgm:cxn modelId="{5F38465E-966C-40B1-8168-BECE2AC60DC0}" type="presParOf" srcId="{0287971A-A29B-4A32-8D3D-6DCDCE2DBBB4}" destId="{B8A6DFC1-1EE2-40FD-99F0-9A409029C3D3}" srcOrd="2" destOrd="0" presId="urn:microsoft.com/office/officeart/2005/8/layout/orgChart1"/>
    <dgm:cxn modelId="{64F585F0-DA92-488B-AE99-4F7AB47D4D94}" type="presParOf" srcId="{0287971A-A29B-4A32-8D3D-6DCDCE2DBBB4}" destId="{F45B0F1E-9F7A-408D-9AAF-3CCE58D8EE09}" srcOrd="3" destOrd="0" presId="urn:microsoft.com/office/officeart/2005/8/layout/orgChart1"/>
    <dgm:cxn modelId="{6BC50A7F-6280-4313-80F4-C4835CDCB0B0}" type="presParOf" srcId="{F45B0F1E-9F7A-408D-9AAF-3CCE58D8EE09}" destId="{5A416A2A-A1F7-4B5D-8FE7-F37F4E8EE59E}" srcOrd="0" destOrd="0" presId="urn:microsoft.com/office/officeart/2005/8/layout/orgChart1"/>
    <dgm:cxn modelId="{B26B02EA-98B8-4BBA-8EE8-26A71D39AE45}" type="presParOf" srcId="{5A416A2A-A1F7-4B5D-8FE7-F37F4E8EE59E}" destId="{8C9757DD-4894-463D-A774-0F10B7D4C96E}" srcOrd="0" destOrd="0" presId="urn:microsoft.com/office/officeart/2005/8/layout/orgChart1"/>
    <dgm:cxn modelId="{482CFE13-53C1-4A2B-866F-AA265CDFA907}" type="presParOf" srcId="{5A416A2A-A1F7-4B5D-8FE7-F37F4E8EE59E}" destId="{00D8DFB4-750F-415A-800C-942F6B5DD85F}" srcOrd="1" destOrd="0" presId="urn:microsoft.com/office/officeart/2005/8/layout/orgChart1"/>
    <dgm:cxn modelId="{244251FA-DD5C-4FF4-8FB0-D3C120746E1D}" type="presParOf" srcId="{F45B0F1E-9F7A-408D-9AAF-3CCE58D8EE09}" destId="{82F183F2-C61D-41B5-A2AD-0EFB541A629E}" srcOrd="1" destOrd="0" presId="urn:microsoft.com/office/officeart/2005/8/layout/orgChart1"/>
    <dgm:cxn modelId="{14C2A35D-20B9-405B-B8BC-2197445E78CE}" type="presParOf" srcId="{F45B0F1E-9F7A-408D-9AAF-3CCE58D8EE09}" destId="{DD3A168C-1F8A-43BF-AD70-2A0EA6E340D5}" srcOrd="2" destOrd="0" presId="urn:microsoft.com/office/officeart/2005/8/layout/orgChart1"/>
    <dgm:cxn modelId="{1EC457D7-BAA3-4532-AD55-5708064B9E56}" type="presParOf" srcId="{196B8F6C-E71A-40C6-95AF-8C69EFBE5648}" destId="{6156F6FF-DEA2-40AA-A79B-B84B3D8697E8}" srcOrd="2" destOrd="0" presId="urn:microsoft.com/office/officeart/2005/8/layout/orgChart1"/>
    <dgm:cxn modelId="{E9BB62D6-E42A-4DEC-BC37-D7A90CEDBA33}" type="presParOf" srcId="{196B8F6C-E71A-40C6-95AF-8C69EFBE5648}" destId="{D9B7024E-7B91-4E60-9645-0C2AB71EAF17}" srcOrd="3" destOrd="0" presId="urn:microsoft.com/office/officeart/2005/8/layout/orgChart1"/>
    <dgm:cxn modelId="{6664C1CB-A27D-4528-A819-D697EB0CDC2D}" type="presParOf" srcId="{D9B7024E-7B91-4E60-9645-0C2AB71EAF17}" destId="{564CE6A8-54C6-4AF1-AF35-0E2DBA727D6B}" srcOrd="0" destOrd="0" presId="urn:microsoft.com/office/officeart/2005/8/layout/orgChart1"/>
    <dgm:cxn modelId="{1FD52FF4-98A8-496C-A917-83E40EF12378}" type="presParOf" srcId="{564CE6A8-54C6-4AF1-AF35-0E2DBA727D6B}" destId="{0290B7E0-2A4E-4555-8CEE-04B7BB59F93F}" srcOrd="0" destOrd="0" presId="urn:microsoft.com/office/officeart/2005/8/layout/orgChart1"/>
    <dgm:cxn modelId="{A77F2050-F52E-41DB-AECF-8CD81D7E7A98}" type="presParOf" srcId="{564CE6A8-54C6-4AF1-AF35-0E2DBA727D6B}" destId="{09EADFC6-E904-41C0-939E-02352ECD1A44}" srcOrd="1" destOrd="0" presId="urn:microsoft.com/office/officeart/2005/8/layout/orgChart1"/>
    <dgm:cxn modelId="{9A861495-BBE3-472F-ABBD-2B9CF01E7ADE}" type="presParOf" srcId="{D9B7024E-7B91-4E60-9645-0C2AB71EAF17}" destId="{099D98AD-93F0-4CA6-B79C-7D234707B50C}" srcOrd="1" destOrd="0" presId="urn:microsoft.com/office/officeart/2005/8/layout/orgChart1"/>
    <dgm:cxn modelId="{420F2619-1CA7-4067-91ED-481283603BF8}" type="presParOf" srcId="{D9B7024E-7B91-4E60-9645-0C2AB71EAF17}" destId="{4C6D9AE8-922E-4E35-8B82-06A6C63A2B3D}" srcOrd="2" destOrd="0" presId="urn:microsoft.com/office/officeart/2005/8/layout/orgChart1"/>
    <dgm:cxn modelId="{5F5630E3-DCC5-47F7-BDC0-501035E39315}" type="presParOf" srcId="{196B8F6C-E71A-40C6-95AF-8C69EFBE5648}" destId="{DDC029C1-0374-4BE9-9452-2A99F59CD879}" srcOrd="4" destOrd="0" presId="urn:microsoft.com/office/officeart/2005/8/layout/orgChart1"/>
    <dgm:cxn modelId="{3A5EB997-A9C4-4E5D-B1D3-09FB47DA1BEC}" type="presParOf" srcId="{196B8F6C-E71A-40C6-95AF-8C69EFBE5648}" destId="{8E56C83F-B8D9-4352-A864-040AFF65B057}" srcOrd="5" destOrd="0" presId="urn:microsoft.com/office/officeart/2005/8/layout/orgChart1"/>
    <dgm:cxn modelId="{92AB05C7-25AB-4735-B521-AC167BD5005B}" type="presParOf" srcId="{8E56C83F-B8D9-4352-A864-040AFF65B057}" destId="{47AA6686-36FE-4903-8E1D-C4263FF5CAE2}" srcOrd="0" destOrd="0" presId="urn:microsoft.com/office/officeart/2005/8/layout/orgChart1"/>
    <dgm:cxn modelId="{688A7653-793D-4108-9920-66D01B56B5C8}" type="presParOf" srcId="{47AA6686-36FE-4903-8E1D-C4263FF5CAE2}" destId="{596EF095-26DD-4CF4-BA14-B05A2AB03D94}" srcOrd="0" destOrd="0" presId="urn:microsoft.com/office/officeart/2005/8/layout/orgChart1"/>
    <dgm:cxn modelId="{EA69C1AB-551F-4CFA-9C23-B16223766ABC}" type="presParOf" srcId="{47AA6686-36FE-4903-8E1D-C4263FF5CAE2}" destId="{252D0EA7-7F90-4F98-84C8-D8B8FB02FDC2}" srcOrd="1" destOrd="0" presId="urn:microsoft.com/office/officeart/2005/8/layout/orgChart1"/>
    <dgm:cxn modelId="{9277CEE3-AE9E-43F0-AE1C-62F3F16CB08D}" type="presParOf" srcId="{8E56C83F-B8D9-4352-A864-040AFF65B057}" destId="{4F2BF47E-5EA2-421C-B9DC-78368240CD7E}" srcOrd="1" destOrd="0" presId="urn:microsoft.com/office/officeart/2005/8/layout/orgChart1"/>
    <dgm:cxn modelId="{9D7D6AAB-C0F3-4DF7-A2D8-25D42492CF38}" type="presParOf" srcId="{8E56C83F-B8D9-4352-A864-040AFF65B057}" destId="{20CEA5B2-DF3E-48F0-83D2-43FD8D1BD36D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63E977-2BA5-43C1-BBAC-E9943D49EC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5E3A0-595B-4A45-86A5-8C8E6BD3523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>
              <a:solidFill>
                <a:schemeClr val="bg1">
                  <a:lumMod val="95000"/>
                </a:schemeClr>
              </a:solidFill>
            </a:rPr>
            <a:t>Объект 1</a:t>
          </a:r>
          <a:endParaRPr lang="en-US" sz="1800" b="1" dirty="0">
            <a:solidFill>
              <a:schemeClr val="bg1">
                <a:lumMod val="95000"/>
              </a:schemeClr>
            </a:solidFill>
          </a:endParaRPr>
        </a:p>
      </dgm:t>
    </dgm:pt>
    <dgm:pt modelId="{B7A8D10E-6E9C-46BE-BD5A-85A0252B5EFF}" type="parTrans" cxnId="{853FD31E-CE16-478E-8C8E-7665F7CD9A79}">
      <dgm:prSet/>
      <dgm:spPr/>
      <dgm:t>
        <a:bodyPr/>
        <a:lstStyle/>
        <a:p>
          <a:endParaRPr lang="en-US" sz="900"/>
        </a:p>
      </dgm:t>
    </dgm:pt>
    <dgm:pt modelId="{FC9D9D34-C8B1-4A7F-AC7A-86AE62F19247}" type="sibTrans" cxnId="{853FD31E-CE16-478E-8C8E-7665F7CD9A79}">
      <dgm:prSet/>
      <dgm:spPr/>
      <dgm:t>
        <a:bodyPr/>
        <a:lstStyle/>
        <a:p>
          <a:endParaRPr lang="en-US" sz="900"/>
        </a:p>
      </dgm:t>
    </dgm:pt>
    <dgm:pt modelId="{3A05C8AF-3F7C-473F-8611-CC4445F40EBB}" type="asst">
      <dgm:prSet phldrT="[Text]" custT="1"/>
      <dgm:spPr>
        <a:solidFill>
          <a:srgbClr val="B2828D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1.1</a:t>
          </a:r>
          <a:endParaRPr lang="en-US" sz="1800" b="1" dirty="0"/>
        </a:p>
      </dgm:t>
    </dgm:pt>
    <dgm:pt modelId="{DACE8F65-CE2C-475E-920E-D82D2003E6D8}" type="parTrans" cxnId="{FE203BE8-2C5C-42A9-9E1E-8ACCBDCBDEDF}">
      <dgm:prSet/>
      <dgm:spPr>
        <a:ln w="25400" cmpd="sng">
          <a:solidFill>
            <a:schemeClr val="tx1">
              <a:lumMod val="75000"/>
              <a:lumOff val="25000"/>
            </a:schemeClr>
          </a:solidFill>
          <a:prstDash val="solid"/>
        </a:ln>
      </dgm:spPr>
      <dgm:t>
        <a:bodyPr/>
        <a:lstStyle/>
        <a:p>
          <a:endParaRPr lang="en-US" sz="900"/>
        </a:p>
      </dgm:t>
    </dgm:pt>
    <dgm:pt modelId="{DF02B209-A945-4803-85DC-27118FD932B0}" type="sibTrans" cxnId="{FE203BE8-2C5C-42A9-9E1E-8ACCBDCBDEDF}">
      <dgm:prSet/>
      <dgm:spPr/>
      <dgm:t>
        <a:bodyPr/>
        <a:lstStyle/>
        <a:p>
          <a:endParaRPr lang="en-US" sz="900"/>
        </a:p>
      </dgm:t>
    </dgm:pt>
    <dgm:pt modelId="{C070CADA-198A-4168-9FC2-FE2083F3CDAD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1.2</a:t>
          </a:r>
          <a:endParaRPr lang="en-US" sz="1800" b="1" dirty="0"/>
        </a:p>
      </dgm:t>
    </dgm:pt>
    <dgm:pt modelId="{61D88905-DA49-4C3A-8EEC-E01EB408224C}" type="parTrans" cxnId="{3A759916-B559-463E-8AA5-A7A9D769967F}">
      <dgm:prSet/>
      <dgm:spPr>
        <a:ln w="25400" cmpd="sng">
          <a:solidFill>
            <a:schemeClr val="tx1">
              <a:lumMod val="95000"/>
              <a:lumOff val="5000"/>
            </a:schemeClr>
          </a:solidFill>
          <a:prstDash val="solid"/>
        </a:ln>
      </dgm:spPr>
      <dgm:t>
        <a:bodyPr/>
        <a:lstStyle/>
        <a:p>
          <a:endParaRPr lang="en-US" sz="900"/>
        </a:p>
      </dgm:t>
    </dgm:pt>
    <dgm:pt modelId="{FDD68EF8-EB91-4471-9506-4B4EE149F0EC}" type="sibTrans" cxnId="{3A759916-B559-463E-8AA5-A7A9D769967F}">
      <dgm:prSet/>
      <dgm:spPr/>
      <dgm:t>
        <a:bodyPr/>
        <a:lstStyle/>
        <a:p>
          <a:endParaRPr lang="en-US" sz="900"/>
        </a:p>
      </dgm:t>
    </dgm:pt>
    <dgm:pt modelId="{DBFF154C-05A5-43F0-A56E-81FF6CD50529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1.3</a:t>
          </a:r>
          <a:endParaRPr lang="en-US" sz="1800" b="1" dirty="0"/>
        </a:p>
      </dgm:t>
    </dgm:pt>
    <dgm:pt modelId="{0C7D75F7-5B05-466F-80F5-ABDC949D242B}" type="parTrans" cxnId="{3F8984AB-0E3E-45E6-8CD3-120ED00FAF17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E73E05D8-41F3-4260-BD98-1B496C975924}" type="sibTrans" cxnId="{3F8984AB-0E3E-45E6-8CD3-120ED00FAF17}">
      <dgm:prSet/>
      <dgm:spPr/>
      <dgm:t>
        <a:bodyPr/>
        <a:lstStyle/>
        <a:p>
          <a:endParaRPr lang="ru-RU"/>
        </a:p>
      </dgm:t>
    </dgm:pt>
    <dgm:pt modelId="{D63FD88C-60CF-486F-A636-8CE5B1F78198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1.1.1</a:t>
          </a:r>
          <a:endParaRPr lang="en-US" sz="1800" b="1" dirty="0"/>
        </a:p>
      </dgm:t>
    </dgm:pt>
    <dgm:pt modelId="{5972DC25-4706-46FE-BA28-895302D36150}" type="parTrans" cxnId="{1E57A2BC-77E4-4521-BFF3-267B13845CE5}">
      <dgm:prSet/>
      <dgm:spPr>
        <a:ln w="28575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ru-RU"/>
        </a:p>
      </dgm:t>
    </dgm:pt>
    <dgm:pt modelId="{C9165515-40AB-4118-820B-3F45EE2D4ACB}" type="sibTrans" cxnId="{1E57A2BC-77E4-4521-BFF3-267B13845CE5}">
      <dgm:prSet/>
      <dgm:spPr/>
      <dgm:t>
        <a:bodyPr/>
        <a:lstStyle/>
        <a:p>
          <a:endParaRPr lang="ru-RU"/>
        </a:p>
      </dgm:t>
    </dgm:pt>
    <dgm:pt modelId="{CE9A0CEB-47E9-42EB-8668-3ECA2C63BEBC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1.1.2</a:t>
          </a:r>
          <a:endParaRPr lang="en-US" sz="1800" b="1" dirty="0"/>
        </a:p>
      </dgm:t>
    </dgm:pt>
    <dgm:pt modelId="{5B42BD3F-8457-4674-9452-21F821C97C63}" type="parTrans" cxnId="{5BF868A1-8EFE-4F45-9A73-4302F09106ED}">
      <dgm:prSet/>
      <dgm:spPr>
        <a:ln w="28575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ru-RU"/>
        </a:p>
      </dgm:t>
    </dgm:pt>
    <dgm:pt modelId="{C89478D9-AEB7-43C0-B553-9C08E4E0E0A0}" type="sibTrans" cxnId="{5BF868A1-8EFE-4F45-9A73-4302F09106ED}">
      <dgm:prSet/>
      <dgm:spPr/>
      <dgm:t>
        <a:bodyPr/>
        <a:lstStyle/>
        <a:p>
          <a:endParaRPr lang="ru-RU"/>
        </a:p>
      </dgm:t>
    </dgm:pt>
    <dgm:pt modelId="{7577C4AC-3256-48DD-94A3-3FECE40CF110}" type="pres">
      <dgm:prSet presAssocID="{0C63E977-2BA5-43C1-BBAC-E9943D49E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71F012-8664-43D0-9B71-6A929437C2EA}" type="pres">
      <dgm:prSet presAssocID="{22C5E3A0-595B-4A45-86A5-8C8E6BD3523B}" presName="hierRoot1" presStyleCnt="0">
        <dgm:presLayoutVars>
          <dgm:hierBranch val="init"/>
        </dgm:presLayoutVars>
      </dgm:prSet>
      <dgm:spPr/>
    </dgm:pt>
    <dgm:pt modelId="{B9DC88D5-97EB-4667-8E43-FF63190C2CF7}" type="pres">
      <dgm:prSet presAssocID="{22C5E3A0-595B-4A45-86A5-8C8E6BD3523B}" presName="rootComposite1" presStyleCnt="0"/>
      <dgm:spPr/>
    </dgm:pt>
    <dgm:pt modelId="{5BC38E71-0365-4FB6-9984-10AC471B5086}" type="pres">
      <dgm:prSet presAssocID="{22C5E3A0-595B-4A45-86A5-8C8E6BD3523B}" presName="rootText1" presStyleLbl="node0" presStyleIdx="0" presStyleCnt="1" custScaleX="68302" custScaleY="68302" custLinFactX="-93894" custLinFactNeighborX="-100000" custLinFactNeighborY="259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75FB6E-CF55-4820-B530-DC3149F766DD}" type="pres">
      <dgm:prSet presAssocID="{22C5E3A0-595B-4A45-86A5-8C8E6BD3523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2D39949-A3F1-4B91-ACE9-66767CAF34AE}" type="pres">
      <dgm:prSet presAssocID="{22C5E3A0-595B-4A45-86A5-8C8E6BD3523B}" presName="hierChild2" presStyleCnt="0"/>
      <dgm:spPr/>
    </dgm:pt>
    <dgm:pt modelId="{196B8F6C-E71A-40C6-95AF-8C69EFBE5648}" type="pres">
      <dgm:prSet presAssocID="{22C5E3A0-595B-4A45-86A5-8C8E6BD3523B}" presName="hierChild3" presStyleCnt="0"/>
      <dgm:spPr/>
    </dgm:pt>
    <dgm:pt modelId="{95BFF2D8-E53F-4117-8E89-DC92C3A990BE}" type="pres">
      <dgm:prSet presAssocID="{DACE8F65-CE2C-475E-920E-D82D2003E6D8}" presName="Name111" presStyleLbl="parChTrans1D2" presStyleIdx="0" presStyleCnt="3"/>
      <dgm:spPr/>
      <dgm:t>
        <a:bodyPr/>
        <a:lstStyle/>
        <a:p>
          <a:endParaRPr lang="en-US"/>
        </a:p>
      </dgm:t>
    </dgm:pt>
    <dgm:pt modelId="{02D16E28-D4D2-4B34-BFF3-5B2466851C0F}" type="pres">
      <dgm:prSet presAssocID="{3A05C8AF-3F7C-473F-8611-CC4445F40EBB}" presName="hierRoot3" presStyleCnt="0">
        <dgm:presLayoutVars>
          <dgm:hierBranch val="init"/>
        </dgm:presLayoutVars>
      </dgm:prSet>
      <dgm:spPr/>
    </dgm:pt>
    <dgm:pt modelId="{A2AE5414-3F16-4C38-A962-94A4702D0C9F}" type="pres">
      <dgm:prSet presAssocID="{3A05C8AF-3F7C-473F-8611-CC4445F40EBB}" presName="rootComposite3" presStyleCnt="0"/>
      <dgm:spPr/>
    </dgm:pt>
    <dgm:pt modelId="{C0D3BA60-BD6F-49F0-9D44-07BAC555B337}" type="pres">
      <dgm:prSet presAssocID="{3A05C8AF-3F7C-473F-8611-CC4445F40EBB}" presName="rootText3" presStyleLbl="asst1" presStyleIdx="0" presStyleCnt="5" custScaleX="68302" custScaleY="68302" custLinFactNeighborX="-31174" custLinFactNeighborY="-188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B0003A-71C6-4FCE-8C92-13DA78985BCE}" type="pres">
      <dgm:prSet presAssocID="{3A05C8AF-3F7C-473F-8611-CC4445F40EBB}" presName="rootConnector3" presStyleLbl="asst1" presStyleIdx="0" presStyleCnt="5"/>
      <dgm:spPr/>
      <dgm:t>
        <a:bodyPr/>
        <a:lstStyle/>
        <a:p>
          <a:endParaRPr lang="en-US"/>
        </a:p>
      </dgm:t>
    </dgm:pt>
    <dgm:pt modelId="{46463A2B-BBAE-410C-A09F-D8468E92C24A}" type="pres">
      <dgm:prSet presAssocID="{3A05C8AF-3F7C-473F-8611-CC4445F40EBB}" presName="hierChild6" presStyleCnt="0"/>
      <dgm:spPr/>
    </dgm:pt>
    <dgm:pt modelId="{0287971A-A29B-4A32-8D3D-6DCDCE2DBBB4}" type="pres">
      <dgm:prSet presAssocID="{3A05C8AF-3F7C-473F-8611-CC4445F40EBB}" presName="hierChild7" presStyleCnt="0"/>
      <dgm:spPr/>
    </dgm:pt>
    <dgm:pt modelId="{E42B96DB-FBB4-4D84-A42F-996C19C5B5FD}" type="pres">
      <dgm:prSet presAssocID="{5972DC25-4706-46FE-BA28-895302D36150}" presName="Name111" presStyleLbl="parChTrans1D3" presStyleIdx="0" presStyleCnt="2"/>
      <dgm:spPr/>
      <dgm:t>
        <a:bodyPr/>
        <a:lstStyle/>
        <a:p>
          <a:endParaRPr lang="ru-RU"/>
        </a:p>
      </dgm:t>
    </dgm:pt>
    <dgm:pt modelId="{801A91B9-626C-4E9A-8CFF-889F6DABCAA0}" type="pres">
      <dgm:prSet presAssocID="{D63FD88C-60CF-486F-A636-8CE5B1F78198}" presName="hierRoot3" presStyleCnt="0">
        <dgm:presLayoutVars>
          <dgm:hierBranch val="init"/>
        </dgm:presLayoutVars>
      </dgm:prSet>
      <dgm:spPr/>
    </dgm:pt>
    <dgm:pt modelId="{B410DE6B-201E-4DE0-93E1-1845D188B5D5}" type="pres">
      <dgm:prSet presAssocID="{D63FD88C-60CF-486F-A636-8CE5B1F78198}" presName="rootComposite3" presStyleCnt="0"/>
      <dgm:spPr/>
    </dgm:pt>
    <dgm:pt modelId="{8E6409DC-77A1-47AD-8DBF-87B08C09FD5A}" type="pres">
      <dgm:prSet presAssocID="{D63FD88C-60CF-486F-A636-8CE5B1F78198}" presName="rootText3" presStyleLbl="asst1" presStyleIdx="1" presStyleCnt="5" custScaleX="68302" custScaleY="68302" custLinFactNeighborX="93457" custLinFactNeighborY="-786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64771B-D2A4-460A-BDFE-46277AB1CE83}" type="pres">
      <dgm:prSet presAssocID="{D63FD88C-60CF-486F-A636-8CE5B1F78198}" presName="rootConnector3" presStyleLbl="asst1" presStyleIdx="1" presStyleCnt="5"/>
      <dgm:spPr/>
      <dgm:t>
        <a:bodyPr/>
        <a:lstStyle/>
        <a:p>
          <a:endParaRPr lang="ru-RU"/>
        </a:p>
      </dgm:t>
    </dgm:pt>
    <dgm:pt modelId="{D2E64FCB-F1D5-4C9D-8231-C9ED59F6B3F5}" type="pres">
      <dgm:prSet presAssocID="{D63FD88C-60CF-486F-A636-8CE5B1F78198}" presName="hierChild6" presStyleCnt="0"/>
      <dgm:spPr/>
    </dgm:pt>
    <dgm:pt modelId="{E76EBA9D-6EFB-4DE6-B778-505824A04BF8}" type="pres">
      <dgm:prSet presAssocID="{D63FD88C-60CF-486F-A636-8CE5B1F78198}" presName="hierChild7" presStyleCnt="0"/>
      <dgm:spPr/>
    </dgm:pt>
    <dgm:pt modelId="{B8A6DFC1-1EE2-40FD-99F0-9A409029C3D3}" type="pres">
      <dgm:prSet presAssocID="{5B42BD3F-8457-4674-9452-21F821C97C63}" presName="Name111" presStyleLbl="parChTrans1D3" presStyleIdx="1" presStyleCnt="2"/>
      <dgm:spPr/>
      <dgm:t>
        <a:bodyPr/>
        <a:lstStyle/>
        <a:p>
          <a:endParaRPr lang="ru-RU"/>
        </a:p>
      </dgm:t>
    </dgm:pt>
    <dgm:pt modelId="{F45B0F1E-9F7A-408D-9AAF-3CCE58D8EE09}" type="pres">
      <dgm:prSet presAssocID="{CE9A0CEB-47E9-42EB-8668-3ECA2C63BEBC}" presName="hierRoot3" presStyleCnt="0">
        <dgm:presLayoutVars>
          <dgm:hierBranch val="init"/>
        </dgm:presLayoutVars>
      </dgm:prSet>
      <dgm:spPr/>
    </dgm:pt>
    <dgm:pt modelId="{5A416A2A-A1F7-4B5D-8FE7-F37F4E8EE59E}" type="pres">
      <dgm:prSet presAssocID="{CE9A0CEB-47E9-42EB-8668-3ECA2C63BEBC}" presName="rootComposite3" presStyleCnt="0"/>
      <dgm:spPr/>
    </dgm:pt>
    <dgm:pt modelId="{8C9757DD-4894-463D-A774-0F10B7D4C96E}" type="pres">
      <dgm:prSet presAssocID="{CE9A0CEB-47E9-42EB-8668-3ECA2C63BEBC}" presName="rootText3" presStyleLbl="asst1" presStyleIdx="2" presStyleCnt="5" custScaleX="68302" custScaleY="68302" custLinFactNeighborX="-10761" custLinFactNeighborY="155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0D8DFB4-750F-415A-800C-942F6B5DD85F}" type="pres">
      <dgm:prSet presAssocID="{CE9A0CEB-47E9-42EB-8668-3ECA2C63BEBC}" presName="rootConnector3" presStyleLbl="asst1" presStyleIdx="2" presStyleCnt="5"/>
      <dgm:spPr/>
      <dgm:t>
        <a:bodyPr/>
        <a:lstStyle/>
        <a:p>
          <a:endParaRPr lang="ru-RU"/>
        </a:p>
      </dgm:t>
    </dgm:pt>
    <dgm:pt modelId="{82F183F2-C61D-41B5-A2AD-0EFB541A629E}" type="pres">
      <dgm:prSet presAssocID="{CE9A0CEB-47E9-42EB-8668-3ECA2C63BEBC}" presName="hierChild6" presStyleCnt="0"/>
      <dgm:spPr/>
    </dgm:pt>
    <dgm:pt modelId="{DD3A168C-1F8A-43BF-AD70-2A0EA6E340D5}" type="pres">
      <dgm:prSet presAssocID="{CE9A0CEB-47E9-42EB-8668-3ECA2C63BEBC}" presName="hierChild7" presStyleCnt="0"/>
      <dgm:spPr/>
    </dgm:pt>
    <dgm:pt modelId="{6156F6FF-DEA2-40AA-A79B-B84B3D8697E8}" type="pres">
      <dgm:prSet presAssocID="{61D88905-DA49-4C3A-8EEC-E01EB408224C}" presName="Name111" presStyleLbl="parChTrans1D2" presStyleIdx="1" presStyleCnt="3"/>
      <dgm:spPr/>
      <dgm:t>
        <a:bodyPr/>
        <a:lstStyle/>
        <a:p>
          <a:endParaRPr lang="en-US"/>
        </a:p>
      </dgm:t>
    </dgm:pt>
    <dgm:pt modelId="{D9B7024E-7B91-4E60-9645-0C2AB71EAF17}" type="pres">
      <dgm:prSet presAssocID="{C070CADA-198A-4168-9FC2-FE2083F3CDAD}" presName="hierRoot3" presStyleCnt="0">
        <dgm:presLayoutVars>
          <dgm:hierBranch val="init"/>
        </dgm:presLayoutVars>
      </dgm:prSet>
      <dgm:spPr/>
    </dgm:pt>
    <dgm:pt modelId="{564CE6A8-54C6-4AF1-AF35-0E2DBA727D6B}" type="pres">
      <dgm:prSet presAssocID="{C070CADA-198A-4168-9FC2-FE2083F3CDAD}" presName="rootComposite3" presStyleCnt="0"/>
      <dgm:spPr/>
    </dgm:pt>
    <dgm:pt modelId="{0290B7E0-2A4E-4555-8CEE-04B7BB59F93F}" type="pres">
      <dgm:prSet presAssocID="{C070CADA-198A-4168-9FC2-FE2083F3CDAD}" presName="rootText3" presStyleLbl="asst1" presStyleIdx="3" presStyleCnt="5" custScaleX="68302" custScaleY="68302" custLinFactX="-88141" custLinFactY="100000" custLinFactNeighborX="-100000" custLinFactNeighborY="121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ADFC6-E904-41C0-939E-02352ECD1A44}" type="pres">
      <dgm:prSet presAssocID="{C070CADA-198A-4168-9FC2-FE2083F3CDAD}" presName="rootConnector3" presStyleLbl="asst1" presStyleIdx="3" presStyleCnt="5"/>
      <dgm:spPr/>
      <dgm:t>
        <a:bodyPr/>
        <a:lstStyle/>
        <a:p>
          <a:endParaRPr lang="en-US"/>
        </a:p>
      </dgm:t>
    </dgm:pt>
    <dgm:pt modelId="{099D98AD-93F0-4CA6-B79C-7D234707B50C}" type="pres">
      <dgm:prSet presAssocID="{C070CADA-198A-4168-9FC2-FE2083F3CDAD}" presName="hierChild6" presStyleCnt="0"/>
      <dgm:spPr/>
    </dgm:pt>
    <dgm:pt modelId="{4C6D9AE8-922E-4E35-8B82-06A6C63A2B3D}" type="pres">
      <dgm:prSet presAssocID="{C070CADA-198A-4168-9FC2-FE2083F3CDAD}" presName="hierChild7" presStyleCnt="0"/>
      <dgm:spPr/>
    </dgm:pt>
    <dgm:pt modelId="{DDC029C1-0374-4BE9-9452-2A99F59CD879}" type="pres">
      <dgm:prSet presAssocID="{0C7D75F7-5B05-466F-80F5-ABDC949D242B}" presName="Name111" presStyleLbl="parChTrans1D2" presStyleIdx="2" presStyleCnt="3"/>
      <dgm:spPr/>
      <dgm:t>
        <a:bodyPr/>
        <a:lstStyle/>
        <a:p>
          <a:endParaRPr lang="ru-RU"/>
        </a:p>
      </dgm:t>
    </dgm:pt>
    <dgm:pt modelId="{8E56C83F-B8D9-4352-A864-040AFF65B057}" type="pres">
      <dgm:prSet presAssocID="{DBFF154C-05A5-43F0-A56E-81FF6CD50529}" presName="hierRoot3" presStyleCnt="0">
        <dgm:presLayoutVars>
          <dgm:hierBranch val="init"/>
        </dgm:presLayoutVars>
      </dgm:prSet>
      <dgm:spPr/>
    </dgm:pt>
    <dgm:pt modelId="{47AA6686-36FE-4903-8E1D-C4263FF5CAE2}" type="pres">
      <dgm:prSet presAssocID="{DBFF154C-05A5-43F0-A56E-81FF6CD50529}" presName="rootComposite3" presStyleCnt="0"/>
      <dgm:spPr/>
    </dgm:pt>
    <dgm:pt modelId="{596EF095-26DD-4CF4-BA14-B05A2AB03D94}" type="pres">
      <dgm:prSet presAssocID="{DBFF154C-05A5-43F0-A56E-81FF6CD50529}" presName="rootText3" presStyleLbl="asst1" presStyleIdx="4" presStyleCnt="5" custScaleX="68302" custScaleY="68302" custLinFactNeighborX="22816" custLinFactNeighborY="159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2D0EA7-7F90-4F98-84C8-D8B8FB02FDC2}" type="pres">
      <dgm:prSet presAssocID="{DBFF154C-05A5-43F0-A56E-81FF6CD50529}" presName="rootConnector3" presStyleLbl="asst1" presStyleIdx="4" presStyleCnt="5"/>
      <dgm:spPr/>
      <dgm:t>
        <a:bodyPr/>
        <a:lstStyle/>
        <a:p>
          <a:endParaRPr lang="ru-RU"/>
        </a:p>
      </dgm:t>
    </dgm:pt>
    <dgm:pt modelId="{4F2BF47E-5EA2-421C-B9DC-78368240CD7E}" type="pres">
      <dgm:prSet presAssocID="{DBFF154C-05A5-43F0-A56E-81FF6CD50529}" presName="hierChild6" presStyleCnt="0"/>
      <dgm:spPr/>
    </dgm:pt>
    <dgm:pt modelId="{20CEA5B2-DF3E-48F0-83D2-43FD8D1BD36D}" type="pres">
      <dgm:prSet presAssocID="{DBFF154C-05A5-43F0-A56E-81FF6CD50529}" presName="hierChild7" presStyleCnt="0"/>
      <dgm:spPr/>
    </dgm:pt>
  </dgm:ptLst>
  <dgm:cxnLst>
    <dgm:cxn modelId="{853FD31E-CE16-478E-8C8E-7665F7CD9A79}" srcId="{0C63E977-2BA5-43C1-BBAC-E9943D49ECA8}" destId="{22C5E3A0-595B-4A45-86A5-8C8E6BD3523B}" srcOrd="0" destOrd="0" parTransId="{B7A8D10E-6E9C-46BE-BD5A-85A0252B5EFF}" sibTransId="{FC9D9D34-C8B1-4A7F-AC7A-86AE62F19247}"/>
    <dgm:cxn modelId="{6BCB7015-742F-4BAD-B289-54DD004F70C9}" type="presOf" srcId="{DBFF154C-05A5-43F0-A56E-81FF6CD50529}" destId="{252D0EA7-7F90-4F98-84C8-D8B8FB02FDC2}" srcOrd="1" destOrd="0" presId="urn:microsoft.com/office/officeart/2005/8/layout/orgChart1"/>
    <dgm:cxn modelId="{B04C2063-88B0-4792-A8C8-A2B0A93C525C}" type="presOf" srcId="{61D88905-DA49-4C3A-8EEC-E01EB408224C}" destId="{6156F6FF-DEA2-40AA-A79B-B84B3D8697E8}" srcOrd="0" destOrd="0" presId="urn:microsoft.com/office/officeart/2005/8/layout/orgChart1"/>
    <dgm:cxn modelId="{A490257E-20D5-49FA-95F3-ED741DBA34DC}" type="presOf" srcId="{CE9A0CEB-47E9-42EB-8668-3ECA2C63BEBC}" destId="{8C9757DD-4894-463D-A774-0F10B7D4C96E}" srcOrd="0" destOrd="0" presId="urn:microsoft.com/office/officeart/2005/8/layout/orgChart1"/>
    <dgm:cxn modelId="{61337429-E52C-4F61-8AE1-E1D6FC2E1378}" type="presOf" srcId="{5972DC25-4706-46FE-BA28-895302D36150}" destId="{E42B96DB-FBB4-4D84-A42F-996C19C5B5FD}" srcOrd="0" destOrd="0" presId="urn:microsoft.com/office/officeart/2005/8/layout/orgChart1"/>
    <dgm:cxn modelId="{5BF868A1-8EFE-4F45-9A73-4302F09106ED}" srcId="{3A05C8AF-3F7C-473F-8611-CC4445F40EBB}" destId="{CE9A0CEB-47E9-42EB-8668-3ECA2C63BEBC}" srcOrd="1" destOrd="0" parTransId="{5B42BD3F-8457-4674-9452-21F821C97C63}" sibTransId="{C89478D9-AEB7-43C0-B553-9C08E4E0E0A0}"/>
    <dgm:cxn modelId="{F75F5C5C-F9E8-43DD-A020-13504C6A2654}" type="presOf" srcId="{C070CADA-198A-4168-9FC2-FE2083F3CDAD}" destId="{09EADFC6-E904-41C0-939E-02352ECD1A44}" srcOrd="1" destOrd="0" presId="urn:microsoft.com/office/officeart/2005/8/layout/orgChart1"/>
    <dgm:cxn modelId="{A5F96BF1-094C-4FDA-B9A9-6FDFD5624FA3}" type="presOf" srcId="{3A05C8AF-3F7C-473F-8611-CC4445F40EBB}" destId="{C0D3BA60-BD6F-49F0-9D44-07BAC555B337}" srcOrd="0" destOrd="0" presId="urn:microsoft.com/office/officeart/2005/8/layout/orgChart1"/>
    <dgm:cxn modelId="{DF60CF05-80BE-40EE-B3B2-FB14A0702DD7}" type="presOf" srcId="{5B42BD3F-8457-4674-9452-21F821C97C63}" destId="{B8A6DFC1-1EE2-40FD-99F0-9A409029C3D3}" srcOrd="0" destOrd="0" presId="urn:microsoft.com/office/officeart/2005/8/layout/orgChart1"/>
    <dgm:cxn modelId="{6B22A9BD-C77C-48DE-ACC3-BF952062157A}" type="presOf" srcId="{D63FD88C-60CF-486F-A636-8CE5B1F78198}" destId="{8E6409DC-77A1-47AD-8DBF-87B08C09FD5A}" srcOrd="0" destOrd="0" presId="urn:microsoft.com/office/officeart/2005/8/layout/orgChart1"/>
    <dgm:cxn modelId="{A504DD98-F5C3-4650-A7F7-31E43368F06E}" type="presOf" srcId="{22C5E3A0-595B-4A45-86A5-8C8E6BD3523B}" destId="{5BC38E71-0365-4FB6-9984-10AC471B5086}" srcOrd="0" destOrd="0" presId="urn:microsoft.com/office/officeart/2005/8/layout/orgChart1"/>
    <dgm:cxn modelId="{91DF181D-F528-486C-A7A6-806881E3D6CE}" type="presOf" srcId="{DBFF154C-05A5-43F0-A56E-81FF6CD50529}" destId="{596EF095-26DD-4CF4-BA14-B05A2AB03D94}" srcOrd="0" destOrd="0" presId="urn:microsoft.com/office/officeart/2005/8/layout/orgChart1"/>
    <dgm:cxn modelId="{FE203BE8-2C5C-42A9-9E1E-8ACCBDCBDEDF}" srcId="{22C5E3A0-595B-4A45-86A5-8C8E6BD3523B}" destId="{3A05C8AF-3F7C-473F-8611-CC4445F40EBB}" srcOrd="0" destOrd="0" parTransId="{DACE8F65-CE2C-475E-920E-D82D2003E6D8}" sibTransId="{DF02B209-A945-4803-85DC-27118FD932B0}"/>
    <dgm:cxn modelId="{DF99F201-0FD2-479C-9D5B-18F346525FC7}" type="presOf" srcId="{C070CADA-198A-4168-9FC2-FE2083F3CDAD}" destId="{0290B7E0-2A4E-4555-8CEE-04B7BB59F93F}" srcOrd="0" destOrd="0" presId="urn:microsoft.com/office/officeart/2005/8/layout/orgChart1"/>
    <dgm:cxn modelId="{23E1ADA9-E8F0-4DA6-891A-DFA885149CB7}" type="presOf" srcId="{0C7D75F7-5B05-466F-80F5-ABDC949D242B}" destId="{DDC029C1-0374-4BE9-9452-2A99F59CD879}" srcOrd="0" destOrd="0" presId="urn:microsoft.com/office/officeart/2005/8/layout/orgChart1"/>
    <dgm:cxn modelId="{03CFDEC1-5EDB-4AF4-B443-695691B1D9F0}" type="presOf" srcId="{DACE8F65-CE2C-475E-920E-D82D2003E6D8}" destId="{95BFF2D8-E53F-4117-8E89-DC92C3A990BE}" srcOrd="0" destOrd="0" presId="urn:microsoft.com/office/officeart/2005/8/layout/orgChart1"/>
    <dgm:cxn modelId="{1E57A2BC-77E4-4521-BFF3-267B13845CE5}" srcId="{3A05C8AF-3F7C-473F-8611-CC4445F40EBB}" destId="{D63FD88C-60CF-486F-A636-8CE5B1F78198}" srcOrd="0" destOrd="0" parTransId="{5972DC25-4706-46FE-BA28-895302D36150}" sibTransId="{C9165515-40AB-4118-820B-3F45EE2D4ACB}"/>
    <dgm:cxn modelId="{5335EF0E-AA66-48C4-A19A-D040C6557A44}" type="presOf" srcId="{0C63E977-2BA5-43C1-BBAC-E9943D49ECA8}" destId="{7577C4AC-3256-48DD-94A3-3FECE40CF110}" srcOrd="0" destOrd="0" presId="urn:microsoft.com/office/officeart/2005/8/layout/orgChart1"/>
    <dgm:cxn modelId="{3F8984AB-0E3E-45E6-8CD3-120ED00FAF17}" srcId="{22C5E3A0-595B-4A45-86A5-8C8E6BD3523B}" destId="{DBFF154C-05A5-43F0-A56E-81FF6CD50529}" srcOrd="2" destOrd="0" parTransId="{0C7D75F7-5B05-466F-80F5-ABDC949D242B}" sibTransId="{E73E05D8-41F3-4260-BD98-1B496C975924}"/>
    <dgm:cxn modelId="{DF71C43B-911E-4D18-BF18-2DD9505008AC}" type="presOf" srcId="{D63FD88C-60CF-486F-A636-8CE5B1F78198}" destId="{F864771B-D2A4-460A-BDFE-46277AB1CE83}" srcOrd="1" destOrd="0" presId="urn:microsoft.com/office/officeart/2005/8/layout/orgChart1"/>
    <dgm:cxn modelId="{9BF0A86C-AE26-49F9-BFFA-BBA35EEF4AB0}" type="presOf" srcId="{CE9A0CEB-47E9-42EB-8668-3ECA2C63BEBC}" destId="{00D8DFB4-750F-415A-800C-942F6B5DD85F}" srcOrd="1" destOrd="0" presId="urn:microsoft.com/office/officeart/2005/8/layout/orgChart1"/>
    <dgm:cxn modelId="{AAE4E899-689D-46F4-96FA-2EDA57DCE22E}" type="presOf" srcId="{3A05C8AF-3F7C-473F-8611-CC4445F40EBB}" destId="{A5B0003A-71C6-4FCE-8C92-13DA78985BCE}" srcOrd="1" destOrd="0" presId="urn:microsoft.com/office/officeart/2005/8/layout/orgChart1"/>
    <dgm:cxn modelId="{D07FD199-6A96-4A6B-A789-EF4B72813CC3}" type="presOf" srcId="{22C5E3A0-595B-4A45-86A5-8C8E6BD3523B}" destId="{AF75FB6E-CF55-4820-B530-DC3149F766DD}" srcOrd="1" destOrd="0" presId="urn:microsoft.com/office/officeart/2005/8/layout/orgChart1"/>
    <dgm:cxn modelId="{3A759916-B559-463E-8AA5-A7A9D769967F}" srcId="{22C5E3A0-595B-4A45-86A5-8C8E6BD3523B}" destId="{C070CADA-198A-4168-9FC2-FE2083F3CDAD}" srcOrd="1" destOrd="0" parTransId="{61D88905-DA49-4C3A-8EEC-E01EB408224C}" sibTransId="{FDD68EF8-EB91-4471-9506-4B4EE149F0EC}"/>
    <dgm:cxn modelId="{711ACBA8-F9AF-4DDD-B2B1-E3E356678C09}" type="presParOf" srcId="{7577C4AC-3256-48DD-94A3-3FECE40CF110}" destId="{3371F012-8664-43D0-9B71-6A929437C2EA}" srcOrd="0" destOrd="0" presId="urn:microsoft.com/office/officeart/2005/8/layout/orgChart1"/>
    <dgm:cxn modelId="{54B95AD7-9B9F-421F-9079-EB504BEE3E19}" type="presParOf" srcId="{3371F012-8664-43D0-9B71-6A929437C2EA}" destId="{B9DC88D5-97EB-4667-8E43-FF63190C2CF7}" srcOrd="0" destOrd="0" presId="urn:microsoft.com/office/officeart/2005/8/layout/orgChart1"/>
    <dgm:cxn modelId="{1E3BB111-26A1-4D14-9D4A-B0554D5D447C}" type="presParOf" srcId="{B9DC88D5-97EB-4667-8E43-FF63190C2CF7}" destId="{5BC38E71-0365-4FB6-9984-10AC471B5086}" srcOrd="0" destOrd="0" presId="urn:microsoft.com/office/officeart/2005/8/layout/orgChart1"/>
    <dgm:cxn modelId="{B02CB218-F410-4655-9639-DA0BA2C4C362}" type="presParOf" srcId="{B9DC88D5-97EB-4667-8E43-FF63190C2CF7}" destId="{AF75FB6E-CF55-4820-B530-DC3149F766DD}" srcOrd="1" destOrd="0" presId="urn:microsoft.com/office/officeart/2005/8/layout/orgChart1"/>
    <dgm:cxn modelId="{0DC58CE7-BBA8-486A-9822-99136F84AA92}" type="presParOf" srcId="{3371F012-8664-43D0-9B71-6A929437C2EA}" destId="{32D39949-A3F1-4B91-ACE9-66767CAF34AE}" srcOrd="1" destOrd="0" presId="urn:microsoft.com/office/officeart/2005/8/layout/orgChart1"/>
    <dgm:cxn modelId="{78096A99-073B-4765-AC45-4181DF580E1E}" type="presParOf" srcId="{3371F012-8664-43D0-9B71-6A929437C2EA}" destId="{196B8F6C-E71A-40C6-95AF-8C69EFBE5648}" srcOrd="2" destOrd="0" presId="urn:microsoft.com/office/officeart/2005/8/layout/orgChart1"/>
    <dgm:cxn modelId="{FEB62953-013B-4ADB-A873-50B304E1193E}" type="presParOf" srcId="{196B8F6C-E71A-40C6-95AF-8C69EFBE5648}" destId="{95BFF2D8-E53F-4117-8E89-DC92C3A990BE}" srcOrd="0" destOrd="0" presId="urn:microsoft.com/office/officeart/2005/8/layout/orgChart1"/>
    <dgm:cxn modelId="{597F3F49-E0E6-4FBC-994A-DD5F0E9820F3}" type="presParOf" srcId="{196B8F6C-E71A-40C6-95AF-8C69EFBE5648}" destId="{02D16E28-D4D2-4B34-BFF3-5B2466851C0F}" srcOrd="1" destOrd="0" presId="urn:microsoft.com/office/officeart/2005/8/layout/orgChart1"/>
    <dgm:cxn modelId="{963C4E83-68CD-44A4-A4A7-25E649E884E3}" type="presParOf" srcId="{02D16E28-D4D2-4B34-BFF3-5B2466851C0F}" destId="{A2AE5414-3F16-4C38-A962-94A4702D0C9F}" srcOrd="0" destOrd="0" presId="urn:microsoft.com/office/officeart/2005/8/layout/orgChart1"/>
    <dgm:cxn modelId="{49A161FC-C2A0-4BE1-A7DE-78B9E557F8F2}" type="presParOf" srcId="{A2AE5414-3F16-4C38-A962-94A4702D0C9F}" destId="{C0D3BA60-BD6F-49F0-9D44-07BAC555B337}" srcOrd="0" destOrd="0" presId="urn:microsoft.com/office/officeart/2005/8/layout/orgChart1"/>
    <dgm:cxn modelId="{45A55B74-D9AE-4B74-8B67-93703CC87EFB}" type="presParOf" srcId="{A2AE5414-3F16-4C38-A962-94A4702D0C9F}" destId="{A5B0003A-71C6-4FCE-8C92-13DA78985BCE}" srcOrd="1" destOrd="0" presId="urn:microsoft.com/office/officeart/2005/8/layout/orgChart1"/>
    <dgm:cxn modelId="{3CFDF337-0736-4568-A355-95C8147B13B6}" type="presParOf" srcId="{02D16E28-D4D2-4B34-BFF3-5B2466851C0F}" destId="{46463A2B-BBAE-410C-A09F-D8468E92C24A}" srcOrd="1" destOrd="0" presId="urn:microsoft.com/office/officeart/2005/8/layout/orgChart1"/>
    <dgm:cxn modelId="{D368DB83-919B-40AB-971A-D024CA977904}" type="presParOf" srcId="{02D16E28-D4D2-4B34-BFF3-5B2466851C0F}" destId="{0287971A-A29B-4A32-8D3D-6DCDCE2DBBB4}" srcOrd="2" destOrd="0" presId="urn:microsoft.com/office/officeart/2005/8/layout/orgChart1"/>
    <dgm:cxn modelId="{7CFECDF2-8009-4EDC-9B25-2D3882D2E341}" type="presParOf" srcId="{0287971A-A29B-4A32-8D3D-6DCDCE2DBBB4}" destId="{E42B96DB-FBB4-4D84-A42F-996C19C5B5FD}" srcOrd="0" destOrd="0" presId="urn:microsoft.com/office/officeart/2005/8/layout/orgChart1"/>
    <dgm:cxn modelId="{9400069F-581F-48C7-8546-1C211AAEFFFB}" type="presParOf" srcId="{0287971A-A29B-4A32-8D3D-6DCDCE2DBBB4}" destId="{801A91B9-626C-4E9A-8CFF-889F6DABCAA0}" srcOrd="1" destOrd="0" presId="urn:microsoft.com/office/officeart/2005/8/layout/orgChart1"/>
    <dgm:cxn modelId="{1C5287E8-DFC9-4048-9F6B-392F675D748A}" type="presParOf" srcId="{801A91B9-626C-4E9A-8CFF-889F6DABCAA0}" destId="{B410DE6B-201E-4DE0-93E1-1845D188B5D5}" srcOrd="0" destOrd="0" presId="urn:microsoft.com/office/officeart/2005/8/layout/orgChart1"/>
    <dgm:cxn modelId="{7EFBFF96-FB1B-4EF0-A637-1479BD72A3F0}" type="presParOf" srcId="{B410DE6B-201E-4DE0-93E1-1845D188B5D5}" destId="{8E6409DC-77A1-47AD-8DBF-87B08C09FD5A}" srcOrd="0" destOrd="0" presId="urn:microsoft.com/office/officeart/2005/8/layout/orgChart1"/>
    <dgm:cxn modelId="{F3D0E214-5FBD-4E0C-95DF-5F1E68CA8B66}" type="presParOf" srcId="{B410DE6B-201E-4DE0-93E1-1845D188B5D5}" destId="{F864771B-D2A4-460A-BDFE-46277AB1CE83}" srcOrd="1" destOrd="0" presId="urn:microsoft.com/office/officeart/2005/8/layout/orgChart1"/>
    <dgm:cxn modelId="{00541D22-1F2D-413D-894A-CBD53947860A}" type="presParOf" srcId="{801A91B9-626C-4E9A-8CFF-889F6DABCAA0}" destId="{D2E64FCB-F1D5-4C9D-8231-C9ED59F6B3F5}" srcOrd="1" destOrd="0" presId="urn:microsoft.com/office/officeart/2005/8/layout/orgChart1"/>
    <dgm:cxn modelId="{184BF342-2FAD-497B-9D36-54F80CF6F5B1}" type="presParOf" srcId="{801A91B9-626C-4E9A-8CFF-889F6DABCAA0}" destId="{E76EBA9D-6EFB-4DE6-B778-505824A04BF8}" srcOrd="2" destOrd="0" presId="urn:microsoft.com/office/officeart/2005/8/layout/orgChart1"/>
    <dgm:cxn modelId="{3526F572-AC59-4466-B3DC-E626D5889280}" type="presParOf" srcId="{0287971A-A29B-4A32-8D3D-6DCDCE2DBBB4}" destId="{B8A6DFC1-1EE2-40FD-99F0-9A409029C3D3}" srcOrd="2" destOrd="0" presId="urn:microsoft.com/office/officeart/2005/8/layout/orgChart1"/>
    <dgm:cxn modelId="{5F3B6932-C72C-4095-815F-60B2B7A88632}" type="presParOf" srcId="{0287971A-A29B-4A32-8D3D-6DCDCE2DBBB4}" destId="{F45B0F1E-9F7A-408D-9AAF-3CCE58D8EE09}" srcOrd="3" destOrd="0" presId="urn:microsoft.com/office/officeart/2005/8/layout/orgChart1"/>
    <dgm:cxn modelId="{CD759CB1-2589-4924-A1DC-07131BEBB7F1}" type="presParOf" srcId="{F45B0F1E-9F7A-408D-9AAF-3CCE58D8EE09}" destId="{5A416A2A-A1F7-4B5D-8FE7-F37F4E8EE59E}" srcOrd="0" destOrd="0" presId="urn:microsoft.com/office/officeart/2005/8/layout/orgChart1"/>
    <dgm:cxn modelId="{7F558519-A65E-4D17-A834-347A27CA0867}" type="presParOf" srcId="{5A416A2A-A1F7-4B5D-8FE7-F37F4E8EE59E}" destId="{8C9757DD-4894-463D-A774-0F10B7D4C96E}" srcOrd="0" destOrd="0" presId="urn:microsoft.com/office/officeart/2005/8/layout/orgChart1"/>
    <dgm:cxn modelId="{780AFA42-A96C-44C8-B5C5-C344A3A83789}" type="presParOf" srcId="{5A416A2A-A1F7-4B5D-8FE7-F37F4E8EE59E}" destId="{00D8DFB4-750F-415A-800C-942F6B5DD85F}" srcOrd="1" destOrd="0" presId="urn:microsoft.com/office/officeart/2005/8/layout/orgChart1"/>
    <dgm:cxn modelId="{2CD346A4-8739-4CC8-8CDE-FCD665793487}" type="presParOf" srcId="{F45B0F1E-9F7A-408D-9AAF-3CCE58D8EE09}" destId="{82F183F2-C61D-41B5-A2AD-0EFB541A629E}" srcOrd="1" destOrd="0" presId="urn:microsoft.com/office/officeart/2005/8/layout/orgChart1"/>
    <dgm:cxn modelId="{4511F57E-D01C-4FBA-9D1B-930F5D0DF10B}" type="presParOf" srcId="{F45B0F1E-9F7A-408D-9AAF-3CCE58D8EE09}" destId="{DD3A168C-1F8A-43BF-AD70-2A0EA6E340D5}" srcOrd="2" destOrd="0" presId="urn:microsoft.com/office/officeart/2005/8/layout/orgChart1"/>
    <dgm:cxn modelId="{C3773459-4926-4B10-A25E-6D43464DD214}" type="presParOf" srcId="{196B8F6C-E71A-40C6-95AF-8C69EFBE5648}" destId="{6156F6FF-DEA2-40AA-A79B-B84B3D8697E8}" srcOrd="2" destOrd="0" presId="urn:microsoft.com/office/officeart/2005/8/layout/orgChart1"/>
    <dgm:cxn modelId="{37584917-20B6-4880-A31D-3F7144104DDD}" type="presParOf" srcId="{196B8F6C-E71A-40C6-95AF-8C69EFBE5648}" destId="{D9B7024E-7B91-4E60-9645-0C2AB71EAF17}" srcOrd="3" destOrd="0" presId="urn:microsoft.com/office/officeart/2005/8/layout/orgChart1"/>
    <dgm:cxn modelId="{93E86CAC-DEC6-4064-A82A-F2B8DC6096DF}" type="presParOf" srcId="{D9B7024E-7B91-4E60-9645-0C2AB71EAF17}" destId="{564CE6A8-54C6-4AF1-AF35-0E2DBA727D6B}" srcOrd="0" destOrd="0" presId="urn:microsoft.com/office/officeart/2005/8/layout/orgChart1"/>
    <dgm:cxn modelId="{BD7263F9-4472-46F4-BD2E-A7D617DB4A68}" type="presParOf" srcId="{564CE6A8-54C6-4AF1-AF35-0E2DBA727D6B}" destId="{0290B7E0-2A4E-4555-8CEE-04B7BB59F93F}" srcOrd="0" destOrd="0" presId="urn:microsoft.com/office/officeart/2005/8/layout/orgChart1"/>
    <dgm:cxn modelId="{34D21DFD-882C-4A4B-8D06-9C1F5E14D77D}" type="presParOf" srcId="{564CE6A8-54C6-4AF1-AF35-0E2DBA727D6B}" destId="{09EADFC6-E904-41C0-939E-02352ECD1A44}" srcOrd="1" destOrd="0" presId="urn:microsoft.com/office/officeart/2005/8/layout/orgChart1"/>
    <dgm:cxn modelId="{43355425-5EB1-49A8-B569-992942BC556E}" type="presParOf" srcId="{D9B7024E-7B91-4E60-9645-0C2AB71EAF17}" destId="{099D98AD-93F0-4CA6-B79C-7D234707B50C}" srcOrd="1" destOrd="0" presId="urn:microsoft.com/office/officeart/2005/8/layout/orgChart1"/>
    <dgm:cxn modelId="{1A5EF1FC-D4BF-451A-84E9-F9483E714CB5}" type="presParOf" srcId="{D9B7024E-7B91-4E60-9645-0C2AB71EAF17}" destId="{4C6D9AE8-922E-4E35-8B82-06A6C63A2B3D}" srcOrd="2" destOrd="0" presId="urn:microsoft.com/office/officeart/2005/8/layout/orgChart1"/>
    <dgm:cxn modelId="{0F14C941-0384-4349-8F37-F484EA97B7CB}" type="presParOf" srcId="{196B8F6C-E71A-40C6-95AF-8C69EFBE5648}" destId="{DDC029C1-0374-4BE9-9452-2A99F59CD879}" srcOrd="4" destOrd="0" presId="urn:microsoft.com/office/officeart/2005/8/layout/orgChart1"/>
    <dgm:cxn modelId="{523BE02A-C16A-4506-BEC6-8AC072DC1522}" type="presParOf" srcId="{196B8F6C-E71A-40C6-95AF-8C69EFBE5648}" destId="{8E56C83F-B8D9-4352-A864-040AFF65B057}" srcOrd="5" destOrd="0" presId="urn:microsoft.com/office/officeart/2005/8/layout/orgChart1"/>
    <dgm:cxn modelId="{C10AAD16-F36C-49B9-B8DF-FD96B3DDDA9B}" type="presParOf" srcId="{8E56C83F-B8D9-4352-A864-040AFF65B057}" destId="{47AA6686-36FE-4903-8E1D-C4263FF5CAE2}" srcOrd="0" destOrd="0" presId="urn:microsoft.com/office/officeart/2005/8/layout/orgChart1"/>
    <dgm:cxn modelId="{E5992ED1-8169-4376-91E7-712E09A3A85F}" type="presParOf" srcId="{47AA6686-36FE-4903-8E1D-C4263FF5CAE2}" destId="{596EF095-26DD-4CF4-BA14-B05A2AB03D94}" srcOrd="0" destOrd="0" presId="urn:microsoft.com/office/officeart/2005/8/layout/orgChart1"/>
    <dgm:cxn modelId="{87510605-CFA9-4425-832C-0929A3325D7E}" type="presParOf" srcId="{47AA6686-36FE-4903-8E1D-C4263FF5CAE2}" destId="{252D0EA7-7F90-4F98-84C8-D8B8FB02FDC2}" srcOrd="1" destOrd="0" presId="urn:microsoft.com/office/officeart/2005/8/layout/orgChart1"/>
    <dgm:cxn modelId="{8571BF6A-902E-4D9D-BD6B-A3E4E65D8AB3}" type="presParOf" srcId="{8E56C83F-B8D9-4352-A864-040AFF65B057}" destId="{4F2BF47E-5EA2-421C-B9DC-78368240CD7E}" srcOrd="1" destOrd="0" presId="urn:microsoft.com/office/officeart/2005/8/layout/orgChart1"/>
    <dgm:cxn modelId="{3BE03A2E-55CE-4B50-9C4A-71785CF84D4C}" type="presParOf" srcId="{8E56C83F-B8D9-4352-A864-040AFF65B057}" destId="{20CEA5B2-DF3E-48F0-83D2-43FD8D1BD36D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63E977-2BA5-43C1-BBAC-E9943D49EC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5E3A0-595B-4A45-86A5-8C8E6BD3523B}">
      <dgm:prSet phldrT="[Text]" custT="1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ru-RU" sz="2000" b="0" dirty="0" smtClean="0">
              <a:solidFill>
                <a:schemeClr val="bg1">
                  <a:lumMod val="95000"/>
                </a:schemeClr>
              </a:solidFill>
            </a:rPr>
            <a:t>Объект</a:t>
          </a:r>
          <a:r>
            <a:rPr lang="ru-RU" sz="2000" b="1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ru-RU" sz="2000" b="1" dirty="0" smtClean="0">
              <a:solidFill>
                <a:schemeClr val="bg1">
                  <a:lumMod val="95000"/>
                </a:schemeClr>
              </a:solidFill>
            </a:rPr>
            <a:t>1</a:t>
          </a:r>
          <a:r>
            <a:rPr lang="en-US" sz="2000" b="1" dirty="0" smtClean="0">
              <a:solidFill>
                <a:schemeClr val="bg1">
                  <a:lumMod val="95000"/>
                </a:schemeClr>
              </a:solidFill>
            </a:rPr>
            <a:t>`</a:t>
          </a:r>
          <a:endParaRPr lang="en-US" sz="2000" b="1" dirty="0">
            <a:solidFill>
              <a:schemeClr val="bg1">
                <a:lumMod val="95000"/>
              </a:schemeClr>
            </a:solidFill>
          </a:endParaRPr>
        </a:p>
      </dgm:t>
    </dgm:pt>
    <dgm:pt modelId="{B7A8D10E-6E9C-46BE-BD5A-85A0252B5EFF}" type="parTrans" cxnId="{853FD31E-CE16-478E-8C8E-7665F7CD9A79}">
      <dgm:prSet/>
      <dgm:spPr/>
      <dgm:t>
        <a:bodyPr/>
        <a:lstStyle/>
        <a:p>
          <a:endParaRPr lang="en-US" sz="900"/>
        </a:p>
      </dgm:t>
    </dgm:pt>
    <dgm:pt modelId="{FC9D9D34-C8B1-4A7F-AC7A-86AE62F19247}" type="sibTrans" cxnId="{853FD31E-CE16-478E-8C8E-7665F7CD9A79}">
      <dgm:prSet/>
      <dgm:spPr/>
      <dgm:t>
        <a:bodyPr/>
        <a:lstStyle/>
        <a:p>
          <a:endParaRPr lang="en-US" sz="900"/>
        </a:p>
      </dgm:t>
    </dgm:pt>
    <dgm:pt modelId="{3A05C8AF-3F7C-473F-8611-CC4445F40EBB}" type="asst">
      <dgm:prSet phldrT="[Text]" custT="1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</a:t>
          </a:r>
          <a:r>
            <a:rPr lang="ru-RU" sz="1800" b="1" dirty="0" smtClean="0"/>
            <a:t>1.1</a:t>
          </a:r>
          <a:r>
            <a:rPr lang="en-US" sz="1800" b="1" dirty="0" smtClean="0"/>
            <a:t>`</a:t>
          </a:r>
          <a:endParaRPr lang="en-US" sz="1800" b="1" dirty="0"/>
        </a:p>
      </dgm:t>
    </dgm:pt>
    <dgm:pt modelId="{DACE8F65-CE2C-475E-920E-D82D2003E6D8}" type="parTrans" cxnId="{FE203BE8-2C5C-42A9-9E1E-8ACCBDCBDEDF}">
      <dgm:prSet/>
      <dgm:spPr>
        <a:ln w="25400" cmpd="sng">
          <a:solidFill>
            <a:schemeClr val="tx1">
              <a:lumMod val="75000"/>
              <a:lumOff val="25000"/>
            </a:schemeClr>
          </a:solidFill>
          <a:prstDash val="solid"/>
        </a:ln>
      </dgm:spPr>
      <dgm:t>
        <a:bodyPr/>
        <a:lstStyle/>
        <a:p>
          <a:endParaRPr lang="en-US" sz="900"/>
        </a:p>
      </dgm:t>
    </dgm:pt>
    <dgm:pt modelId="{DF02B209-A945-4803-85DC-27118FD932B0}" type="sibTrans" cxnId="{FE203BE8-2C5C-42A9-9E1E-8ACCBDCBDEDF}">
      <dgm:prSet/>
      <dgm:spPr/>
      <dgm:t>
        <a:bodyPr/>
        <a:lstStyle/>
        <a:p>
          <a:endParaRPr lang="en-US" sz="900"/>
        </a:p>
      </dgm:t>
    </dgm:pt>
    <dgm:pt modelId="{C070CADA-198A-4168-9FC2-FE2083F3CDAD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1.2</a:t>
          </a:r>
          <a:endParaRPr lang="en-US" sz="1800" b="1" dirty="0"/>
        </a:p>
      </dgm:t>
    </dgm:pt>
    <dgm:pt modelId="{61D88905-DA49-4C3A-8EEC-E01EB408224C}" type="parTrans" cxnId="{3A759916-B559-463E-8AA5-A7A9D769967F}">
      <dgm:prSet/>
      <dgm:spPr>
        <a:ln w="25400" cmpd="sng">
          <a:solidFill>
            <a:schemeClr val="tx1">
              <a:lumMod val="95000"/>
              <a:lumOff val="5000"/>
            </a:schemeClr>
          </a:solidFill>
          <a:prstDash val="solid"/>
        </a:ln>
      </dgm:spPr>
      <dgm:t>
        <a:bodyPr/>
        <a:lstStyle/>
        <a:p>
          <a:endParaRPr lang="en-US" sz="900"/>
        </a:p>
      </dgm:t>
    </dgm:pt>
    <dgm:pt modelId="{FDD68EF8-EB91-4471-9506-4B4EE149F0EC}" type="sibTrans" cxnId="{3A759916-B559-463E-8AA5-A7A9D769967F}">
      <dgm:prSet/>
      <dgm:spPr/>
      <dgm:t>
        <a:bodyPr/>
        <a:lstStyle/>
        <a:p>
          <a:endParaRPr lang="en-US" sz="900"/>
        </a:p>
      </dgm:t>
    </dgm:pt>
    <dgm:pt modelId="{DBFF154C-05A5-43F0-A56E-81FF6CD50529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1.3</a:t>
          </a:r>
          <a:endParaRPr lang="en-US" sz="1800" b="1" dirty="0"/>
        </a:p>
      </dgm:t>
    </dgm:pt>
    <dgm:pt modelId="{0C7D75F7-5B05-466F-80F5-ABDC949D242B}" type="parTrans" cxnId="{3F8984AB-0E3E-45E6-8CD3-120ED00FAF17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E73E05D8-41F3-4260-BD98-1B496C975924}" type="sibTrans" cxnId="{3F8984AB-0E3E-45E6-8CD3-120ED00FAF17}">
      <dgm:prSet/>
      <dgm:spPr/>
      <dgm:t>
        <a:bodyPr/>
        <a:lstStyle/>
        <a:p>
          <a:endParaRPr lang="ru-RU"/>
        </a:p>
      </dgm:t>
    </dgm:pt>
    <dgm:pt modelId="{D63FD88C-60CF-486F-A636-8CE5B1F78198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1.1.1</a:t>
          </a:r>
          <a:endParaRPr lang="en-US" sz="1800" b="1" dirty="0"/>
        </a:p>
      </dgm:t>
    </dgm:pt>
    <dgm:pt modelId="{5972DC25-4706-46FE-BA28-895302D36150}" type="parTrans" cxnId="{1E57A2BC-77E4-4521-BFF3-267B13845CE5}">
      <dgm:prSet/>
      <dgm:spPr>
        <a:ln w="28575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ru-RU"/>
        </a:p>
      </dgm:t>
    </dgm:pt>
    <dgm:pt modelId="{C9165515-40AB-4118-820B-3F45EE2D4ACB}" type="sibTrans" cxnId="{1E57A2BC-77E4-4521-BFF3-267B13845CE5}">
      <dgm:prSet/>
      <dgm:spPr/>
      <dgm:t>
        <a:bodyPr/>
        <a:lstStyle/>
        <a:p>
          <a:endParaRPr lang="ru-RU"/>
        </a:p>
      </dgm:t>
    </dgm:pt>
    <dgm:pt modelId="{CE9A0CEB-47E9-42EB-8668-3ECA2C63BEBC}" type="asst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ru-RU" sz="1800" b="1" dirty="0" smtClean="0"/>
            <a:t>Объект 1.1.2</a:t>
          </a:r>
          <a:endParaRPr lang="en-US" sz="1800" b="1" dirty="0"/>
        </a:p>
      </dgm:t>
    </dgm:pt>
    <dgm:pt modelId="{5B42BD3F-8457-4674-9452-21F821C97C63}" type="parTrans" cxnId="{5BF868A1-8EFE-4F45-9A73-4302F09106ED}">
      <dgm:prSet/>
      <dgm:spPr>
        <a:ln w="28575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ru-RU"/>
        </a:p>
      </dgm:t>
    </dgm:pt>
    <dgm:pt modelId="{C89478D9-AEB7-43C0-B553-9C08E4E0E0A0}" type="sibTrans" cxnId="{5BF868A1-8EFE-4F45-9A73-4302F09106ED}">
      <dgm:prSet/>
      <dgm:spPr/>
      <dgm:t>
        <a:bodyPr/>
        <a:lstStyle/>
        <a:p>
          <a:endParaRPr lang="ru-RU"/>
        </a:p>
      </dgm:t>
    </dgm:pt>
    <dgm:pt modelId="{7577C4AC-3256-48DD-94A3-3FECE40CF110}" type="pres">
      <dgm:prSet presAssocID="{0C63E977-2BA5-43C1-BBAC-E9943D49EC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71F012-8664-43D0-9B71-6A929437C2EA}" type="pres">
      <dgm:prSet presAssocID="{22C5E3A0-595B-4A45-86A5-8C8E6BD3523B}" presName="hierRoot1" presStyleCnt="0">
        <dgm:presLayoutVars>
          <dgm:hierBranch val="init"/>
        </dgm:presLayoutVars>
      </dgm:prSet>
      <dgm:spPr/>
    </dgm:pt>
    <dgm:pt modelId="{B9DC88D5-97EB-4667-8E43-FF63190C2CF7}" type="pres">
      <dgm:prSet presAssocID="{22C5E3A0-595B-4A45-86A5-8C8E6BD3523B}" presName="rootComposite1" presStyleCnt="0"/>
      <dgm:spPr/>
    </dgm:pt>
    <dgm:pt modelId="{5BC38E71-0365-4FB6-9984-10AC471B5086}" type="pres">
      <dgm:prSet presAssocID="{22C5E3A0-595B-4A45-86A5-8C8E6BD3523B}" presName="rootText1" presStyleLbl="node0" presStyleIdx="0" presStyleCnt="1" custScaleX="68302" custScaleY="68302" custLinFactX="-100000" custLinFactNeighborX="-103629" custLinFactNeighborY="259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75FB6E-CF55-4820-B530-DC3149F766DD}" type="pres">
      <dgm:prSet presAssocID="{22C5E3A0-595B-4A45-86A5-8C8E6BD3523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2D39949-A3F1-4B91-ACE9-66767CAF34AE}" type="pres">
      <dgm:prSet presAssocID="{22C5E3A0-595B-4A45-86A5-8C8E6BD3523B}" presName="hierChild2" presStyleCnt="0"/>
      <dgm:spPr/>
    </dgm:pt>
    <dgm:pt modelId="{196B8F6C-E71A-40C6-95AF-8C69EFBE5648}" type="pres">
      <dgm:prSet presAssocID="{22C5E3A0-595B-4A45-86A5-8C8E6BD3523B}" presName="hierChild3" presStyleCnt="0"/>
      <dgm:spPr/>
    </dgm:pt>
    <dgm:pt modelId="{95BFF2D8-E53F-4117-8E89-DC92C3A990BE}" type="pres">
      <dgm:prSet presAssocID="{DACE8F65-CE2C-475E-920E-D82D2003E6D8}" presName="Name111" presStyleLbl="parChTrans1D2" presStyleIdx="0" presStyleCnt="3"/>
      <dgm:spPr/>
      <dgm:t>
        <a:bodyPr/>
        <a:lstStyle/>
        <a:p>
          <a:endParaRPr lang="en-US"/>
        </a:p>
      </dgm:t>
    </dgm:pt>
    <dgm:pt modelId="{02D16E28-D4D2-4B34-BFF3-5B2466851C0F}" type="pres">
      <dgm:prSet presAssocID="{3A05C8AF-3F7C-473F-8611-CC4445F40EBB}" presName="hierRoot3" presStyleCnt="0">
        <dgm:presLayoutVars>
          <dgm:hierBranch val="init"/>
        </dgm:presLayoutVars>
      </dgm:prSet>
      <dgm:spPr/>
    </dgm:pt>
    <dgm:pt modelId="{A2AE5414-3F16-4C38-A962-94A4702D0C9F}" type="pres">
      <dgm:prSet presAssocID="{3A05C8AF-3F7C-473F-8611-CC4445F40EBB}" presName="rootComposite3" presStyleCnt="0"/>
      <dgm:spPr/>
    </dgm:pt>
    <dgm:pt modelId="{C0D3BA60-BD6F-49F0-9D44-07BAC555B337}" type="pres">
      <dgm:prSet presAssocID="{3A05C8AF-3F7C-473F-8611-CC4445F40EBB}" presName="rootText3" presStyleLbl="asst1" presStyleIdx="0" presStyleCnt="5" custScaleX="68302" custScaleY="68302" custLinFactNeighborX="-31174" custLinFactNeighborY="-188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B0003A-71C6-4FCE-8C92-13DA78985BCE}" type="pres">
      <dgm:prSet presAssocID="{3A05C8AF-3F7C-473F-8611-CC4445F40EBB}" presName="rootConnector3" presStyleLbl="asst1" presStyleIdx="0" presStyleCnt="5"/>
      <dgm:spPr/>
      <dgm:t>
        <a:bodyPr/>
        <a:lstStyle/>
        <a:p>
          <a:endParaRPr lang="en-US"/>
        </a:p>
      </dgm:t>
    </dgm:pt>
    <dgm:pt modelId="{46463A2B-BBAE-410C-A09F-D8468E92C24A}" type="pres">
      <dgm:prSet presAssocID="{3A05C8AF-3F7C-473F-8611-CC4445F40EBB}" presName="hierChild6" presStyleCnt="0"/>
      <dgm:spPr/>
    </dgm:pt>
    <dgm:pt modelId="{0287971A-A29B-4A32-8D3D-6DCDCE2DBBB4}" type="pres">
      <dgm:prSet presAssocID="{3A05C8AF-3F7C-473F-8611-CC4445F40EBB}" presName="hierChild7" presStyleCnt="0"/>
      <dgm:spPr/>
    </dgm:pt>
    <dgm:pt modelId="{E42B96DB-FBB4-4D84-A42F-996C19C5B5FD}" type="pres">
      <dgm:prSet presAssocID="{5972DC25-4706-46FE-BA28-895302D36150}" presName="Name111" presStyleLbl="parChTrans1D3" presStyleIdx="0" presStyleCnt="2"/>
      <dgm:spPr/>
      <dgm:t>
        <a:bodyPr/>
        <a:lstStyle/>
        <a:p>
          <a:endParaRPr lang="ru-RU"/>
        </a:p>
      </dgm:t>
    </dgm:pt>
    <dgm:pt modelId="{801A91B9-626C-4E9A-8CFF-889F6DABCAA0}" type="pres">
      <dgm:prSet presAssocID="{D63FD88C-60CF-486F-A636-8CE5B1F78198}" presName="hierRoot3" presStyleCnt="0">
        <dgm:presLayoutVars>
          <dgm:hierBranch val="init"/>
        </dgm:presLayoutVars>
      </dgm:prSet>
      <dgm:spPr/>
    </dgm:pt>
    <dgm:pt modelId="{B410DE6B-201E-4DE0-93E1-1845D188B5D5}" type="pres">
      <dgm:prSet presAssocID="{D63FD88C-60CF-486F-A636-8CE5B1F78198}" presName="rootComposite3" presStyleCnt="0"/>
      <dgm:spPr/>
    </dgm:pt>
    <dgm:pt modelId="{8E6409DC-77A1-47AD-8DBF-87B08C09FD5A}" type="pres">
      <dgm:prSet presAssocID="{D63FD88C-60CF-486F-A636-8CE5B1F78198}" presName="rootText3" presStyleLbl="asst1" presStyleIdx="1" presStyleCnt="5" custScaleX="68302" custScaleY="68302" custLinFactNeighborX="93457" custLinFactNeighborY="-786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64771B-D2A4-460A-BDFE-46277AB1CE83}" type="pres">
      <dgm:prSet presAssocID="{D63FD88C-60CF-486F-A636-8CE5B1F78198}" presName="rootConnector3" presStyleLbl="asst1" presStyleIdx="1" presStyleCnt="5"/>
      <dgm:spPr/>
      <dgm:t>
        <a:bodyPr/>
        <a:lstStyle/>
        <a:p>
          <a:endParaRPr lang="ru-RU"/>
        </a:p>
      </dgm:t>
    </dgm:pt>
    <dgm:pt modelId="{D2E64FCB-F1D5-4C9D-8231-C9ED59F6B3F5}" type="pres">
      <dgm:prSet presAssocID="{D63FD88C-60CF-486F-A636-8CE5B1F78198}" presName="hierChild6" presStyleCnt="0"/>
      <dgm:spPr/>
    </dgm:pt>
    <dgm:pt modelId="{E76EBA9D-6EFB-4DE6-B778-505824A04BF8}" type="pres">
      <dgm:prSet presAssocID="{D63FD88C-60CF-486F-A636-8CE5B1F78198}" presName="hierChild7" presStyleCnt="0"/>
      <dgm:spPr/>
    </dgm:pt>
    <dgm:pt modelId="{B8A6DFC1-1EE2-40FD-99F0-9A409029C3D3}" type="pres">
      <dgm:prSet presAssocID="{5B42BD3F-8457-4674-9452-21F821C97C63}" presName="Name111" presStyleLbl="parChTrans1D3" presStyleIdx="1" presStyleCnt="2"/>
      <dgm:spPr/>
      <dgm:t>
        <a:bodyPr/>
        <a:lstStyle/>
        <a:p>
          <a:endParaRPr lang="ru-RU"/>
        </a:p>
      </dgm:t>
    </dgm:pt>
    <dgm:pt modelId="{F45B0F1E-9F7A-408D-9AAF-3CCE58D8EE09}" type="pres">
      <dgm:prSet presAssocID="{CE9A0CEB-47E9-42EB-8668-3ECA2C63BEBC}" presName="hierRoot3" presStyleCnt="0">
        <dgm:presLayoutVars>
          <dgm:hierBranch val="init"/>
        </dgm:presLayoutVars>
      </dgm:prSet>
      <dgm:spPr/>
    </dgm:pt>
    <dgm:pt modelId="{5A416A2A-A1F7-4B5D-8FE7-F37F4E8EE59E}" type="pres">
      <dgm:prSet presAssocID="{CE9A0CEB-47E9-42EB-8668-3ECA2C63BEBC}" presName="rootComposite3" presStyleCnt="0"/>
      <dgm:spPr/>
    </dgm:pt>
    <dgm:pt modelId="{8C9757DD-4894-463D-A774-0F10B7D4C96E}" type="pres">
      <dgm:prSet presAssocID="{CE9A0CEB-47E9-42EB-8668-3ECA2C63BEBC}" presName="rootText3" presStyleLbl="asst1" presStyleIdx="2" presStyleCnt="5" custScaleX="68302" custScaleY="68302" custLinFactNeighborX="-10761" custLinFactNeighborY="155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0D8DFB4-750F-415A-800C-942F6B5DD85F}" type="pres">
      <dgm:prSet presAssocID="{CE9A0CEB-47E9-42EB-8668-3ECA2C63BEBC}" presName="rootConnector3" presStyleLbl="asst1" presStyleIdx="2" presStyleCnt="5"/>
      <dgm:spPr/>
      <dgm:t>
        <a:bodyPr/>
        <a:lstStyle/>
        <a:p>
          <a:endParaRPr lang="ru-RU"/>
        </a:p>
      </dgm:t>
    </dgm:pt>
    <dgm:pt modelId="{82F183F2-C61D-41B5-A2AD-0EFB541A629E}" type="pres">
      <dgm:prSet presAssocID="{CE9A0CEB-47E9-42EB-8668-3ECA2C63BEBC}" presName="hierChild6" presStyleCnt="0"/>
      <dgm:spPr/>
    </dgm:pt>
    <dgm:pt modelId="{DD3A168C-1F8A-43BF-AD70-2A0EA6E340D5}" type="pres">
      <dgm:prSet presAssocID="{CE9A0CEB-47E9-42EB-8668-3ECA2C63BEBC}" presName="hierChild7" presStyleCnt="0"/>
      <dgm:spPr/>
    </dgm:pt>
    <dgm:pt modelId="{6156F6FF-DEA2-40AA-A79B-B84B3D8697E8}" type="pres">
      <dgm:prSet presAssocID="{61D88905-DA49-4C3A-8EEC-E01EB408224C}" presName="Name111" presStyleLbl="parChTrans1D2" presStyleIdx="1" presStyleCnt="3"/>
      <dgm:spPr/>
      <dgm:t>
        <a:bodyPr/>
        <a:lstStyle/>
        <a:p>
          <a:endParaRPr lang="en-US"/>
        </a:p>
      </dgm:t>
    </dgm:pt>
    <dgm:pt modelId="{D9B7024E-7B91-4E60-9645-0C2AB71EAF17}" type="pres">
      <dgm:prSet presAssocID="{C070CADA-198A-4168-9FC2-FE2083F3CDAD}" presName="hierRoot3" presStyleCnt="0">
        <dgm:presLayoutVars>
          <dgm:hierBranch val="init"/>
        </dgm:presLayoutVars>
      </dgm:prSet>
      <dgm:spPr/>
    </dgm:pt>
    <dgm:pt modelId="{564CE6A8-54C6-4AF1-AF35-0E2DBA727D6B}" type="pres">
      <dgm:prSet presAssocID="{C070CADA-198A-4168-9FC2-FE2083F3CDAD}" presName="rootComposite3" presStyleCnt="0"/>
      <dgm:spPr/>
    </dgm:pt>
    <dgm:pt modelId="{0290B7E0-2A4E-4555-8CEE-04B7BB59F93F}" type="pres">
      <dgm:prSet presAssocID="{C070CADA-198A-4168-9FC2-FE2083F3CDAD}" presName="rootText3" presStyleLbl="asst1" presStyleIdx="3" presStyleCnt="5" custScaleX="68302" custScaleY="68302" custLinFactX="-88141" custLinFactY="100000" custLinFactNeighborX="-100000" custLinFactNeighborY="121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ADFC6-E904-41C0-939E-02352ECD1A44}" type="pres">
      <dgm:prSet presAssocID="{C070CADA-198A-4168-9FC2-FE2083F3CDAD}" presName="rootConnector3" presStyleLbl="asst1" presStyleIdx="3" presStyleCnt="5"/>
      <dgm:spPr/>
      <dgm:t>
        <a:bodyPr/>
        <a:lstStyle/>
        <a:p>
          <a:endParaRPr lang="en-US"/>
        </a:p>
      </dgm:t>
    </dgm:pt>
    <dgm:pt modelId="{099D98AD-93F0-4CA6-B79C-7D234707B50C}" type="pres">
      <dgm:prSet presAssocID="{C070CADA-198A-4168-9FC2-FE2083F3CDAD}" presName="hierChild6" presStyleCnt="0"/>
      <dgm:spPr/>
    </dgm:pt>
    <dgm:pt modelId="{4C6D9AE8-922E-4E35-8B82-06A6C63A2B3D}" type="pres">
      <dgm:prSet presAssocID="{C070CADA-198A-4168-9FC2-FE2083F3CDAD}" presName="hierChild7" presStyleCnt="0"/>
      <dgm:spPr/>
    </dgm:pt>
    <dgm:pt modelId="{DDC029C1-0374-4BE9-9452-2A99F59CD879}" type="pres">
      <dgm:prSet presAssocID="{0C7D75F7-5B05-466F-80F5-ABDC949D242B}" presName="Name111" presStyleLbl="parChTrans1D2" presStyleIdx="2" presStyleCnt="3"/>
      <dgm:spPr/>
      <dgm:t>
        <a:bodyPr/>
        <a:lstStyle/>
        <a:p>
          <a:endParaRPr lang="ru-RU"/>
        </a:p>
      </dgm:t>
    </dgm:pt>
    <dgm:pt modelId="{8E56C83F-B8D9-4352-A864-040AFF65B057}" type="pres">
      <dgm:prSet presAssocID="{DBFF154C-05A5-43F0-A56E-81FF6CD50529}" presName="hierRoot3" presStyleCnt="0">
        <dgm:presLayoutVars>
          <dgm:hierBranch val="init"/>
        </dgm:presLayoutVars>
      </dgm:prSet>
      <dgm:spPr/>
    </dgm:pt>
    <dgm:pt modelId="{47AA6686-36FE-4903-8E1D-C4263FF5CAE2}" type="pres">
      <dgm:prSet presAssocID="{DBFF154C-05A5-43F0-A56E-81FF6CD50529}" presName="rootComposite3" presStyleCnt="0"/>
      <dgm:spPr/>
    </dgm:pt>
    <dgm:pt modelId="{596EF095-26DD-4CF4-BA14-B05A2AB03D94}" type="pres">
      <dgm:prSet presAssocID="{DBFF154C-05A5-43F0-A56E-81FF6CD50529}" presName="rootText3" presStyleLbl="asst1" presStyleIdx="4" presStyleCnt="5" custScaleX="68302" custScaleY="68302" custLinFactNeighborX="22816" custLinFactNeighborY="159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52D0EA7-7F90-4F98-84C8-D8B8FB02FDC2}" type="pres">
      <dgm:prSet presAssocID="{DBFF154C-05A5-43F0-A56E-81FF6CD50529}" presName="rootConnector3" presStyleLbl="asst1" presStyleIdx="4" presStyleCnt="5"/>
      <dgm:spPr/>
      <dgm:t>
        <a:bodyPr/>
        <a:lstStyle/>
        <a:p>
          <a:endParaRPr lang="ru-RU"/>
        </a:p>
      </dgm:t>
    </dgm:pt>
    <dgm:pt modelId="{4F2BF47E-5EA2-421C-B9DC-78368240CD7E}" type="pres">
      <dgm:prSet presAssocID="{DBFF154C-05A5-43F0-A56E-81FF6CD50529}" presName="hierChild6" presStyleCnt="0"/>
      <dgm:spPr/>
    </dgm:pt>
    <dgm:pt modelId="{20CEA5B2-DF3E-48F0-83D2-43FD8D1BD36D}" type="pres">
      <dgm:prSet presAssocID="{DBFF154C-05A5-43F0-A56E-81FF6CD50529}" presName="hierChild7" presStyleCnt="0"/>
      <dgm:spPr/>
    </dgm:pt>
  </dgm:ptLst>
  <dgm:cxnLst>
    <dgm:cxn modelId="{DB7EC2F1-7D47-47C6-8C68-51C93CC85B5C}" type="presOf" srcId="{C070CADA-198A-4168-9FC2-FE2083F3CDAD}" destId="{09EADFC6-E904-41C0-939E-02352ECD1A44}" srcOrd="1" destOrd="0" presId="urn:microsoft.com/office/officeart/2005/8/layout/orgChart1"/>
    <dgm:cxn modelId="{8797DC60-3564-4A73-B03D-41D314D411A4}" type="presOf" srcId="{DBFF154C-05A5-43F0-A56E-81FF6CD50529}" destId="{252D0EA7-7F90-4F98-84C8-D8B8FB02FDC2}" srcOrd="1" destOrd="0" presId="urn:microsoft.com/office/officeart/2005/8/layout/orgChart1"/>
    <dgm:cxn modelId="{853FD31E-CE16-478E-8C8E-7665F7CD9A79}" srcId="{0C63E977-2BA5-43C1-BBAC-E9943D49ECA8}" destId="{22C5E3A0-595B-4A45-86A5-8C8E6BD3523B}" srcOrd="0" destOrd="0" parTransId="{B7A8D10E-6E9C-46BE-BD5A-85A0252B5EFF}" sibTransId="{FC9D9D34-C8B1-4A7F-AC7A-86AE62F19247}"/>
    <dgm:cxn modelId="{43AAE45D-E5D3-4720-88CB-E7C464C17653}" type="presOf" srcId="{D63FD88C-60CF-486F-A636-8CE5B1F78198}" destId="{8E6409DC-77A1-47AD-8DBF-87B08C09FD5A}" srcOrd="0" destOrd="0" presId="urn:microsoft.com/office/officeart/2005/8/layout/orgChart1"/>
    <dgm:cxn modelId="{97A6D274-1AE1-4806-B712-76DC37E1267C}" type="presOf" srcId="{5B42BD3F-8457-4674-9452-21F821C97C63}" destId="{B8A6DFC1-1EE2-40FD-99F0-9A409029C3D3}" srcOrd="0" destOrd="0" presId="urn:microsoft.com/office/officeart/2005/8/layout/orgChart1"/>
    <dgm:cxn modelId="{6B9A8E22-B9BF-4FC7-95E8-5FAE7FCBA1C4}" type="presOf" srcId="{0C7D75F7-5B05-466F-80F5-ABDC949D242B}" destId="{DDC029C1-0374-4BE9-9452-2A99F59CD879}" srcOrd="0" destOrd="0" presId="urn:microsoft.com/office/officeart/2005/8/layout/orgChart1"/>
    <dgm:cxn modelId="{06E26AD6-61BD-4E68-90AF-4F854D838FFC}" type="presOf" srcId="{3A05C8AF-3F7C-473F-8611-CC4445F40EBB}" destId="{A5B0003A-71C6-4FCE-8C92-13DA78985BCE}" srcOrd="1" destOrd="0" presId="urn:microsoft.com/office/officeart/2005/8/layout/orgChart1"/>
    <dgm:cxn modelId="{5BF868A1-8EFE-4F45-9A73-4302F09106ED}" srcId="{3A05C8AF-3F7C-473F-8611-CC4445F40EBB}" destId="{CE9A0CEB-47E9-42EB-8668-3ECA2C63BEBC}" srcOrd="1" destOrd="0" parTransId="{5B42BD3F-8457-4674-9452-21F821C97C63}" sibTransId="{C89478D9-AEB7-43C0-B553-9C08E4E0E0A0}"/>
    <dgm:cxn modelId="{F26856D2-7B30-484E-8A06-A90C6091308E}" type="presOf" srcId="{CE9A0CEB-47E9-42EB-8668-3ECA2C63BEBC}" destId="{8C9757DD-4894-463D-A774-0F10B7D4C96E}" srcOrd="0" destOrd="0" presId="urn:microsoft.com/office/officeart/2005/8/layout/orgChart1"/>
    <dgm:cxn modelId="{8AB98931-BBDD-480A-8E67-462716649540}" type="presOf" srcId="{0C63E977-2BA5-43C1-BBAC-E9943D49ECA8}" destId="{7577C4AC-3256-48DD-94A3-3FECE40CF110}" srcOrd="0" destOrd="0" presId="urn:microsoft.com/office/officeart/2005/8/layout/orgChart1"/>
    <dgm:cxn modelId="{08ECE065-A9DD-45C8-83BF-A4661D3262E6}" type="presOf" srcId="{DBFF154C-05A5-43F0-A56E-81FF6CD50529}" destId="{596EF095-26DD-4CF4-BA14-B05A2AB03D94}" srcOrd="0" destOrd="0" presId="urn:microsoft.com/office/officeart/2005/8/layout/orgChart1"/>
    <dgm:cxn modelId="{ACDF1309-0F63-44FD-8C36-52589B012D90}" type="presOf" srcId="{22C5E3A0-595B-4A45-86A5-8C8E6BD3523B}" destId="{AF75FB6E-CF55-4820-B530-DC3149F766DD}" srcOrd="1" destOrd="0" presId="urn:microsoft.com/office/officeart/2005/8/layout/orgChart1"/>
    <dgm:cxn modelId="{4009654C-0124-4B29-AF69-C1C94619BEDC}" type="presOf" srcId="{3A05C8AF-3F7C-473F-8611-CC4445F40EBB}" destId="{C0D3BA60-BD6F-49F0-9D44-07BAC555B337}" srcOrd="0" destOrd="0" presId="urn:microsoft.com/office/officeart/2005/8/layout/orgChart1"/>
    <dgm:cxn modelId="{3C579BD1-76A5-4149-B37B-E705F587B96D}" type="presOf" srcId="{22C5E3A0-595B-4A45-86A5-8C8E6BD3523B}" destId="{5BC38E71-0365-4FB6-9984-10AC471B5086}" srcOrd="0" destOrd="0" presId="urn:microsoft.com/office/officeart/2005/8/layout/orgChart1"/>
    <dgm:cxn modelId="{A5FC0C40-4ED4-4BDF-9B7A-63583B2B3FE0}" type="presOf" srcId="{5972DC25-4706-46FE-BA28-895302D36150}" destId="{E42B96DB-FBB4-4D84-A42F-996C19C5B5FD}" srcOrd="0" destOrd="0" presId="urn:microsoft.com/office/officeart/2005/8/layout/orgChart1"/>
    <dgm:cxn modelId="{FE203BE8-2C5C-42A9-9E1E-8ACCBDCBDEDF}" srcId="{22C5E3A0-595B-4A45-86A5-8C8E6BD3523B}" destId="{3A05C8AF-3F7C-473F-8611-CC4445F40EBB}" srcOrd="0" destOrd="0" parTransId="{DACE8F65-CE2C-475E-920E-D82D2003E6D8}" sibTransId="{DF02B209-A945-4803-85DC-27118FD932B0}"/>
    <dgm:cxn modelId="{243817A7-A854-4025-9B93-F35BF2BC6513}" type="presOf" srcId="{C070CADA-198A-4168-9FC2-FE2083F3CDAD}" destId="{0290B7E0-2A4E-4555-8CEE-04B7BB59F93F}" srcOrd="0" destOrd="0" presId="urn:microsoft.com/office/officeart/2005/8/layout/orgChart1"/>
    <dgm:cxn modelId="{5D7BDEC7-204C-4F01-AA3F-FD16E65F76B6}" type="presOf" srcId="{61D88905-DA49-4C3A-8EEC-E01EB408224C}" destId="{6156F6FF-DEA2-40AA-A79B-B84B3D8697E8}" srcOrd="0" destOrd="0" presId="urn:microsoft.com/office/officeart/2005/8/layout/orgChart1"/>
    <dgm:cxn modelId="{1E57A2BC-77E4-4521-BFF3-267B13845CE5}" srcId="{3A05C8AF-3F7C-473F-8611-CC4445F40EBB}" destId="{D63FD88C-60CF-486F-A636-8CE5B1F78198}" srcOrd="0" destOrd="0" parTransId="{5972DC25-4706-46FE-BA28-895302D36150}" sibTransId="{C9165515-40AB-4118-820B-3F45EE2D4ACB}"/>
    <dgm:cxn modelId="{3F8984AB-0E3E-45E6-8CD3-120ED00FAF17}" srcId="{22C5E3A0-595B-4A45-86A5-8C8E6BD3523B}" destId="{DBFF154C-05A5-43F0-A56E-81FF6CD50529}" srcOrd="2" destOrd="0" parTransId="{0C7D75F7-5B05-466F-80F5-ABDC949D242B}" sibTransId="{E73E05D8-41F3-4260-BD98-1B496C975924}"/>
    <dgm:cxn modelId="{3A759916-B559-463E-8AA5-A7A9D769967F}" srcId="{22C5E3A0-595B-4A45-86A5-8C8E6BD3523B}" destId="{C070CADA-198A-4168-9FC2-FE2083F3CDAD}" srcOrd="1" destOrd="0" parTransId="{61D88905-DA49-4C3A-8EEC-E01EB408224C}" sibTransId="{FDD68EF8-EB91-4471-9506-4B4EE149F0EC}"/>
    <dgm:cxn modelId="{C228EC9A-55E2-4208-86A4-576DCEEA652E}" type="presOf" srcId="{CE9A0CEB-47E9-42EB-8668-3ECA2C63BEBC}" destId="{00D8DFB4-750F-415A-800C-942F6B5DD85F}" srcOrd="1" destOrd="0" presId="urn:microsoft.com/office/officeart/2005/8/layout/orgChart1"/>
    <dgm:cxn modelId="{7D3742CE-93AD-4861-9B0D-D27542C4E1D8}" type="presOf" srcId="{D63FD88C-60CF-486F-A636-8CE5B1F78198}" destId="{F864771B-D2A4-460A-BDFE-46277AB1CE83}" srcOrd="1" destOrd="0" presId="urn:microsoft.com/office/officeart/2005/8/layout/orgChart1"/>
    <dgm:cxn modelId="{2B97463C-4818-4E31-B7F8-23BA271C6C2F}" type="presOf" srcId="{DACE8F65-CE2C-475E-920E-D82D2003E6D8}" destId="{95BFF2D8-E53F-4117-8E89-DC92C3A990BE}" srcOrd="0" destOrd="0" presId="urn:microsoft.com/office/officeart/2005/8/layout/orgChart1"/>
    <dgm:cxn modelId="{EBCB88D6-D8AB-43E1-8ABC-5A7B4F3C2234}" type="presParOf" srcId="{7577C4AC-3256-48DD-94A3-3FECE40CF110}" destId="{3371F012-8664-43D0-9B71-6A929437C2EA}" srcOrd="0" destOrd="0" presId="urn:microsoft.com/office/officeart/2005/8/layout/orgChart1"/>
    <dgm:cxn modelId="{98D472B6-C7D9-4698-B9DE-01EA7B0BB783}" type="presParOf" srcId="{3371F012-8664-43D0-9B71-6A929437C2EA}" destId="{B9DC88D5-97EB-4667-8E43-FF63190C2CF7}" srcOrd="0" destOrd="0" presId="urn:microsoft.com/office/officeart/2005/8/layout/orgChart1"/>
    <dgm:cxn modelId="{C8FD4DDF-A0D8-4CDF-B275-0A0D22D14618}" type="presParOf" srcId="{B9DC88D5-97EB-4667-8E43-FF63190C2CF7}" destId="{5BC38E71-0365-4FB6-9984-10AC471B5086}" srcOrd="0" destOrd="0" presId="urn:microsoft.com/office/officeart/2005/8/layout/orgChart1"/>
    <dgm:cxn modelId="{D80C66F2-C0AA-4D8E-96BF-A3545EF817CA}" type="presParOf" srcId="{B9DC88D5-97EB-4667-8E43-FF63190C2CF7}" destId="{AF75FB6E-CF55-4820-B530-DC3149F766DD}" srcOrd="1" destOrd="0" presId="urn:microsoft.com/office/officeart/2005/8/layout/orgChart1"/>
    <dgm:cxn modelId="{B5A1A480-EAAB-438F-9763-4E6D45ACAB76}" type="presParOf" srcId="{3371F012-8664-43D0-9B71-6A929437C2EA}" destId="{32D39949-A3F1-4B91-ACE9-66767CAF34AE}" srcOrd="1" destOrd="0" presId="urn:microsoft.com/office/officeart/2005/8/layout/orgChart1"/>
    <dgm:cxn modelId="{DA280205-3734-46AB-B6DC-C4022E7A4E48}" type="presParOf" srcId="{3371F012-8664-43D0-9B71-6A929437C2EA}" destId="{196B8F6C-E71A-40C6-95AF-8C69EFBE5648}" srcOrd="2" destOrd="0" presId="urn:microsoft.com/office/officeart/2005/8/layout/orgChart1"/>
    <dgm:cxn modelId="{4A019708-9C35-4141-BE94-7A6947F9EE92}" type="presParOf" srcId="{196B8F6C-E71A-40C6-95AF-8C69EFBE5648}" destId="{95BFF2D8-E53F-4117-8E89-DC92C3A990BE}" srcOrd="0" destOrd="0" presId="urn:microsoft.com/office/officeart/2005/8/layout/orgChart1"/>
    <dgm:cxn modelId="{019D60A3-81CD-49A4-AD2B-DFCA4E441FEE}" type="presParOf" srcId="{196B8F6C-E71A-40C6-95AF-8C69EFBE5648}" destId="{02D16E28-D4D2-4B34-BFF3-5B2466851C0F}" srcOrd="1" destOrd="0" presId="urn:microsoft.com/office/officeart/2005/8/layout/orgChart1"/>
    <dgm:cxn modelId="{CDFB5CB0-3433-4DA0-BC03-C9E7A08A9E39}" type="presParOf" srcId="{02D16E28-D4D2-4B34-BFF3-5B2466851C0F}" destId="{A2AE5414-3F16-4C38-A962-94A4702D0C9F}" srcOrd="0" destOrd="0" presId="urn:microsoft.com/office/officeart/2005/8/layout/orgChart1"/>
    <dgm:cxn modelId="{8FC92B06-A1C7-4CAD-95E9-1DA84CB1FAF8}" type="presParOf" srcId="{A2AE5414-3F16-4C38-A962-94A4702D0C9F}" destId="{C0D3BA60-BD6F-49F0-9D44-07BAC555B337}" srcOrd="0" destOrd="0" presId="urn:microsoft.com/office/officeart/2005/8/layout/orgChart1"/>
    <dgm:cxn modelId="{520F9F59-98D4-47CA-8535-81AD908BC6D2}" type="presParOf" srcId="{A2AE5414-3F16-4C38-A962-94A4702D0C9F}" destId="{A5B0003A-71C6-4FCE-8C92-13DA78985BCE}" srcOrd="1" destOrd="0" presId="urn:microsoft.com/office/officeart/2005/8/layout/orgChart1"/>
    <dgm:cxn modelId="{6FA8DD38-FB1B-476B-8F93-A9ABE7FDA25F}" type="presParOf" srcId="{02D16E28-D4D2-4B34-BFF3-5B2466851C0F}" destId="{46463A2B-BBAE-410C-A09F-D8468E92C24A}" srcOrd="1" destOrd="0" presId="urn:microsoft.com/office/officeart/2005/8/layout/orgChart1"/>
    <dgm:cxn modelId="{F01EA6E6-C71D-44BD-9EFD-12EBE24B31BC}" type="presParOf" srcId="{02D16E28-D4D2-4B34-BFF3-5B2466851C0F}" destId="{0287971A-A29B-4A32-8D3D-6DCDCE2DBBB4}" srcOrd="2" destOrd="0" presId="urn:microsoft.com/office/officeart/2005/8/layout/orgChart1"/>
    <dgm:cxn modelId="{553AEBDC-7560-4057-B9DD-377134194CDA}" type="presParOf" srcId="{0287971A-A29B-4A32-8D3D-6DCDCE2DBBB4}" destId="{E42B96DB-FBB4-4D84-A42F-996C19C5B5FD}" srcOrd="0" destOrd="0" presId="urn:microsoft.com/office/officeart/2005/8/layout/orgChart1"/>
    <dgm:cxn modelId="{EA80F9E8-1FF2-48FC-AB3B-FB4D684390E5}" type="presParOf" srcId="{0287971A-A29B-4A32-8D3D-6DCDCE2DBBB4}" destId="{801A91B9-626C-4E9A-8CFF-889F6DABCAA0}" srcOrd="1" destOrd="0" presId="urn:microsoft.com/office/officeart/2005/8/layout/orgChart1"/>
    <dgm:cxn modelId="{87E32CE0-8BC9-4C43-AB84-DDF0E9B28A67}" type="presParOf" srcId="{801A91B9-626C-4E9A-8CFF-889F6DABCAA0}" destId="{B410DE6B-201E-4DE0-93E1-1845D188B5D5}" srcOrd="0" destOrd="0" presId="urn:microsoft.com/office/officeart/2005/8/layout/orgChart1"/>
    <dgm:cxn modelId="{7DCE11CF-0E66-4F90-BC6E-C1D8C12E7F85}" type="presParOf" srcId="{B410DE6B-201E-4DE0-93E1-1845D188B5D5}" destId="{8E6409DC-77A1-47AD-8DBF-87B08C09FD5A}" srcOrd="0" destOrd="0" presId="urn:microsoft.com/office/officeart/2005/8/layout/orgChart1"/>
    <dgm:cxn modelId="{C27A49BB-B659-4919-8AC8-18138A7BE05E}" type="presParOf" srcId="{B410DE6B-201E-4DE0-93E1-1845D188B5D5}" destId="{F864771B-D2A4-460A-BDFE-46277AB1CE83}" srcOrd="1" destOrd="0" presId="urn:microsoft.com/office/officeart/2005/8/layout/orgChart1"/>
    <dgm:cxn modelId="{43C347DB-4D75-42E7-8D25-A16E3324FA34}" type="presParOf" srcId="{801A91B9-626C-4E9A-8CFF-889F6DABCAA0}" destId="{D2E64FCB-F1D5-4C9D-8231-C9ED59F6B3F5}" srcOrd="1" destOrd="0" presId="urn:microsoft.com/office/officeart/2005/8/layout/orgChart1"/>
    <dgm:cxn modelId="{8B356EF0-A37C-42F4-B38D-CC236DA8C865}" type="presParOf" srcId="{801A91B9-626C-4E9A-8CFF-889F6DABCAA0}" destId="{E76EBA9D-6EFB-4DE6-B778-505824A04BF8}" srcOrd="2" destOrd="0" presId="urn:microsoft.com/office/officeart/2005/8/layout/orgChart1"/>
    <dgm:cxn modelId="{083BE90A-1B47-4E76-ACCF-208510A2CF4B}" type="presParOf" srcId="{0287971A-A29B-4A32-8D3D-6DCDCE2DBBB4}" destId="{B8A6DFC1-1EE2-40FD-99F0-9A409029C3D3}" srcOrd="2" destOrd="0" presId="urn:microsoft.com/office/officeart/2005/8/layout/orgChart1"/>
    <dgm:cxn modelId="{D63CD7B7-0812-4BD2-8EC1-91CE8476D66E}" type="presParOf" srcId="{0287971A-A29B-4A32-8D3D-6DCDCE2DBBB4}" destId="{F45B0F1E-9F7A-408D-9AAF-3CCE58D8EE09}" srcOrd="3" destOrd="0" presId="urn:microsoft.com/office/officeart/2005/8/layout/orgChart1"/>
    <dgm:cxn modelId="{924C21EF-5128-41D2-A172-49EEA7B49294}" type="presParOf" srcId="{F45B0F1E-9F7A-408D-9AAF-3CCE58D8EE09}" destId="{5A416A2A-A1F7-4B5D-8FE7-F37F4E8EE59E}" srcOrd="0" destOrd="0" presId="urn:microsoft.com/office/officeart/2005/8/layout/orgChart1"/>
    <dgm:cxn modelId="{47F46513-718D-4E2B-B757-19983C52F834}" type="presParOf" srcId="{5A416A2A-A1F7-4B5D-8FE7-F37F4E8EE59E}" destId="{8C9757DD-4894-463D-A774-0F10B7D4C96E}" srcOrd="0" destOrd="0" presId="urn:microsoft.com/office/officeart/2005/8/layout/orgChart1"/>
    <dgm:cxn modelId="{3908D5E3-E64D-4632-94E2-715734DF579F}" type="presParOf" srcId="{5A416A2A-A1F7-4B5D-8FE7-F37F4E8EE59E}" destId="{00D8DFB4-750F-415A-800C-942F6B5DD85F}" srcOrd="1" destOrd="0" presId="urn:microsoft.com/office/officeart/2005/8/layout/orgChart1"/>
    <dgm:cxn modelId="{182C4A52-F5BB-49BE-AB84-61983944E14C}" type="presParOf" srcId="{F45B0F1E-9F7A-408D-9AAF-3CCE58D8EE09}" destId="{82F183F2-C61D-41B5-A2AD-0EFB541A629E}" srcOrd="1" destOrd="0" presId="urn:microsoft.com/office/officeart/2005/8/layout/orgChart1"/>
    <dgm:cxn modelId="{622567C1-3083-480A-B853-6FE26934BC78}" type="presParOf" srcId="{F45B0F1E-9F7A-408D-9AAF-3CCE58D8EE09}" destId="{DD3A168C-1F8A-43BF-AD70-2A0EA6E340D5}" srcOrd="2" destOrd="0" presId="urn:microsoft.com/office/officeart/2005/8/layout/orgChart1"/>
    <dgm:cxn modelId="{38342748-3219-4D2B-8B26-E053F1FBB59B}" type="presParOf" srcId="{196B8F6C-E71A-40C6-95AF-8C69EFBE5648}" destId="{6156F6FF-DEA2-40AA-A79B-B84B3D8697E8}" srcOrd="2" destOrd="0" presId="urn:microsoft.com/office/officeart/2005/8/layout/orgChart1"/>
    <dgm:cxn modelId="{07B2C62C-9235-4F77-AA54-FFFD46EAF135}" type="presParOf" srcId="{196B8F6C-E71A-40C6-95AF-8C69EFBE5648}" destId="{D9B7024E-7B91-4E60-9645-0C2AB71EAF17}" srcOrd="3" destOrd="0" presId="urn:microsoft.com/office/officeart/2005/8/layout/orgChart1"/>
    <dgm:cxn modelId="{9151BBB2-00AB-4958-A86D-8448B97A1BBA}" type="presParOf" srcId="{D9B7024E-7B91-4E60-9645-0C2AB71EAF17}" destId="{564CE6A8-54C6-4AF1-AF35-0E2DBA727D6B}" srcOrd="0" destOrd="0" presId="urn:microsoft.com/office/officeart/2005/8/layout/orgChart1"/>
    <dgm:cxn modelId="{E974A5C9-9201-4286-BF5E-496B039DEC90}" type="presParOf" srcId="{564CE6A8-54C6-4AF1-AF35-0E2DBA727D6B}" destId="{0290B7E0-2A4E-4555-8CEE-04B7BB59F93F}" srcOrd="0" destOrd="0" presId="urn:microsoft.com/office/officeart/2005/8/layout/orgChart1"/>
    <dgm:cxn modelId="{692ED40F-4992-4FA3-8771-FFD73E6A029B}" type="presParOf" srcId="{564CE6A8-54C6-4AF1-AF35-0E2DBA727D6B}" destId="{09EADFC6-E904-41C0-939E-02352ECD1A44}" srcOrd="1" destOrd="0" presId="urn:microsoft.com/office/officeart/2005/8/layout/orgChart1"/>
    <dgm:cxn modelId="{4378992B-5798-44C9-BB49-3F035C7C9E1C}" type="presParOf" srcId="{D9B7024E-7B91-4E60-9645-0C2AB71EAF17}" destId="{099D98AD-93F0-4CA6-B79C-7D234707B50C}" srcOrd="1" destOrd="0" presId="urn:microsoft.com/office/officeart/2005/8/layout/orgChart1"/>
    <dgm:cxn modelId="{154E644F-FA57-4607-BEBD-2FD6BEFF1D07}" type="presParOf" srcId="{D9B7024E-7B91-4E60-9645-0C2AB71EAF17}" destId="{4C6D9AE8-922E-4E35-8B82-06A6C63A2B3D}" srcOrd="2" destOrd="0" presId="urn:microsoft.com/office/officeart/2005/8/layout/orgChart1"/>
    <dgm:cxn modelId="{7CFFA570-9515-43F0-8132-006A7C5A316A}" type="presParOf" srcId="{196B8F6C-E71A-40C6-95AF-8C69EFBE5648}" destId="{DDC029C1-0374-4BE9-9452-2A99F59CD879}" srcOrd="4" destOrd="0" presId="urn:microsoft.com/office/officeart/2005/8/layout/orgChart1"/>
    <dgm:cxn modelId="{3CFE5DD5-4AEE-4BE6-A017-1D6E6FDAF635}" type="presParOf" srcId="{196B8F6C-E71A-40C6-95AF-8C69EFBE5648}" destId="{8E56C83F-B8D9-4352-A864-040AFF65B057}" srcOrd="5" destOrd="0" presId="urn:microsoft.com/office/officeart/2005/8/layout/orgChart1"/>
    <dgm:cxn modelId="{1B961AA1-5980-410B-8605-39CD7BB7D9B7}" type="presParOf" srcId="{8E56C83F-B8D9-4352-A864-040AFF65B057}" destId="{47AA6686-36FE-4903-8E1D-C4263FF5CAE2}" srcOrd="0" destOrd="0" presId="urn:microsoft.com/office/officeart/2005/8/layout/orgChart1"/>
    <dgm:cxn modelId="{FBD37F64-2643-4420-B5B5-78066CF60598}" type="presParOf" srcId="{47AA6686-36FE-4903-8E1D-C4263FF5CAE2}" destId="{596EF095-26DD-4CF4-BA14-B05A2AB03D94}" srcOrd="0" destOrd="0" presId="urn:microsoft.com/office/officeart/2005/8/layout/orgChart1"/>
    <dgm:cxn modelId="{8F9F10C6-E197-4600-B3C6-68BB6E2E49A8}" type="presParOf" srcId="{47AA6686-36FE-4903-8E1D-C4263FF5CAE2}" destId="{252D0EA7-7F90-4F98-84C8-D8B8FB02FDC2}" srcOrd="1" destOrd="0" presId="urn:microsoft.com/office/officeart/2005/8/layout/orgChart1"/>
    <dgm:cxn modelId="{22491412-CA62-4911-A0C0-C8923270C3AD}" type="presParOf" srcId="{8E56C83F-B8D9-4352-A864-040AFF65B057}" destId="{4F2BF47E-5EA2-421C-B9DC-78368240CD7E}" srcOrd="1" destOrd="0" presId="urn:microsoft.com/office/officeart/2005/8/layout/orgChart1"/>
    <dgm:cxn modelId="{18503EAB-80F5-4CA4-8A72-851DF5A13F97}" type="presParOf" srcId="{8E56C83F-B8D9-4352-A864-040AFF65B057}" destId="{20CEA5B2-DF3E-48F0-83D2-43FD8D1BD36D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C029C1-0374-4BE9-9452-2A99F59CD879}">
      <dsp:nvSpPr>
        <dsp:cNvPr id="0" name=""/>
        <dsp:cNvSpPr/>
      </dsp:nvSpPr>
      <dsp:spPr>
        <a:xfrm>
          <a:off x="675599" y="933498"/>
          <a:ext cx="830874" cy="362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0118"/>
              </a:lnTo>
              <a:lnTo>
                <a:pt x="830874" y="3620118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6F6FF-DEA2-40AA-A79B-B84B3D8697E8}">
      <dsp:nvSpPr>
        <dsp:cNvPr id="0" name=""/>
        <dsp:cNvSpPr/>
      </dsp:nvSpPr>
      <dsp:spPr>
        <a:xfrm>
          <a:off x="675599" y="933498"/>
          <a:ext cx="817916" cy="2839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9660"/>
              </a:lnTo>
              <a:lnTo>
                <a:pt x="817916" y="2839660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6DFC1-1EE2-40FD-99F0-9A409029C3D3}">
      <dsp:nvSpPr>
        <dsp:cNvPr id="0" name=""/>
        <dsp:cNvSpPr/>
      </dsp:nvSpPr>
      <dsp:spPr>
        <a:xfrm>
          <a:off x="2154090" y="1738338"/>
          <a:ext cx="768311" cy="1268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309"/>
              </a:lnTo>
              <a:lnTo>
                <a:pt x="768311" y="1268309"/>
              </a:lnTo>
            </a:path>
          </a:pathLst>
        </a:custGeom>
        <a:noFill/>
        <a:ln w="28575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B96DB-FBB4-4D84-A42F-996C19C5B5FD}">
      <dsp:nvSpPr>
        <dsp:cNvPr id="0" name=""/>
        <dsp:cNvSpPr/>
      </dsp:nvSpPr>
      <dsp:spPr>
        <a:xfrm>
          <a:off x="2154090" y="1738338"/>
          <a:ext cx="749853" cy="474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488"/>
              </a:lnTo>
              <a:lnTo>
                <a:pt x="749853" y="474488"/>
              </a:lnTo>
            </a:path>
          </a:pathLst>
        </a:custGeom>
        <a:noFill/>
        <a:ln w="28575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FF2D8-E53F-4117-8E89-DC92C3A990BE}">
      <dsp:nvSpPr>
        <dsp:cNvPr id="0" name=""/>
        <dsp:cNvSpPr/>
      </dsp:nvSpPr>
      <dsp:spPr>
        <a:xfrm>
          <a:off x="675599" y="933498"/>
          <a:ext cx="802891" cy="467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040"/>
              </a:lnTo>
              <a:lnTo>
                <a:pt x="802891" y="467040"/>
              </a:lnTo>
            </a:path>
          </a:pathLst>
        </a:custGeom>
        <a:noFill/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38E71-0365-4FB6-9984-10AC471B5086}">
      <dsp:nvSpPr>
        <dsp:cNvPr id="0" name=""/>
        <dsp:cNvSpPr/>
      </dsp:nvSpPr>
      <dsp:spPr>
        <a:xfrm>
          <a:off x="0" y="257899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bg1">
                  <a:lumMod val="95000"/>
                </a:schemeClr>
              </a:solidFill>
            </a:rPr>
            <a:t>Объект 1</a:t>
          </a:r>
          <a:endParaRPr lang="en-US" sz="18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0" y="257899"/>
        <a:ext cx="1351198" cy="675599"/>
      </dsp:txXfrm>
    </dsp:sp>
    <dsp:sp modelId="{C0D3BA60-BD6F-49F0-9D44-07BAC555B337}">
      <dsp:nvSpPr>
        <dsp:cNvPr id="0" name=""/>
        <dsp:cNvSpPr/>
      </dsp:nvSpPr>
      <dsp:spPr>
        <a:xfrm>
          <a:off x="1478491" y="1062739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1.1</a:t>
          </a:r>
          <a:endParaRPr lang="en-US" sz="1800" b="1" kern="1200" dirty="0"/>
        </a:p>
      </dsp:txBody>
      <dsp:txXfrm>
        <a:off x="1478491" y="1062739"/>
        <a:ext cx="1351198" cy="675599"/>
      </dsp:txXfrm>
    </dsp:sp>
    <dsp:sp modelId="{8E6409DC-77A1-47AD-8DBF-87B08C09FD5A}">
      <dsp:nvSpPr>
        <dsp:cNvPr id="0" name=""/>
        <dsp:cNvSpPr/>
      </dsp:nvSpPr>
      <dsp:spPr>
        <a:xfrm>
          <a:off x="2903944" y="1875027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1.1.1</a:t>
          </a:r>
          <a:endParaRPr lang="en-US" sz="1800" b="1" kern="1200" dirty="0"/>
        </a:p>
      </dsp:txBody>
      <dsp:txXfrm>
        <a:off x="2903944" y="1875027"/>
        <a:ext cx="1351198" cy="675599"/>
      </dsp:txXfrm>
    </dsp:sp>
    <dsp:sp modelId="{8C9757DD-4894-463D-A774-0F10B7D4C96E}">
      <dsp:nvSpPr>
        <dsp:cNvPr id="0" name=""/>
        <dsp:cNvSpPr/>
      </dsp:nvSpPr>
      <dsp:spPr>
        <a:xfrm>
          <a:off x="2922401" y="2668848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</a:t>
          </a:r>
          <a:r>
            <a:rPr lang="ru-RU" sz="1100" b="1" kern="1200" dirty="0" smtClean="0"/>
            <a:t> </a:t>
          </a:r>
          <a:r>
            <a:rPr lang="ru-RU" sz="1800" b="1" kern="1200" dirty="0" smtClean="0"/>
            <a:t>1.1.2</a:t>
          </a:r>
          <a:endParaRPr lang="en-US" sz="1800" b="1" kern="1200" dirty="0"/>
        </a:p>
      </dsp:txBody>
      <dsp:txXfrm>
        <a:off x="2922401" y="2668848"/>
        <a:ext cx="1351198" cy="675599"/>
      </dsp:txXfrm>
    </dsp:sp>
    <dsp:sp modelId="{0290B7E0-2A4E-4555-8CEE-04B7BB59F93F}">
      <dsp:nvSpPr>
        <dsp:cNvPr id="0" name=""/>
        <dsp:cNvSpPr/>
      </dsp:nvSpPr>
      <dsp:spPr>
        <a:xfrm>
          <a:off x="1493516" y="3435359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1.2</a:t>
          </a:r>
          <a:endParaRPr lang="en-US" sz="1800" b="1" kern="1200" dirty="0"/>
        </a:p>
      </dsp:txBody>
      <dsp:txXfrm>
        <a:off x="1493516" y="3435359"/>
        <a:ext cx="1351198" cy="675599"/>
      </dsp:txXfrm>
    </dsp:sp>
    <dsp:sp modelId="{596EF095-26DD-4CF4-BA14-B05A2AB03D94}">
      <dsp:nvSpPr>
        <dsp:cNvPr id="0" name=""/>
        <dsp:cNvSpPr/>
      </dsp:nvSpPr>
      <dsp:spPr>
        <a:xfrm>
          <a:off x="1506473" y="4215817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1.3</a:t>
          </a:r>
          <a:endParaRPr lang="en-US" sz="1800" b="1" kern="1200" dirty="0"/>
        </a:p>
      </dsp:txBody>
      <dsp:txXfrm>
        <a:off x="1506473" y="4215817"/>
        <a:ext cx="1351198" cy="6755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C029C1-0374-4BE9-9452-2A99F59CD879}">
      <dsp:nvSpPr>
        <dsp:cNvPr id="0" name=""/>
        <dsp:cNvSpPr/>
      </dsp:nvSpPr>
      <dsp:spPr>
        <a:xfrm>
          <a:off x="675599" y="933498"/>
          <a:ext cx="830874" cy="362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0118"/>
              </a:lnTo>
              <a:lnTo>
                <a:pt x="830874" y="3620118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6F6FF-DEA2-40AA-A79B-B84B3D8697E8}">
      <dsp:nvSpPr>
        <dsp:cNvPr id="0" name=""/>
        <dsp:cNvSpPr/>
      </dsp:nvSpPr>
      <dsp:spPr>
        <a:xfrm>
          <a:off x="675599" y="933498"/>
          <a:ext cx="817916" cy="2839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9660"/>
              </a:lnTo>
              <a:lnTo>
                <a:pt x="817916" y="2839660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6DFC1-1EE2-40FD-99F0-9A409029C3D3}">
      <dsp:nvSpPr>
        <dsp:cNvPr id="0" name=""/>
        <dsp:cNvSpPr/>
      </dsp:nvSpPr>
      <dsp:spPr>
        <a:xfrm>
          <a:off x="2154090" y="1738338"/>
          <a:ext cx="768311" cy="1268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309"/>
              </a:lnTo>
              <a:lnTo>
                <a:pt x="768311" y="1268309"/>
              </a:lnTo>
            </a:path>
          </a:pathLst>
        </a:custGeom>
        <a:noFill/>
        <a:ln w="28575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B96DB-FBB4-4D84-A42F-996C19C5B5FD}">
      <dsp:nvSpPr>
        <dsp:cNvPr id="0" name=""/>
        <dsp:cNvSpPr/>
      </dsp:nvSpPr>
      <dsp:spPr>
        <a:xfrm>
          <a:off x="2154090" y="1738338"/>
          <a:ext cx="749853" cy="474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488"/>
              </a:lnTo>
              <a:lnTo>
                <a:pt x="749853" y="474488"/>
              </a:lnTo>
            </a:path>
          </a:pathLst>
        </a:custGeom>
        <a:noFill/>
        <a:ln w="28575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FF2D8-E53F-4117-8E89-DC92C3A990BE}">
      <dsp:nvSpPr>
        <dsp:cNvPr id="0" name=""/>
        <dsp:cNvSpPr/>
      </dsp:nvSpPr>
      <dsp:spPr>
        <a:xfrm>
          <a:off x="675599" y="933498"/>
          <a:ext cx="802891" cy="467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040"/>
              </a:lnTo>
              <a:lnTo>
                <a:pt x="802891" y="467040"/>
              </a:lnTo>
            </a:path>
          </a:pathLst>
        </a:custGeom>
        <a:noFill/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38E71-0365-4FB6-9984-10AC471B5086}">
      <dsp:nvSpPr>
        <dsp:cNvPr id="0" name=""/>
        <dsp:cNvSpPr/>
      </dsp:nvSpPr>
      <dsp:spPr>
        <a:xfrm>
          <a:off x="0" y="257899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bg1">
                  <a:lumMod val="95000"/>
                </a:schemeClr>
              </a:solidFill>
            </a:rPr>
            <a:t>Объект 1</a:t>
          </a:r>
          <a:endParaRPr lang="en-US" sz="18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0" y="257899"/>
        <a:ext cx="1351198" cy="675599"/>
      </dsp:txXfrm>
    </dsp:sp>
    <dsp:sp modelId="{C0D3BA60-BD6F-49F0-9D44-07BAC555B337}">
      <dsp:nvSpPr>
        <dsp:cNvPr id="0" name=""/>
        <dsp:cNvSpPr/>
      </dsp:nvSpPr>
      <dsp:spPr>
        <a:xfrm>
          <a:off x="1478491" y="1062739"/>
          <a:ext cx="1351198" cy="675599"/>
        </a:xfrm>
        <a:prstGeom prst="rect">
          <a:avLst/>
        </a:prstGeom>
        <a:solidFill>
          <a:srgbClr val="B2828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1.1</a:t>
          </a:r>
          <a:endParaRPr lang="en-US" sz="1800" b="1" kern="1200" dirty="0"/>
        </a:p>
      </dsp:txBody>
      <dsp:txXfrm>
        <a:off x="1478491" y="1062739"/>
        <a:ext cx="1351198" cy="675599"/>
      </dsp:txXfrm>
    </dsp:sp>
    <dsp:sp modelId="{8E6409DC-77A1-47AD-8DBF-87B08C09FD5A}">
      <dsp:nvSpPr>
        <dsp:cNvPr id="0" name=""/>
        <dsp:cNvSpPr/>
      </dsp:nvSpPr>
      <dsp:spPr>
        <a:xfrm>
          <a:off x="2903944" y="1875027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1.1.1</a:t>
          </a:r>
          <a:endParaRPr lang="en-US" sz="1800" b="1" kern="1200" dirty="0"/>
        </a:p>
      </dsp:txBody>
      <dsp:txXfrm>
        <a:off x="2903944" y="1875027"/>
        <a:ext cx="1351198" cy="675599"/>
      </dsp:txXfrm>
    </dsp:sp>
    <dsp:sp modelId="{8C9757DD-4894-463D-A774-0F10B7D4C96E}">
      <dsp:nvSpPr>
        <dsp:cNvPr id="0" name=""/>
        <dsp:cNvSpPr/>
      </dsp:nvSpPr>
      <dsp:spPr>
        <a:xfrm>
          <a:off x="2922401" y="2668848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1.1.2</a:t>
          </a:r>
          <a:endParaRPr lang="en-US" sz="1800" b="1" kern="1200" dirty="0"/>
        </a:p>
      </dsp:txBody>
      <dsp:txXfrm>
        <a:off x="2922401" y="2668848"/>
        <a:ext cx="1351198" cy="675599"/>
      </dsp:txXfrm>
    </dsp:sp>
    <dsp:sp modelId="{0290B7E0-2A4E-4555-8CEE-04B7BB59F93F}">
      <dsp:nvSpPr>
        <dsp:cNvPr id="0" name=""/>
        <dsp:cNvSpPr/>
      </dsp:nvSpPr>
      <dsp:spPr>
        <a:xfrm>
          <a:off x="1493516" y="3435359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1.2</a:t>
          </a:r>
          <a:endParaRPr lang="en-US" sz="1800" b="1" kern="1200" dirty="0"/>
        </a:p>
      </dsp:txBody>
      <dsp:txXfrm>
        <a:off x="1493516" y="3435359"/>
        <a:ext cx="1351198" cy="675599"/>
      </dsp:txXfrm>
    </dsp:sp>
    <dsp:sp modelId="{596EF095-26DD-4CF4-BA14-B05A2AB03D94}">
      <dsp:nvSpPr>
        <dsp:cNvPr id="0" name=""/>
        <dsp:cNvSpPr/>
      </dsp:nvSpPr>
      <dsp:spPr>
        <a:xfrm>
          <a:off x="1506473" y="4215817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1.3</a:t>
          </a:r>
          <a:endParaRPr lang="en-US" sz="1800" b="1" kern="1200" dirty="0"/>
        </a:p>
      </dsp:txBody>
      <dsp:txXfrm>
        <a:off x="1506473" y="4215817"/>
        <a:ext cx="1351198" cy="6755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C029C1-0374-4BE9-9452-2A99F59CD879}">
      <dsp:nvSpPr>
        <dsp:cNvPr id="0" name=""/>
        <dsp:cNvSpPr/>
      </dsp:nvSpPr>
      <dsp:spPr>
        <a:xfrm>
          <a:off x="675599" y="933498"/>
          <a:ext cx="830874" cy="362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0118"/>
              </a:lnTo>
              <a:lnTo>
                <a:pt x="830874" y="3620118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6F6FF-DEA2-40AA-A79B-B84B3D8697E8}">
      <dsp:nvSpPr>
        <dsp:cNvPr id="0" name=""/>
        <dsp:cNvSpPr/>
      </dsp:nvSpPr>
      <dsp:spPr>
        <a:xfrm>
          <a:off x="675599" y="933498"/>
          <a:ext cx="817916" cy="2839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9660"/>
              </a:lnTo>
              <a:lnTo>
                <a:pt x="817916" y="2839660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6DFC1-1EE2-40FD-99F0-9A409029C3D3}">
      <dsp:nvSpPr>
        <dsp:cNvPr id="0" name=""/>
        <dsp:cNvSpPr/>
      </dsp:nvSpPr>
      <dsp:spPr>
        <a:xfrm>
          <a:off x="2154090" y="1738338"/>
          <a:ext cx="768311" cy="1268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309"/>
              </a:lnTo>
              <a:lnTo>
                <a:pt x="768311" y="1268309"/>
              </a:lnTo>
            </a:path>
          </a:pathLst>
        </a:custGeom>
        <a:noFill/>
        <a:ln w="28575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B96DB-FBB4-4D84-A42F-996C19C5B5FD}">
      <dsp:nvSpPr>
        <dsp:cNvPr id="0" name=""/>
        <dsp:cNvSpPr/>
      </dsp:nvSpPr>
      <dsp:spPr>
        <a:xfrm>
          <a:off x="2154090" y="1738338"/>
          <a:ext cx="749853" cy="474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488"/>
              </a:lnTo>
              <a:lnTo>
                <a:pt x="749853" y="474488"/>
              </a:lnTo>
            </a:path>
          </a:pathLst>
        </a:custGeom>
        <a:noFill/>
        <a:ln w="28575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FF2D8-E53F-4117-8E89-DC92C3A990BE}">
      <dsp:nvSpPr>
        <dsp:cNvPr id="0" name=""/>
        <dsp:cNvSpPr/>
      </dsp:nvSpPr>
      <dsp:spPr>
        <a:xfrm>
          <a:off x="675599" y="933498"/>
          <a:ext cx="802891" cy="467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040"/>
              </a:lnTo>
              <a:lnTo>
                <a:pt x="802891" y="467040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38E71-0365-4FB6-9984-10AC471B5086}">
      <dsp:nvSpPr>
        <dsp:cNvPr id="0" name=""/>
        <dsp:cNvSpPr/>
      </dsp:nvSpPr>
      <dsp:spPr>
        <a:xfrm>
          <a:off x="0" y="257899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solidFill>
                <a:schemeClr val="bg1">
                  <a:lumMod val="95000"/>
                </a:schemeClr>
              </a:solidFill>
            </a:rPr>
            <a:t>Объект</a:t>
          </a:r>
          <a:r>
            <a:rPr lang="ru-RU" sz="1800" b="1" kern="1200" dirty="0" smtClean="0">
              <a:solidFill>
                <a:schemeClr val="bg1">
                  <a:lumMod val="95000"/>
                </a:schemeClr>
              </a:solidFill>
            </a:rPr>
            <a:t> 1</a:t>
          </a:r>
          <a:endParaRPr lang="en-US" sz="18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0" y="257899"/>
        <a:ext cx="1351198" cy="675599"/>
      </dsp:txXfrm>
    </dsp:sp>
    <dsp:sp modelId="{C0D3BA60-BD6F-49F0-9D44-07BAC555B337}">
      <dsp:nvSpPr>
        <dsp:cNvPr id="0" name=""/>
        <dsp:cNvSpPr/>
      </dsp:nvSpPr>
      <dsp:spPr>
        <a:xfrm>
          <a:off x="1478491" y="1062739"/>
          <a:ext cx="1351198" cy="675599"/>
        </a:xfrm>
        <a:prstGeom prst="rect">
          <a:avLst/>
        </a:prstGeom>
        <a:solidFill>
          <a:srgbClr val="B2828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Объект 1.1</a:t>
          </a:r>
          <a:endParaRPr lang="en-US" sz="1800" kern="1200" dirty="0"/>
        </a:p>
      </dsp:txBody>
      <dsp:txXfrm>
        <a:off x="1478491" y="1062739"/>
        <a:ext cx="1351198" cy="675599"/>
      </dsp:txXfrm>
    </dsp:sp>
    <dsp:sp modelId="{8E6409DC-77A1-47AD-8DBF-87B08C09FD5A}">
      <dsp:nvSpPr>
        <dsp:cNvPr id="0" name=""/>
        <dsp:cNvSpPr/>
      </dsp:nvSpPr>
      <dsp:spPr>
        <a:xfrm>
          <a:off x="2903944" y="1875027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Объект 1.1.1</a:t>
          </a:r>
          <a:endParaRPr lang="en-US" sz="1800" kern="1200" dirty="0"/>
        </a:p>
      </dsp:txBody>
      <dsp:txXfrm>
        <a:off x="2903944" y="1875027"/>
        <a:ext cx="1351198" cy="675599"/>
      </dsp:txXfrm>
    </dsp:sp>
    <dsp:sp modelId="{8C9757DD-4894-463D-A774-0F10B7D4C96E}">
      <dsp:nvSpPr>
        <dsp:cNvPr id="0" name=""/>
        <dsp:cNvSpPr/>
      </dsp:nvSpPr>
      <dsp:spPr>
        <a:xfrm>
          <a:off x="2922401" y="2668848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Объект</a:t>
          </a:r>
          <a:r>
            <a:rPr lang="ru-RU" sz="1100" kern="1200" dirty="0" smtClean="0"/>
            <a:t> </a:t>
          </a:r>
          <a:r>
            <a:rPr lang="ru-RU" sz="1800" kern="1200" dirty="0" smtClean="0"/>
            <a:t>1.1.2</a:t>
          </a:r>
          <a:endParaRPr lang="en-US" sz="1800" kern="1200" dirty="0"/>
        </a:p>
      </dsp:txBody>
      <dsp:txXfrm>
        <a:off x="2922401" y="2668848"/>
        <a:ext cx="1351198" cy="675599"/>
      </dsp:txXfrm>
    </dsp:sp>
    <dsp:sp modelId="{0290B7E0-2A4E-4555-8CEE-04B7BB59F93F}">
      <dsp:nvSpPr>
        <dsp:cNvPr id="0" name=""/>
        <dsp:cNvSpPr/>
      </dsp:nvSpPr>
      <dsp:spPr>
        <a:xfrm>
          <a:off x="1493516" y="3435359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Объект 1.2</a:t>
          </a:r>
          <a:endParaRPr lang="en-US" sz="1800" kern="1200" dirty="0"/>
        </a:p>
      </dsp:txBody>
      <dsp:txXfrm>
        <a:off x="1493516" y="3435359"/>
        <a:ext cx="1351198" cy="675599"/>
      </dsp:txXfrm>
    </dsp:sp>
    <dsp:sp modelId="{596EF095-26DD-4CF4-BA14-B05A2AB03D94}">
      <dsp:nvSpPr>
        <dsp:cNvPr id="0" name=""/>
        <dsp:cNvSpPr/>
      </dsp:nvSpPr>
      <dsp:spPr>
        <a:xfrm>
          <a:off x="1506473" y="4215817"/>
          <a:ext cx="1351198" cy="6755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Объект 1.3</a:t>
          </a:r>
          <a:endParaRPr lang="en-US" sz="1800" kern="1200" dirty="0"/>
        </a:p>
      </dsp:txBody>
      <dsp:txXfrm>
        <a:off x="1506473" y="4215817"/>
        <a:ext cx="1351198" cy="67559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C029C1-0374-4BE9-9452-2A99F59CD879}">
      <dsp:nvSpPr>
        <dsp:cNvPr id="0" name=""/>
        <dsp:cNvSpPr/>
      </dsp:nvSpPr>
      <dsp:spPr>
        <a:xfrm>
          <a:off x="703867" y="948177"/>
          <a:ext cx="657948" cy="3675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5568"/>
              </a:lnTo>
              <a:lnTo>
                <a:pt x="657948" y="3675568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6F6FF-DEA2-40AA-A79B-B84B3D8697E8}">
      <dsp:nvSpPr>
        <dsp:cNvPr id="0" name=""/>
        <dsp:cNvSpPr/>
      </dsp:nvSpPr>
      <dsp:spPr>
        <a:xfrm>
          <a:off x="703867" y="948177"/>
          <a:ext cx="644792" cy="2883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3156"/>
              </a:lnTo>
              <a:lnTo>
                <a:pt x="644792" y="2883156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6DFC1-1EE2-40FD-99F0-9A409029C3D3}">
      <dsp:nvSpPr>
        <dsp:cNvPr id="0" name=""/>
        <dsp:cNvSpPr/>
      </dsp:nvSpPr>
      <dsp:spPr>
        <a:xfrm>
          <a:off x="2019352" y="1765345"/>
          <a:ext cx="780079" cy="1287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736"/>
              </a:lnTo>
              <a:lnTo>
                <a:pt x="780079" y="1287736"/>
              </a:lnTo>
            </a:path>
          </a:pathLst>
        </a:custGeom>
        <a:noFill/>
        <a:ln w="28575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B96DB-FBB4-4D84-A42F-996C19C5B5FD}">
      <dsp:nvSpPr>
        <dsp:cNvPr id="0" name=""/>
        <dsp:cNvSpPr/>
      </dsp:nvSpPr>
      <dsp:spPr>
        <a:xfrm>
          <a:off x="2019352" y="1765345"/>
          <a:ext cx="761339" cy="481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56"/>
              </a:lnTo>
              <a:lnTo>
                <a:pt x="761339" y="481756"/>
              </a:lnTo>
            </a:path>
          </a:pathLst>
        </a:custGeom>
        <a:noFill/>
        <a:ln w="28575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FF2D8-E53F-4117-8E89-DC92C3A990BE}">
      <dsp:nvSpPr>
        <dsp:cNvPr id="0" name=""/>
        <dsp:cNvSpPr/>
      </dsp:nvSpPr>
      <dsp:spPr>
        <a:xfrm>
          <a:off x="703867" y="948177"/>
          <a:ext cx="629537" cy="474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194"/>
              </a:lnTo>
              <a:lnTo>
                <a:pt x="629537" y="474194"/>
              </a:lnTo>
            </a:path>
          </a:pathLst>
        </a:custGeom>
        <a:noFill/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38E71-0365-4FB6-9984-10AC471B5086}">
      <dsp:nvSpPr>
        <dsp:cNvPr id="0" name=""/>
        <dsp:cNvSpPr/>
      </dsp:nvSpPr>
      <dsp:spPr>
        <a:xfrm>
          <a:off x="17920" y="262229"/>
          <a:ext cx="1371895" cy="685947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bg1">
                  <a:lumMod val="95000"/>
                </a:schemeClr>
              </a:solidFill>
            </a:rPr>
            <a:t>Объект 1</a:t>
          </a:r>
          <a:endParaRPr lang="en-US" sz="18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7920" y="262229"/>
        <a:ext cx="1371895" cy="685947"/>
      </dsp:txXfrm>
    </dsp:sp>
    <dsp:sp modelId="{C0D3BA60-BD6F-49F0-9D44-07BAC555B337}">
      <dsp:nvSpPr>
        <dsp:cNvPr id="0" name=""/>
        <dsp:cNvSpPr/>
      </dsp:nvSpPr>
      <dsp:spPr>
        <a:xfrm>
          <a:off x="1333404" y="1079397"/>
          <a:ext cx="1371895" cy="685947"/>
        </a:xfrm>
        <a:prstGeom prst="rect">
          <a:avLst/>
        </a:prstGeom>
        <a:solidFill>
          <a:srgbClr val="B2828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1.1</a:t>
          </a:r>
          <a:endParaRPr lang="en-US" sz="1800" b="1" kern="1200" dirty="0"/>
        </a:p>
      </dsp:txBody>
      <dsp:txXfrm>
        <a:off x="1333404" y="1079397"/>
        <a:ext cx="1371895" cy="685947"/>
      </dsp:txXfrm>
    </dsp:sp>
    <dsp:sp modelId="{8E6409DC-77A1-47AD-8DBF-87B08C09FD5A}">
      <dsp:nvSpPr>
        <dsp:cNvPr id="0" name=""/>
        <dsp:cNvSpPr/>
      </dsp:nvSpPr>
      <dsp:spPr>
        <a:xfrm>
          <a:off x="2780692" y="1904127"/>
          <a:ext cx="1371895" cy="685947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1.1.1</a:t>
          </a:r>
          <a:endParaRPr lang="en-US" sz="1800" b="1" kern="1200" dirty="0"/>
        </a:p>
      </dsp:txBody>
      <dsp:txXfrm>
        <a:off x="2780692" y="1904127"/>
        <a:ext cx="1371895" cy="685947"/>
      </dsp:txXfrm>
    </dsp:sp>
    <dsp:sp modelId="{8C9757DD-4894-463D-A774-0F10B7D4C96E}">
      <dsp:nvSpPr>
        <dsp:cNvPr id="0" name=""/>
        <dsp:cNvSpPr/>
      </dsp:nvSpPr>
      <dsp:spPr>
        <a:xfrm>
          <a:off x="2799432" y="2710108"/>
          <a:ext cx="1371895" cy="685947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1.1.2</a:t>
          </a:r>
          <a:endParaRPr lang="en-US" sz="1800" b="1" kern="1200" dirty="0"/>
        </a:p>
      </dsp:txBody>
      <dsp:txXfrm>
        <a:off x="2799432" y="2710108"/>
        <a:ext cx="1371895" cy="685947"/>
      </dsp:txXfrm>
    </dsp:sp>
    <dsp:sp modelId="{0290B7E0-2A4E-4555-8CEE-04B7BB59F93F}">
      <dsp:nvSpPr>
        <dsp:cNvPr id="0" name=""/>
        <dsp:cNvSpPr/>
      </dsp:nvSpPr>
      <dsp:spPr>
        <a:xfrm>
          <a:off x="1348660" y="3488359"/>
          <a:ext cx="1371895" cy="685947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1.2</a:t>
          </a:r>
          <a:endParaRPr lang="en-US" sz="1800" b="1" kern="1200" dirty="0"/>
        </a:p>
      </dsp:txBody>
      <dsp:txXfrm>
        <a:off x="1348660" y="3488359"/>
        <a:ext cx="1371895" cy="685947"/>
      </dsp:txXfrm>
    </dsp:sp>
    <dsp:sp modelId="{596EF095-26DD-4CF4-BA14-B05A2AB03D94}">
      <dsp:nvSpPr>
        <dsp:cNvPr id="0" name=""/>
        <dsp:cNvSpPr/>
      </dsp:nvSpPr>
      <dsp:spPr>
        <a:xfrm>
          <a:off x="1361816" y="4280772"/>
          <a:ext cx="1371895" cy="685947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1.3</a:t>
          </a:r>
          <a:endParaRPr lang="en-US" sz="1800" b="1" kern="1200" dirty="0"/>
        </a:p>
      </dsp:txBody>
      <dsp:txXfrm>
        <a:off x="1361816" y="4280772"/>
        <a:ext cx="1371895" cy="68594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C029C1-0374-4BE9-9452-2A99F59CD879}">
      <dsp:nvSpPr>
        <dsp:cNvPr id="0" name=""/>
        <dsp:cNvSpPr/>
      </dsp:nvSpPr>
      <dsp:spPr>
        <a:xfrm>
          <a:off x="685947" y="948177"/>
          <a:ext cx="675868" cy="3675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5568"/>
              </a:lnTo>
              <a:lnTo>
                <a:pt x="675868" y="3675568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6F6FF-DEA2-40AA-A79B-B84B3D8697E8}">
      <dsp:nvSpPr>
        <dsp:cNvPr id="0" name=""/>
        <dsp:cNvSpPr/>
      </dsp:nvSpPr>
      <dsp:spPr>
        <a:xfrm>
          <a:off x="685947" y="948177"/>
          <a:ext cx="662712" cy="2883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3156"/>
              </a:lnTo>
              <a:lnTo>
                <a:pt x="662712" y="2883156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6DFC1-1EE2-40FD-99F0-9A409029C3D3}">
      <dsp:nvSpPr>
        <dsp:cNvPr id="0" name=""/>
        <dsp:cNvSpPr/>
      </dsp:nvSpPr>
      <dsp:spPr>
        <a:xfrm>
          <a:off x="2019352" y="1765345"/>
          <a:ext cx="780079" cy="1287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736"/>
              </a:lnTo>
              <a:lnTo>
                <a:pt x="780079" y="1287736"/>
              </a:lnTo>
            </a:path>
          </a:pathLst>
        </a:custGeom>
        <a:noFill/>
        <a:ln w="28575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B96DB-FBB4-4D84-A42F-996C19C5B5FD}">
      <dsp:nvSpPr>
        <dsp:cNvPr id="0" name=""/>
        <dsp:cNvSpPr/>
      </dsp:nvSpPr>
      <dsp:spPr>
        <a:xfrm>
          <a:off x="2019352" y="1765345"/>
          <a:ext cx="761339" cy="481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56"/>
              </a:lnTo>
              <a:lnTo>
                <a:pt x="761339" y="481756"/>
              </a:lnTo>
            </a:path>
          </a:pathLst>
        </a:custGeom>
        <a:noFill/>
        <a:ln w="28575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FF2D8-E53F-4117-8E89-DC92C3A990BE}">
      <dsp:nvSpPr>
        <dsp:cNvPr id="0" name=""/>
        <dsp:cNvSpPr/>
      </dsp:nvSpPr>
      <dsp:spPr>
        <a:xfrm>
          <a:off x="685947" y="948177"/>
          <a:ext cx="647457" cy="474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194"/>
              </a:lnTo>
              <a:lnTo>
                <a:pt x="647457" y="474194"/>
              </a:lnTo>
            </a:path>
          </a:pathLst>
        </a:custGeom>
        <a:noFill/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38E71-0365-4FB6-9984-10AC471B5086}">
      <dsp:nvSpPr>
        <dsp:cNvPr id="0" name=""/>
        <dsp:cNvSpPr/>
      </dsp:nvSpPr>
      <dsp:spPr>
        <a:xfrm>
          <a:off x="0" y="262229"/>
          <a:ext cx="1371895" cy="685947"/>
        </a:xfrm>
        <a:prstGeom prst="rect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kern="1200" dirty="0" smtClean="0">
              <a:solidFill>
                <a:schemeClr val="bg1">
                  <a:lumMod val="95000"/>
                </a:schemeClr>
              </a:solidFill>
            </a:rPr>
            <a:t>Объект</a:t>
          </a:r>
          <a:r>
            <a:rPr lang="ru-RU" sz="2000" b="1" kern="1200" dirty="0" smtClean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ru-RU" sz="2000" b="1" kern="1200" dirty="0" smtClean="0">
              <a:solidFill>
                <a:schemeClr val="bg1">
                  <a:lumMod val="95000"/>
                </a:schemeClr>
              </a:solidFill>
            </a:rPr>
            <a:t>1</a:t>
          </a:r>
          <a:r>
            <a:rPr lang="en-US" sz="2000" b="1" kern="1200" dirty="0" smtClean="0">
              <a:solidFill>
                <a:schemeClr val="bg1">
                  <a:lumMod val="95000"/>
                </a:schemeClr>
              </a:solidFill>
            </a:rPr>
            <a:t>`</a:t>
          </a:r>
          <a:endParaRPr lang="en-US" sz="2000" b="1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0" y="262229"/>
        <a:ext cx="1371895" cy="685947"/>
      </dsp:txXfrm>
    </dsp:sp>
    <dsp:sp modelId="{C0D3BA60-BD6F-49F0-9D44-07BAC555B337}">
      <dsp:nvSpPr>
        <dsp:cNvPr id="0" name=""/>
        <dsp:cNvSpPr/>
      </dsp:nvSpPr>
      <dsp:spPr>
        <a:xfrm>
          <a:off x="1333404" y="1079397"/>
          <a:ext cx="1371895" cy="685947"/>
        </a:xfrm>
        <a:prstGeom prst="rect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</a:t>
          </a:r>
          <a:r>
            <a:rPr lang="ru-RU" sz="1800" b="1" kern="1200" dirty="0" smtClean="0"/>
            <a:t>1.1</a:t>
          </a:r>
          <a:r>
            <a:rPr lang="en-US" sz="1800" b="1" kern="1200" dirty="0" smtClean="0"/>
            <a:t>`</a:t>
          </a:r>
          <a:endParaRPr lang="en-US" sz="1800" b="1" kern="1200" dirty="0"/>
        </a:p>
      </dsp:txBody>
      <dsp:txXfrm>
        <a:off x="1333404" y="1079397"/>
        <a:ext cx="1371895" cy="685947"/>
      </dsp:txXfrm>
    </dsp:sp>
    <dsp:sp modelId="{8E6409DC-77A1-47AD-8DBF-87B08C09FD5A}">
      <dsp:nvSpPr>
        <dsp:cNvPr id="0" name=""/>
        <dsp:cNvSpPr/>
      </dsp:nvSpPr>
      <dsp:spPr>
        <a:xfrm>
          <a:off x="2780692" y="1904127"/>
          <a:ext cx="1371895" cy="685947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1.1.1</a:t>
          </a:r>
          <a:endParaRPr lang="en-US" sz="1800" b="1" kern="1200" dirty="0"/>
        </a:p>
      </dsp:txBody>
      <dsp:txXfrm>
        <a:off x="2780692" y="1904127"/>
        <a:ext cx="1371895" cy="685947"/>
      </dsp:txXfrm>
    </dsp:sp>
    <dsp:sp modelId="{8C9757DD-4894-463D-A774-0F10B7D4C96E}">
      <dsp:nvSpPr>
        <dsp:cNvPr id="0" name=""/>
        <dsp:cNvSpPr/>
      </dsp:nvSpPr>
      <dsp:spPr>
        <a:xfrm>
          <a:off x="2799432" y="2710108"/>
          <a:ext cx="1371895" cy="685947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1.1.2</a:t>
          </a:r>
          <a:endParaRPr lang="en-US" sz="1800" b="1" kern="1200" dirty="0"/>
        </a:p>
      </dsp:txBody>
      <dsp:txXfrm>
        <a:off x="2799432" y="2710108"/>
        <a:ext cx="1371895" cy="685947"/>
      </dsp:txXfrm>
    </dsp:sp>
    <dsp:sp modelId="{0290B7E0-2A4E-4555-8CEE-04B7BB59F93F}">
      <dsp:nvSpPr>
        <dsp:cNvPr id="0" name=""/>
        <dsp:cNvSpPr/>
      </dsp:nvSpPr>
      <dsp:spPr>
        <a:xfrm>
          <a:off x="1348660" y="3488359"/>
          <a:ext cx="1371895" cy="685947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1.2</a:t>
          </a:r>
          <a:endParaRPr lang="en-US" sz="1800" b="1" kern="1200" dirty="0"/>
        </a:p>
      </dsp:txBody>
      <dsp:txXfrm>
        <a:off x="1348660" y="3488359"/>
        <a:ext cx="1371895" cy="685947"/>
      </dsp:txXfrm>
    </dsp:sp>
    <dsp:sp modelId="{596EF095-26DD-4CF4-BA14-B05A2AB03D94}">
      <dsp:nvSpPr>
        <dsp:cNvPr id="0" name=""/>
        <dsp:cNvSpPr/>
      </dsp:nvSpPr>
      <dsp:spPr>
        <a:xfrm>
          <a:off x="1361816" y="4280772"/>
          <a:ext cx="1371895" cy="685947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Объект 1.3</a:t>
          </a:r>
          <a:endParaRPr lang="en-US" sz="1800" b="1" kern="1200" dirty="0"/>
        </a:p>
      </dsp:txBody>
      <dsp:txXfrm>
        <a:off x="1361816" y="4280772"/>
        <a:ext cx="1371895" cy="685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A7EDB-42F2-4587-A519-4CD36161FFEF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AD74B-4254-4A15-B920-236F271C9A3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5824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докладе будем рассматривать некоторые из принципов </a:t>
            </a:r>
            <a:r>
              <a:rPr lang="en-US" baseline="0" dirty="0" smtClean="0"/>
              <a:t>FRP – </a:t>
            </a:r>
            <a:r>
              <a:rPr lang="ru-RU" baseline="0" dirty="0" smtClean="0"/>
              <a:t>функционального реактивного программирования, применительно к разработке </a:t>
            </a:r>
            <a:r>
              <a:rPr lang="en-US" baseline="0" dirty="0" smtClean="0"/>
              <a:t>UI </a:t>
            </a:r>
            <a:r>
              <a:rPr lang="ru-RU" baseline="0" dirty="0" smtClean="0"/>
              <a:t>под веб.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657159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факту будет создан</a:t>
            </a:r>
            <a:r>
              <a:rPr lang="ru-RU" baseline="0" dirty="0" smtClean="0"/>
              <a:t> новый экземпляр объекта 1.1 и новый экземпляр объектов, которые ссылались на него, но все остальные объекты останутся неизменными.</a:t>
            </a:r>
          </a:p>
          <a:p>
            <a:r>
              <a:rPr lang="ru-RU" baseline="0" dirty="0" smtClean="0"/>
              <a:t>Поэтому в итоге у нас будет для дерева, но с высокой степенью </a:t>
            </a:r>
            <a:r>
              <a:rPr lang="ru-RU" baseline="0" dirty="0" err="1" smtClean="0"/>
              <a:t>переиспользования</a:t>
            </a:r>
            <a:r>
              <a:rPr lang="ru-RU" baseline="0" dirty="0" smtClean="0"/>
              <a:t> памяти.</a:t>
            </a:r>
          </a:p>
          <a:p>
            <a:r>
              <a:rPr lang="ru-RU" baseline="0" dirty="0" smtClean="0"/>
              <a:t>Мало того, оба дерева мы можем совершенно спокойно использовать, например, забегу вперед, для организации истории или отправки на сервер только измененных значений.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0925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факту будет создан</a:t>
            </a:r>
            <a:r>
              <a:rPr lang="ru-RU" baseline="0" dirty="0" smtClean="0"/>
              <a:t> новый экземпляр объекта 1.1 и новый экземпляр объектов, которые ссылались на него, но все остальные объекты останутся неизменными.</a:t>
            </a:r>
          </a:p>
          <a:p>
            <a:r>
              <a:rPr lang="ru-RU" baseline="0" dirty="0" smtClean="0"/>
              <a:t>Поэтому в итоге у нас будет для дерева, но с высокой степенью </a:t>
            </a:r>
            <a:r>
              <a:rPr lang="ru-RU" baseline="0" dirty="0" err="1" smtClean="0"/>
              <a:t>переиспользования</a:t>
            </a:r>
            <a:r>
              <a:rPr lang="ru-RU" baseline="0" dirty="0" smtClean="0"/>
              <a:t> памяти.</a:t>
            </a:r>
          </a:p>
          <a:p>
            <a:r>
              <a:rPr lang="ru-RU" baseline="0" dirty="0" smtClean="0"/>
              <a:t>Мало того, оба дерева мы можем совершенно спокойно использовать, например, забегу вперед, для организации истории или отправки на сервер только измененных значений.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09250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09250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 я хочу рассмотреть</a:t>
            </a:r>
            <a:r>
              <a:rPr lang="ru-RU" baseline="0" dirty="0" smtClean="0"/>
              <a:t> именно </a:t>
            </a:r>
            <a:r>
              <a:rPr lang="en-US" baseline="0" dirty="0" smtClean="0"/>
              <a:t>UI</a:t>
            </a:r>
            <a:r>
              <a:rPr lang="ru-RU" baseline="0" dirty="0" smtClean="0"/>
              <a:t>.</a:t>
            </a:r>
            <a:endParaRPr lang="ru-RU" dirty="0" smtClean="0"/>
          </a:p>
          <a:p>
            <a:r>
              <a:rPr lang="ru-RU" dirty="0" smtClean="0"/>
              <a:t>==========</a:t>
            </a:r>
          </a:p>
          <a:p>
            <a:r>
              <a:rPr lang="ru-RU" dirty="0" smtClean="0"/>
              <a:t>В первую очередь из-за того, что для меня разработка </a:t>
            </a:r>
            <a:r>
              <a:rPr lang="en-US" dirty="0" smtClean="0"/>
              <a:t>UI </a:t>
            </a:r>
            <a:r>
              <a:rPr lang="ru-RU" dirty="0" smtClean="0"/>
              <a:t>особенно под веб</a:t>
            </a:r>
            <a:r>
              <a:rPr lang="ru-RU" baseline="0" dirty="0" smtClean="0"/>
              <a:t> в императивном стиле, даже с применением </a:t>
            </a:r>
            <a:r>
              <a:rPr lang="ru-RU" baseline="0" dirty="0" err="1" smtClean="0"/>
              <a:t>биндингов</a:t>
            </a:r>
            <a:r>
              <a:rPr lang="ru-RU" baseline="0" dirty="0" smtClean="0"/>
              <a:t>, всегда вызывало большое недовольство.</a:t>
            </a:r>
          </a:p>
          <a:p>
            <a:r>
              <a:rPr lang="ru-RU" baseline="0" dirty="0" smtClean="0"/>
              <a:t>Ведь н</a:t>
            </a:r>
            <a:r>
              <a:rPr lang="ru-RU" dirty="0" smtClean="0"/>
              <a:t>а действия пользователя нужно собрать с визуальных компонентов какие-то</a:t>
            </a:r>
            <a:r>
              <a:rPr lang="ru-RU" baseline="0" dirty="0" smtClean="0"/>
              <a:t> данные, потом обработать их, как-то поместить в модель и/или вывести на интерфейс. При этом сами обработчики должны соединять Данные/Визуальные компоненты/Контроллеры. При этом, не смотря на все эти паттерны </a:t>
            </a:r>
            <a:r>
              <a:rPr lang="en-US" baseline="0" dirty="0" smtClean="0"/>
              <a:t>MVC</a:t>
            </a:r>
            <a:r>
              <a:rPr lang="ru-RU" baseline="0" dirty="0" smtClean="0"/>
              <a:t>, изменение одной из этих сущностей всегда приводило к необходимости менять и все остальное. Логика со временем, начинала расплываться, появлялся неявный </a:t>
            </a:r>
            <a:r>
              <a:rPr lang="ru-RU" baseline="0" dirty="0" err="1" smtClean="0"/>
              <a:t>копипаст</a:t>
            </a:r>
            <a:r>
              <a:rPr lang="ru-RU" baseline="0" dirty="0" smtClean="0"/>
              <a:t> и внесение изменения превращалось в костыли или переписывание.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Да можно сказать, что есть </a:t>
            </a:r>
            <a:r>
              <a:rPr lang="ru-RU" baseline="0" dirty="0" err="1" smtClean="0"/>
              <a:t>биндинги</a:t>
            </a:r>
            <a:r>
              <a:rPr lang="ru-RU" baseline="0" dirty="0" smtClean="0"/>
              <a:t>. Но по факту </a:t>
            </a:r>
            <a:r>
              <a:rPr lang="ru-RU" baseline="0" dirty="0" err="1" smtClean="0"/>
              <a:t>бундинг</a:t>
            </a:r>
            <a:r>
              <a:rPr lang="ru-RU" baseline="0" dirty="0" smtClean="0"/>
              <a:t> – это попытка реализовать реактивность, но в очень усеченном виде.</a:t>
            </a:r>
            <a:endParaRPr lang="ru-RU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Может я, конечно, что-то не так делал…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Но для меня разработка </a:t>
            </a:r>
            <a:r>
              <a:rPr lang="en-US" baseline="0" dirty="0" smtClean="0"/>
              <a:t>UI </a:t>
            </a:r>
            <a:r>
              <a:rPr lang="ru-RU" baseline="0" dirty="0" smtClean="0"/>
              <a:t>всегда была болью. И я всегда был недоволен получающимся результатом.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Пока не познакомился с </a:t>
            </a:r>
            <a:r>
              <a:rPr lang="en-US" baseline="0" dirty="0" smtClean="0"/>
              <a:t>FRP, </a:t>
            </a:r>
            <a:r>
              <a:rPr lang="ru-RU" baseline="0" dirty="0" smtClean="0"/>
              <a:t>в случае с вебом это был </a:t>
            </a:r>
            <a:r>
              <a:rPr lang="en-US" baseline="0" dirty="0" err="1" smtClean="0"/>
              <a:t>ReactJS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52528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Начнем</a:t>
            </a:r>
            <a:r>
              <a:rPr lang="ru-RU" baseline="0" dirty="0" smtClean="0"/>
              <a:t> с того, что вариантов реализации </a:t>
            </a:r>
            <a:r>
              <a:rPr lang="en-US" baseline="0" dirty="0" smtClean="0"/>
              <a:t>MVC</a:t>
            </a:r>
            <a:r>
              <a:rPr lang="ru-RU" baseline="0" dirty="0" smtClean="0"/>
              <a:t>/</a:t>
            </a:r>
            <a:r>
              <a:rPr lang="en-US" baseline="0" dirty="0" smtClean="0"/>
              <a:t>MVP </a:t>
            </a:r>
            <a:r>
              <a:rPr lang="ru-RU" baseline="0" dirty="0" smtClean="0"/>
              <a:t>просто тьма. Вообще не понимаю, когда его кто-то называет паттерном.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09250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Креативный вариант, но про пользователя совсем забыли </a:t>
            </a:r>
            <a:r>
              <a:rPr lang="ru-RU" dirty="0" smtClean="0">
                <a:sym typeface="Wingdings" pitchFamily="2" charset="2"/>
              </a:rPr>
              <a:t> + еще несколько различных вариантов стрелочек.</a:t>
            </a:r>
          </a:p>
          <a:p>
            <a:r>
              <a:rPr lang="ru-RU" dirty="0" smtClean="0">
                <a:sym typeface="Wingdings" pitchFamily="2" charset="2"/>
              </a:rPr>
              <a:t>А</a:t>
            </a:r>
            <a:r>
              <a:rPr lang="ru-RU" baseline="0" dirty="0" smtClean="0">
                <a:sym typeface="Wingdings" pitchFamily="2" charset="2"/>
              </a:rPr>
              <a:t> когда подключается </a:t>
            </a:r>
            <a:r>
              <a:rPr lang="ru-RU" baseline="0" dirty="0" err="1" smtClean="0">
                <a:sym typeface="Wingdings" pitchFamily="2" charset="2"/>
              </a:rPr>
              <a:t>биндинг</a:t>
            </a:r>
            <a:r>
              <a:rPr lang="ru-RU" baseline="0" dirty="0" smtClean="0">
                <a:sym typeface="Wingdings" pitchFamily="2" charset="2"/>
              </a:rPr>
              <a:t> совсем становиться непонятно, сайд-эффекты только и </a:t>
            </a:r>
            <a:r>
              <a:rPr lang="ru-RU" baseline="0" dirty="0" err="1" smtClean="0">
                <a:sym typeface="Wingdings" pitchFamily="2" charset="2"/>
              </a:rPr>
              <a:t>плодяться</a:t>
            </a:r>
            <a:r>
              <a:rPr lang="ru-RU" baseline="0" dirty="0" smtClean="0">
                <a:sym typeface="Wingdings" pitchFamily="2" charset="2"/>
              </a:rPr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09250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Самый вменяемый вариант, но есть проблема. В императивном</a:t>
            </a:r>
            <a:r>
              <a:rPr lang="ru-RU" baseline="0" dirty="0" smtClean="0"/>
              <a:t> виде эта реализация крайне сложна. Как </a:t>
            </a:r>
            <a:r>
              <a:rPr lang="ru-RU" baseline="0" dirty="0" err="1" smtClean="0"/>
              <a:t>замапить</a:t>
            </a:r>
            <a:r>
              <a:rPr lang="ru-RU" baseline="0" dirty="0" smtClean="0"/>
              <a:t> модель на </a:t>
            </a:r>
            <a:r>
              <a:rPr lang="en-US" baseline="0" dirty="0" smtClean="0"/>
              <a:t>View </a:t>
            </a:r>
            <a:r>
              <a:rPr lang="ru-RU" baseline="0" dirty="0" smtClean="0"/>
              <a:t>без контроллера</a:t>
            </a:r>
            <a:r>
              <a:rPr lang="en-US" baseline="0" dirty="0" smtClean="0"/>
              <a:t>?</a:t>
            </a:r>
            <a:r>
              <a:rPr lang="ru-RU" baseline="0" dirty="0" smtClean="0"/>
              <a:t> Да можно попробовать подключить </a:t>
            </a:r>
            <a:r>
              <a:rPr lang="ru-RU" baseline="0" dirty="0" err="1" smtClean="0"/>
              <a:t>биндинг</a:t>
            </a:r>
            <a:r>
              <a:rPr lang="ru-RU" baseline="0" dirty="0" smtClean="0"/>
              <a:t> (данных на </a:t>
            </a:r>
            <a:r>
              <a:rPr lang="ru-RU" baseline="0" dirty="0" err="1" smtClean="0"/>
              <a:t>контролы</a:t>
            </a:r>
            <a:r>
              <a:rPr lang="ru-RU" baseline="0" dirty="0" smtClean="0"/>
              <a:t> и обратно), однако обычно он двунаправленный и тогда паттерн рушиться.</a:t>
            </a:r>
          </a:p>
          <a:p>
            <a:r>
              <a:rPr lang="ru-RU" baseline="0" dirty="0" smtClean="0"/>
              <a:t>Ну и на самом деле </a:t>
            </a:r>
            <a:r>
              <a:rPr lang="ru-RU" baseline="0" dirty="0" err="1" smtClean="0"/>
              <a:t>биндинг</a:t>
            </a:r>
            <a:r>
              <a:rPr lang="ru-RU" baseline="0" dirty="0" smtClean="0"/>
              <a:t> – это попытка воспользоваться, как раз принципом реактивного программирования.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09250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Универсальные </a:t>
            </a:r>
            <a:r>
              <a:rPr lang="en-US" dirty="0" smtClean="0"/>
              <a:t>FRP </a:t>
            </a:r>
            <a:r>
              <a:rPr lang="ru-RU" dirty="0" smtClean="0"/>
              <a:t>языки (</a:t>
            </a:r>
            <a:r>
              <a:rPr lang="en-US" dirty="0" err="1" smtClean="0"/>
              <a:t>Scala</a:t>
            </a:r>
            <a:r>
              <a:rPr lang="en-US" dirty="0" smtClean="0"/>
              <a:t>,</a:t>
            </a:r>
            <a:r>
              <a:rPr lang="en-US" baseline="0" dirty="0" smtClean="0"/>
              <a:t> Elm</a:t>
            </a:r>
            <a:r>
              <a:rPr lang="ru-RU" dirty="0" smtClean="0"/>
              <a:t>) – довольно страшно выглядят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Уж не говоря про теорию.</a:t>
            </a:r>
            <a:endParaRPr lang="ru-RU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206222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987146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40160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…</a:t>
            </a:r>
          </a:p>
          <a:p>
            <a:r>
              <a:rPr lang="ru-RU" dirty="0" smtClean="0"/>
              <a:t>Да-да у нас как у любой уважающей себя компании, есть свои велосипеды с квадратными колесами.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305908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Главное свойство – невозможность изменения объекта после создания.</a:t>
            </a:r>
          </a:p>
          <a:p>
            <a:endParaRPr lang="ru-RU" dirty="0" smtClean="0"/>
          </a:p>
          <a:p>
            <a:r>
              <a:rPr lang="ru-RU" dirty="0" smtClean="0"/>
              <a:t>Однако</a:t>
            </a:r>
            <a:r>
              <a:rPr lang="ru-RU" baseline="0" dirty="0" smtClean="0"/>
              <a:t> – это не означает, что при изменении одного объекта, нужно пересоздавать весь граф. Рассмотрим на примере…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70463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 самом деле </a:t>
            </a:r>
            <a:r>
              <a:rPr lang="en-US" dirty="0" smtClean="0"/>
              <a:t>Dispatcher</a:t>
            </a:r>
            <a:r>
              <a:rPr lang="en-US" baseline="0" dirty="0" smtClean="0"/>
              <a:t> </a:t>
            </a:r>
            <a:r>
              <a:rPr lang="ru-RU" baseline="0" dirty="0" smtClean="0"/>
              <a:t>можно убрать – это нюансы внутренней реализации.</a:t>
            </a:r>
            <a:endParaRPr lang="ru-RU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401603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401603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401603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69252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6737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Будем</a:t>
            </a:r>
            <a:r>
              <a:rPr lang="ru-RU" baseline="0" dirty="0" smtClean="0"/>
              <a:t> рассматривать только те элементы </a:t>
            </a:r>
            <a:r>
              <a:rPr lang="en-US" baseline="0" dirty="0" smtClean="0"/>
              <a:t>FRP</a:t>
            </a:r>
            <a:r>
              <a:rPr lang="ru-RU" baseline="0" dirty="0" smtClean="0"/>
              <a:t>, на которые обратим внимание в рамках этой презентации.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(</a:t>
            </a:r>
            <a:r>
              <a:rPr lang="en-US" dirty="0" smtClean="0"/>
              <a:t>FRP</a:t>
            </a:r>
            <a:r>
              <a:rPr lang="ru-RU" dirty="0" smtClean="0"/>
              <a:t> — это программирование в декларативном стиле с изменяющимися во времени значениями)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099361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Управление поведением приложения на основе потока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т.е. изменение данных, приводит к автоматическому изменению поведения.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Пример: табличный процессор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7046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0925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Главное свойство – невозможность изменения объекта после создания.</a:t>
            </a:r>
          </a:p>
          <a:p>
            <a:endParaRPr lang="ru-RU" dirty="0" smtClean="0"/>
          </a:p>
          <a:p>
            <a:r>
              <a:rPr lang="ru-RU" dirty="0" smtClean="0"/>
              <a:t>Однако</a:t>
            </a:r>
            <a:r>
              <a:rPr lang="ru-RU" baseline="0" dirty="0" smtClean="0"/>
              <a:t> – это не означает, что при изменении одного объекта, нужно пересоздавать весь граф. Рассмотрим на примере…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7046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Возьмем дерево объектов, т.к.</a:t>
            </a:r>
            <a:r>
              <a:rPr lang="ru-RU" baseline="0" dirty="0" smtClean="0"/>
              <a:t> по факту, конечно, никто в здравом уме не будет на клиентской части работать с произвольным графом.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09250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Попытаемся</a:t>
            </a:r>
            <a:r>
              <a:rPr lang="ru-RU" baseline="0" dirty="0" smtClean="0"/>
              <a:t> изменить объект в середине дерева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0925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54907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8827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38697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1803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8974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6768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33410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416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3594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38704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BDAE-A562-4667-82DD-5BE61974BD31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E319-0919-499D-AD1F-7963255D100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7435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8BDAE-A562-4667-82DD-5BE61974BD31}" type="datetimeFigureOut">
              <a:rPr lang="id-ID" smtClean="0"/>
              <a:pPr/>
              <a:t>12/10/2017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E319-0919-499D-AD1F-7963255D100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3356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" y="-22322"/>
            <a:ext cx="9144001" cy="6916926"/>
            <a:chOff x="-1" y="-22322"/>
            <a:chExt cx="12192001" cy="6916926"/>
          </a:xfrm>
        </p:grpSpPr>
        <p:sp>
          <p:nvSpPr>
            <p:cNvPr id="20" name="Rectangle 19"/>
            <p:cNvSpPr/>
            <p:nvPr/>
          </p:nvSpPr>
          <p:spPr>
            <a:xfrm>
              <a:off x="-1" y="-1"/>
              <a:ext cx="12192001" cy="68946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" y="-22322"/>
              <a:ext cx="12192001" cy="69169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1544344" y="1382035"/>
            <a:ext cx="6178323" cy="1920526"/>
          </a:xfr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Arial" panose="020B0604020202020204" pitchFamily="34" charset="0"/>
              </a:rPr>
              <a:t>Принципы функционального реактивного подхода</a:t>
            </a:r>
            <a:endParaRPr 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723291" y="3654536"/>
            <a:ext cx="5820431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примере реактивности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иммутабельности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UI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26124" y="4837127"/>
            <a:ext cx="1890000" cy="1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29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10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xmlns="" val="611468145"/>
              </p:ext>
            </p:extLst>
          </p:nvPr>
        </p:nvGraphicFramePr>
        <p:xfrm>
          <a:off x="541779" y="1153200"/>
          <a:ext cx="7308230" cy="489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ontent Placeholder 7"/>
          <p:cNvSpPr txBox="1">
            <a:spLocks/>
          </p:cNvSpPr>
          <p:nvPr/>
        </p:nvSpPr>
        <p:spPr>
          <a:xfrm>
            <a:off x="2359356" y="198814"/>
            <a:ext cx="4526291" cy="82067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Пример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1825035" y="4928726"/>
            <a:ext cx="233464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844491" y="5713424"/>
            <a:ext cx="233464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808300" y="2561662"/>
            <a:ext cx="233464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242031" y="3369059"/>
            <a:ext cx="233464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254479" y="4156998"/>
            <a:ext cx="233464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/>
          <p:cNvGrpSpPr/>
          <p:nvPr/>
        </p:nvGrpSpPr>
        <p:grpSpPr>
          <a:xfrm>
            <a:off x="5734929" y="1542303"/>
            <a:ext cx="1351198" cy="675599"/>
            <a:chOff x="2903944" y="1875027"/>
            <a:chExt cx="1351198" cy="675599"/>
          </a:xfrm>
          <a:solidFill>
            <a:schemeClr val="accent5"/>
          </a:solidFill>
        </p:grpSpPr>
        <p:sp>
          <p:nvSpPr>
            <p:cNvPr id="20" name="Прямоугольник 19"/>
            <p:cNvSpPr/>
            <p:nvPr/>
          </p:nvSpPr>
          <p:spPr>
            <a:xfrm>
              <a:off x="2903944" y="1875027"/>
              <a:ext cx="1351198" cy="6755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Прямоугольник 20"/>
            <p:cNvSpPr/>
            <p:nvPr/>
          </p:nvSpPr>
          <p:spPr>
            <a:xfrm>
              <a:off x="2903944" y="1875027"/>
              <a:ext cx="1351198" cy="67559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/>
                <a:t>Объект 1 </a:t>
              </a:r>
              <a:r>
                <a:rPr lang="en-US" dirty="0"/>
                <a:t>`</a:t>
              </a:r>
              <a:endParaRPr lang="en-US" sz="1800" kern="1200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6847125" y="2407021"/>
            <a:ext cx="1351198" cy="675599"/>
            <a:chOff x="2903944" y="1875027"/>
            <a:chExt cx="1351198" cy="675599"/>
          </a:xfrm>
          <a:solidFill>
            <a:schemeClr val="accent5"/>
          </a:solidFill>
        </p:grpSpPr>
        <p:sp>
          <p:nvSpPr>
            <p:cNvPr id="23" name="Прямоугольник 22"/>
            <p:cNvSpPr/>
            <p:nvPr/>
          </p:nvSpPr>
          <p:spPr>
            <a:xfrm>
              <a:off x="2903944" y="1875027"/>
              <a:ext cx="1351198" cy="6755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Прямоугольник 23"/>
            <p:cNvSpPr/>
            <p:nvPr/>
          </p:nvSpPr>
          <p:spPr>
            <a:xfrm>
              <a:off x="2903944" y="1875027"/>
              <a:ext cx="1351198" cy="67559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kern="1200" dirty="0" smtClean="0"/>
                <a:t>Объект 1.1 </a:t>
              </a:r>
              <a:r>
                <a:rPr lang="en-US" dirty="0"/>
                <a:t>`</a:t>
              </a:r>
              <a:endParaRPr lang="en-US" sz="1800" kern="1200" dirty="0"/>
            </a:p>
          </p:txBody>
        </p:sp>
      </p:grpSp>
      <p:cxnSp>
        <p:nvCxnSpPr>
          <p:cNvPr id="10" name="Прямая соединительная линия 9"/>
          <p:cNvCxnSpPr/>
          <p:nvPr/>
        </p:nvCxnSpPr>
        <p:spPr>
          <a:xfrm>
            <a:off x="6040877" y="2217902"/>
            <a:ext cx="0" cy="349552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3371211" y="5713424"/>
            <a:ext cx="266966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3371211" y="4928726"/>
            <a:ext cx="266966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24" idx="1"/>
          </p:cNvCxnSpPr>
          <p:nvPr/>
        </p:nvCxnSpPr>
        <p:spPr>
          <a:xfrm flipH="1" flipV="1">
            <a:off x="6040877" y="2744820"/>
            <a:ext cx="806248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7522724" y="3082620"/>
            <a:ext cx="0" cy="107437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4795736" y="4156998"/>
            <a:ext cx="272698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795736" y="3369059"/>
            <a:ext cx="272698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6652183" y="2744820"/>
            <a:ext cx="233464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4756824" y="3369059"/>
            <a:ext cx="278859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4756824" y="4156998"/>
            <a:ext cx="278859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3348513" y="4928726"/>
            <a:ext cx="278859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3338786" y="5713424"/>
            <a:ext cx="278859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5663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11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xmlns="" val="1576780971"/>
              </p:ext>
            </p:extLst>
          </p:nvPr>
        </p:nvGraphicFramePr>
        <p:xfrm>
          <a:off x="320138" y="1237509"/>
          <a:ext cx="7084707" cy="4967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ontent Placeholder 7"/>
          <p:cNvSpPr txBox="1">
            <a:spLocks/>
          </p:cNvSpPr>
          <p:nvPr/>
        </p:nvSpPr>
        <p:spPr>
          <a:xfrm>
            <a:off x="2359356" y="198814"/>
            <a:ext cx="4526291" cy="82067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Пример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11" name="Diagram 15"/>
          <p:cNvGraphicFramePr/>
          <p:nvPr>
            <p:extLst>
              <p:ext uri="{D42A27DB-BD31-4B8C-83A1-F6EECF244321}">
                <p14:modId xmlns:p14="http://schemas.microsoft.com/office/powerpoint/2010/main" xmlns="" val="912485950"/>
              </p:ext>
            </p:extLst>
          </p:nvPr>
        </p:nvGraphicFramePr>
        <p:xfrm>
          <a:off x="4707272" y="1208131"/>
          <a:ext cx="7084707" cy="4967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xmlns="" val="224136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12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2169266" y="1004670"/>
            <a:ext cx="4955301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3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Кто разрабатывает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UI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074" name="Picture 2" descr="C:\Users\malysheva\Desktop\services_ok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6715" y="2278715"/>
            <a:ext cx="320040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0848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Rectangle 425"/>
          <p:cNvSpPr/>
          <p:nvPr/>
        </p:nvSpPr>
        <p:spPr>
          <a:xfrm flipH="1">
            <a:off x="0" y="-422031"/>
            <a:ext cx="9144000" cy="5472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13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428" name="Title 13"/>
          <p:cNvSpPr txBox="1">
            <a:spLocks/>
          </p:cNvSpPr>
          <p:nvPr/>
        </p:nvSpPr>
        <p:spPr>
          <a:xfrm>
            <a:off x="824006" y="2123632"/>
            <a:ext cx="7874685" cy="19389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bg1"/>
                </a:solidFill>
                <a:latin typeface="+mn-lt"/>
              </a:rPr>
              <a:t>Создание UI – всегда </a:t>
            </a:r>
            <a:r>
              <a:rPr lang="ru-RU" sz="4000" dirty="0" smtClean="0">
                <a:solidFill>
                  <a:schemeClr val="bg1"/>
                </a:solidFill>
                <a:latin typeface="+mn-lt"/>
              </a:rPr>
              <a:t>боль</a:t>
            </a:r>
          </a:p>
          <a:p>
            <a:endParaRPr lang="ru-RU" sz="4000" dirty="0">
              <a:solidFill>
                <a:schemeClr val="bg1"/>
              </a:solidFill>
              <a:latin typeface="+mn-lt"/>
            </a:endParaRPr>
          </a:p>
          <a:p>
            <a:r>
              <a:rPr lang="ru-RU" sz="4000" dirty="0">
                <a:solidFill>
                  <a:schemeClr val="bg1"/>
                </a:solidFill>
                <a:latin typeface="+mn-lt"/>
              </a:rPr>
              <a:t>Создание UI под веб – адская боль</a:t>
            </a:r>
          </a:p>
        </p:txBody>
      </p:sp>
      <p:sp>
        <p:nvSpPr>
          <p:cNvPr id="33" name="Content Placeholder 7"/>
          <p:cNvSpPr txBox="1">
            <a:spLocks/>
          </p:cNvSpPr>
          <p:nvPr/>
        </p:nvSpPr>
        <p:spPr>
          <a:xfrm>
            <a:off x="1246032" y="331115"/>
            <a:ext cx="6716785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3600" dirty="0">
                <a:latin typeface="+mj-lt"/>
              </a:rPr>
              <a:t>Из собственного </a:t>
            </a:r>
            <a:r>
              <a:rPr lang="ru-RU" sz="3600" dirty="0" smtClean="0">
                <a:latin typeface="+mj-lt"/>
              </a:rPr>
              <a:t>опыта</a:t>
            </a:r>
            <a:endParaRPr lang="en-US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295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14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827970" y="198814"/>
            <a:ext cx="7624248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3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Варианты реализации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MVC/MVP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832509" y="5809111"/>
            <a:ext cx="561517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/>
              <a:t>Самый </a:t>
            </a:r>
            <a:r>
              <a:rPr lang="ru-RU" sz="2400" dirty="0" smtClean="0"/>
              <a:t>отмороженный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947831" y="3422139"/>
            <a:ext cx="1656184" cy="1584176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342762" y="3689583"/>
            <a:ext cx="2160240" cy="14401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5435" y="1769383"/>
            <a:ext cx="230425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Улыбающееся лицо 10"/>
          <p:cNvSpPr/>
          <p:nvPr/>
        </p:nvSpPr>
        <p:spPr>
          <a:xfrm>
            <a:off x="7000645" y="1809378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968192" y="2658345"/>
            <a:ext cx="121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Прямая со стрелкой 12"/>
          <p:cNvCxnSpPr>
            <a:stCxn id="9" idx="0"/>
            <a:endCxn id="10" idx="3"/>
          </p:cNvCxnSpPr>
          <p:nvPr/>
        </p:nvCxnSpPr>
        <p:spPr>
          <a:xfrm flipH="1" flipV="1">
            <a:off x="5159691" y="2273439"/>
            <a:ext cx="1263191" cy="141614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2"/>
            <a:endCxn id="9" idx="2"/>
          </p:cNvCxnSpPr>
          <p:nvPr/>
        </p:nvCxnSpPr>
        <p:spPr>
          <a:xfrm>
            <a:off x="4007563" y="2777495"/>
            <a:ext cx="1335199" cy="163216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4"/>
            <a:endCxn id="10" idx="2"/>
          </p:cNvCxnSpPr>
          <p:nvPr/>
        </p:nvCxnSpPr>
        <p:spPr>
          <a:xfrm flipV="1">
            <a:off x="2604015" y="2777495"/>
            <a:ext cx="1403548" cy="14367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1"/>
            <a:endCxn id="8" idx="1"/>
          </p:cNvCxnSpPr>
          <p:nvPr/>
        </p:nvCxnSpPr>
        <p:spPr>
          <a:xfrm flipH="1">
            <a:off x="1775923" y="2273439"/>
            <a:ext cx="1079512" cy="1148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2"/>
            <a:endCxn id="10" idx="3"/>
          </p:cNvCxnSpPr>
          <p:nvPr/>
        </p:nvCxnSpPr>
        <p:spPr>
          <a:xfrm flipH="1">
            <a:off x="5159691" y="2266578"/>
            <a:ext cx="1840954" cy="686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9493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15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615860" y="198814"/>
            <a:ext cx="7624248" cy="82067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3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Креативненько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1368252" y="3545736"/>
            <a:ext cx="1656184" cy="1584176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5796136" y="3617744"/>
            <a:ext cx="2160240" cy="14401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275856" y="1892980"/>
            <a:ext cx="2304256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" name="Прямая со стрелкой 23"/>
          <p:cNvCxnSpPr>
            <a:stCxn id="22" idx="0"/>
            <a:endCxn id="23" idx="3"/>
          </p:cNvCxnSpPr>
          <p:nvPr/>
        </p:nvCxnSpPr>
        <p:spPr>
          <a:xfrm flipH="1" flipV="1">
            <a:off x="5580112" y="2397036"/>
            <a:ext cx="1296144" cy="122070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3" idx="2"/>
            <a:endCxn id="22" idx="2"/>
          </p:cNvCxnSpPr>
          <p:nvPr/>
        </p:nvCxnSpPr>
        <p:spPr>
          <a:xfrm>
            <a:off x="4427984" y="2901092"/>
            <a:ext cx="1368152" cy="14367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2" idx="2"/>
            <a:endCxn id="21" idx="4"/>
          </p:cNvCxnSpPr>
          <p:nvPr/>
        </p:nvCxnSpPr>
        <p:spPr>
          <a:xfrm flipH="1">
            <a:off x="3024436" y="4337824"/>
            <a:ext cx="277170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3" idx="1"/>
            <a:endCxn id="21" idx="1"/>
          </p:cNvCxnSpPr>
          <p:nvPr/>
        </p:nvCxnSpPr>
        <p:spPr>
          <a:xfrm flipH="1">
            <a:off x="2196344" y="2397036"/>
            <a:ext cx="1079512" cy="1148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346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16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615860" y="198814"/>
            <a:ext cx="7624248" cy="82067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3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Вменяемый, но…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Блок-схема: магнитный диск 12"/>
          <p:cNvSpPr/>
          <p:nvPr/>
        </p:nvSpPr>
        <p:spPr>
          <a:xfrm>
            <a:off x="3576272" y="1370517"/>
            <a:ext cx="1656184" cy="158417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899592" y="2954693"/>
            <a:ext cx="2160240" cy="14401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724128" y="3170717"/>
            <a:ext cx="2304256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" name="Прямая со стрелкой 15"/>
          <p:cNvCxnSpPr>
            <a:stCxn id="13" idx="2"/>
            <a:endCxn id="14" idx="0"/>
          </p:cNvCxnSpPr>
          <p:nvPr/>
        </p:nvCxnSpPr>
        <p:spPr>
          <a:xfrm flipH="1">
            <a:off x="1979712" y="2162605"/>
            <a:ext cx="1596560" cy="7920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8" idx="6"/>
            <a:endCxn id="15" idx="2"/>
          </p:cNvCxnSpPr>
          <p:nvPr/>
        </p:nvCxnSpPr>
        <p:spPr>
          <a:xfrm flipV="1">
            <a:off x="4800842" y="4178829"/>
            <a:ext cx="2075414" cy="107668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4" idx="4"/>
            <a:endCxn id="28" idx="2"/>
          </p:cNvCxnSpPr>
          <p:nvPr/>
        </p:nvCxnSpPr>
        <p:spPr>
          <a:xfrm>
            <a:off x="1979712" y="4394853"/>
            <a:ext cx="1906730" cy="86066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5" idx="0"/>
            <a:endCxn id="13" idx="4"/>
          </p:cNvCxnSpPr>
          <p:nvPr/>
        </p:nvCxnSpPr>
        <p:spPr>
          <a:xfrm flipH="1" flipV="1">
            <a:off x="5232456" y="2162605"/>
            <a:ext cx="1643800" cy="100811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Улыбающееся лицо 27"/>
          <p:cNvSpPr/>
          <p:nvPr/>
        </p:nvSpPr>
        <p:spPr>
          <a:xfrm>
            <a:off x="3886442" y="4798316"/>
            <a:ext cx="914400" cy="9144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779912" y="5559175"/>
            <a:ext cx="121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366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1206230"/>
            <a:ext cx="9144000" cy="4570941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479172" y="4977151"/>
            <a:ext cx="6172200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на примере </a:t>
            </a:r>
            <a:r>
              <a:rPr lang="en-US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ReactJS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24" name="Title 13"/>
          <p:cNvSpPr txBox="1">
            <a:spLocks/>
          </p:cNvSpPr>
          <p:nvPr/>
        </p:nvSpPr>
        <p:spPr>
          <a:xfrm>
            <a:off x="982494" y="1935804"/>
            <a:ext cx="7529208" cy="1687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>
                <a:solidFill>
                  <a:schemeClr val="bg1"/>
                </a:solidFill>
                <a:latin typeface="+mn-lt"/>
              </a:rPr>
              <a:t>Посмотрим как может быть реализована реактивность</a:t>
            </a:r>
            <a:endParaRPr lang="en-US" sz="4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764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23063" y="3009715"/>
            <a:ext cx="9167063" cy="1935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Добавим </a:t>
            </a:r>
            <a:r>
              <a:rPr lang="ru-RU" sz="3200" b="1" dirty="0" smtClean="0"/>
              <a:t>обработчики</a:t>
            </a:r>
            <a:endParaRPr lang="en-US" sz="3200" b="1" dirty="0"/>
          </a:p>
        </p:txBody>
      </p:sp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18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411" name="Content Placeholder 7"/>
          <p:cNvSpPr txBox="1">
            <a:spLocks/>
          </p:cNvSpPr>
          <p:nvPr/>
        </p:nvSpPr>
        <p:spPr>
          <a:xfrm>
            <a:off x="780249" y="866174"/>
            <a:ext cx="7850282" cy="83747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Где же тут реактивность?</a:t>
            </a:r>
            <a:endParaRPr lang="en-US" sz="36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6457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19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411" name="Content Placeholder 7"/>
          <p:cNvSpPr txBox="1">
            <a:spLocks/>
          </p:cNvSpPr>
          <p:nvPr/>
        </p:nvSpPr>
        <p:spPr>
          <a:xfrm>
            <a:off x="3200340" y="347470"/>
            <a:ext cx="4526291" cy="82067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3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Недостатки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33569" y="1551114"/>
            <a:ext cx="5203942" cy="4556940"/>
            <a:chOff x="4648245" y="2027086"/>
            <a:chExt cx="2849835" cy="3308031"/>
          </a:xfrm>
        </p:grpSpPr>
        <p:sp>
          <p:nvSpPr>
            <p:cNvPr id="45" name="Freeform 44"/>
            <p:cNvSpPr/>
            <p:nvPr/>
          </p:nvSpPr>
          <p:spPr>
            <a:xfrm>
              <a:off x="4648245" y="2309590"/>
              <a:ext cx="1387025" cy="2743466"/>
            </a:xfrm>
            <a:custGeom>
              <a:avLst/>
              <a:gdLst>
                <a:gd name="connsiteX0" fmla="*/ 279481 w 2743466"/>
                <a:gd name="connsiteY0" fmla="*/ 0 h 1676548"/>
                <a:gd name="connsiteX1" fmla="*/ 2463985 w 2743466"/>
                <a:gd name="connsiteY1" fmla="*/ 0 h 1676548"/>
                <a:gd name="connsiteX2" fmla="*/ 2743466 w 2743466"/>
                <a:gd name="connsiteY2" fmla="*/ 279481 h 1676548"/>
                <a:gd name="connsiteX3" fmla="*/ 2743466 w 2743466"/>
                <a:gd name="connsiteY3" fmla="*/ 1676548 h 1676548"/>
                <a:gd name="connsiteX4" fmla="*/ 2743466 w 2743466"/>
                <a:gd name="connsiteY4" fmla="*/ 1676548 h 1676548"/>
                <a:gd name="connsiteX5" fmla="*/ 0 w 2743466"/>
                <a:gd name="connsiteY5" fmla="*/ 1676548 h 1676548"/>
                <a:gd name="connsiteX6" fmla="*/ 0 w 2743466"/>
                <a:gd name="connsiteY6" fmla="*/ 1676548 h 1676548"/>
                <a:gd name="connsiteX7" fmla="*/ 0 w 2743466"/>
                <a:gd name="connsiteY7" fmla="*/ 279481 h 1676548"/>
                <a:gd name="connsiteX8" fmla="*/ 279481 w 2743466"/>
                <a:gd name="connsiteY8" fmla="*/ 0 h 167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3466" h="1676548">
                  <a:moveTo>
                    <a:pt x="1" y="1505756"/>
                  </a:moveTo>
                  <a:lnTo>
                    <a:pt x="1" y="170792"/>
                  </a:lnTo>
                  <a:cubicBezTo>
                    <a:pt x="1" y="76466"/>
                    <a:pt x="204757" y="0"/>
                    <a:pt x="457337" y="0"/>
                  </a:cubicBezTo>
                  <a:lnTo>
                    <a:pt x="2743465" y="0"/>
                  </a:lnTo>
                  <a:lnTo>
                    <a:pt x="2743465" y="0"/>
                  </a:lnTo>
                  <a:lnTo>
                    <a:pt x="2743465" y="1676548"/>
                  </a:lnTo>
                  <a:lnTo>
                    <a:pt x="2743465" y="1676548"/>
                  </a:lnTo>
                  <a:lnTo>
                    <a:pt x="457337" y="1676548"/>
                  </a:lnTo>
                  <a:cubicBezTo>
                    <a:pt x="204757" y="1676548"/>
                    <a:pt x="1" y="1600082"/>
                    <a:pt x="1" y="15057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8067" tIns="342208" rIns="234316" bIns="342206" numCol="1" spcCol="1270" anchor="t" anchorCtr="0">
              <a:noAutofit/>
            </a:bodyPr>
            <a:lstStyle/>
            <a:p>
              <a:pPr lvl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400" kern="12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6111400" y="2309590"/>
              <a:ext cx="1386680" cy="2743466"/>
            </a:xfrm>
            <a:custGeom>
              <a:avLst/>
              <a:gdLst>
                <a:gd name="connsiteX0" fmla="*/ 279481 w 2743466"/>
                <a:gd name="connsiteY0" fmla="*/ 0 h 1676548"/>
                <a:gd name="connsiteX1" fmla="*/ 2463985 w 2743466"/>
                <a:gd name="connsiteY1" fmla="*/ 0 h 1676548"/>
                <a:gd name="connsiteX2" fmla="*/ 2743466 w 2743466"/>
                <a:gd name="connsiteY2" fmla="*/ 279481 h 1676548"/>
                <a:gd name="connsiteX3" fmla="*/ 2743466 w 2743466"/>
                <a:gd name="connsiteY3" fmla="*/ 1676548 h 1676548"/>
                <a:gd name="connsiteX4" fmla="*/ 2743466 w 2743466"/>
                <a:gd name="connsiteY4" fmla="*/ 1676548 h 1676548"/>
                <a:gd name="connsiteX5" fmla="*/ 0 w 2743466"/>
                <a:gd name="connsiteY5" fmla="*/ 1676548 h 1676548"/>
                <a:gd name="connsiteX6" fmla="*/ 0 w 2743466"/>
                <a:gd name="connsiteY6" fmla="*/ 1676548 h 1676548"/>
                <a:gd name="connsiteX7" fmla="*/ 0 w 2743466"/>
                <a:gd name="connsiteY7" fmla="*/ 279481 h 1676548"/>
                <a:gd name="connsiteX8" fmla="*/ 279481 w 2743466"/>
                <a:gd name="connsiteY8" fmla="*/ 0 h 167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3466" h="1676548">
                  <a:moveTo>
                    <a:pt x="2743466" y="170792"/>
                  </a:moveTo>
                  <a:lnTo>
                    <a:pt x="2743466" y="1505756"/>
                  </a:lnTo>
                  <a:cubicBezTo>
                    <a:pt x="2743466" y="1600082"/>
                    <a:pt x="2538709" y="1676548"/>
                    <a:pt x="2286129" y="1676548"/>
                  </a:cubicBezTo>
                  <a:lnTo>
                    <a:pt x="0" y="1676548"/>
                  </a:lnTo>
                  <a:lnTo>
                    <a:pt x="0" y="16765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86129" y="0"/>
                  </a:lnTo>
                  <a:cubicBezTo>
                    <a:pt x="2538709" y="0"/>
                    <a:pt x="2743466" y="76466"/>
                    <a:pt x="2743466" y="1707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50000"/>
                <a:hueOff val="-1487505"/>
                <a:satOff val="-69014"/>
                <a:lumOff val="521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4315" tIns="342208" rIns="238067" bIns="342206" numCol="1" spcCol="1270" anchor="t" anchorCtr="0">
              <a:noAutofit/>
            </a:bodyPr>
            <a:lstStyle/>
            <a:p>
              <a:pPr lvl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4400" kern="1200" dirty="0"/>
            </a:p>
          </p:txBody>
        </p:sp>
        <p:sp>
          <p:nvSpPr>
            <p:cNvPr id="47" name="Block Arc 46"/>
            <p:cNvSpPr/>
            <p:nvPr/>
          </p:nvSpPr>
          <p:spPr>
            <a:xfrm>
              <a:off x="5713164" y="2027086"/>
              <a:ext cx="719999" cy="539991"/>
            </a:xfrm>
            <a:prstGeom prst="blockArc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Block Arc 47"/>
            <p:cNvSpPr/>
            <p:nvPr/>
          </p:nvSpPr>
          <p:spPr>
            <a:xfrm rot="10800000">
              <a:off x="5713164" y="4795126"/>
              <a:ext cx="719999" cy="539991"/>
            </a:xfrm>
            <a:prstGeom prst="blockArc">
              <a:avLst/>
            </a:prstGeom>
            <a:solidFill>
              <a:schemeClr val="accent5"/>
            </a:solidFill>
            <a:ln w="25400"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-1433582"/>
                <a:satOff val="-34544"/>
                <a:lumOff val="-20785"/>
                <a:alphaOff val="0"/>
              </a:schemeClr>
            </a:fillRef>
            <a:effectRef idx="0">
              <a:schemeClr val="accent2">
                <a:hueOff val="-1433582"/>
                <a:satOff val="-34544"/>
                <a:lumOff val="-207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718998" y="2494507"/>
              <a:ext cx="1211901" cy="231462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000" b="1" dirty="0" smtClean="0">
                  <a:solidFill>
                    <a:schemeClr val="bg1"/>
                  </a:solidFill>
                  <a:ea typeface="Roboto" panose="02000000000000000000" pitchFamily="2" charset="0"/>
                </a:rPr>
                <a:t>В </a:t>
              </a:r>
              <a:r>
                <a:rPr lang="ru-RU" sz="2000" b="1" dirty="0" err="1" smtClean="0">
                  <a:solidFill>
                    <a:schemeClr val="bg1"/>
                  </a:solidFill>
                  <a:ea typeface="Roboto" panose="02000000000000000000" pitchFamily="2" charset="0"/>
                </a:rPr>
                <a:t>мутабельной</a:t>
              </a:r>
              <a:r>
                <a:rPr lang="ru-RU" sz="2000" b="1" dirty="0" smtClean="0">
                  <a:solidFill>
                    <a:schemeClr val="bg1"/>
                  </a:solidFill>
                  <a:ea typeface="Roboto" panose="02000000000000000000" pitchFamily="2" charset="0"/>
                </a:rPr>
                <a:t> модели </a:t>
              </a:r>
              <a:r>
                <a:rPr lang="ru-RU" sz="2000" b="1" dirty="0">
                  <a:solidFill>
                    <a:schemeClr val="bg1"/>
                  </a:solidFill>
                  <a:ea typeface="Roboto" panose="02000000000000000000" pitchFamily="2" charset="0"/>
                </a:rPr>
                <a:t>очень дорого определить что изменилось. Работать приходиться </a:t>
              </a:r>
              <a:r>
                <a:rPr lang="ru-RU" sz="2000" b="1" dirty="0" smtClean="0">
                  <a:solidFill>
                    <a:schemeClr val="bg1"/>
                  </a:solidFill>
                  <a:ea typeface="Roboto" panose="02000000000000000000" pitchFamily="2" charset="0"/>
                </a:rPr>
                <a:t>как </a:t>
              </a:r>
              <a:r>
                <a:rPr lang="ru-RU" sz="2000" b="1" dirty="0">
                  <a:solidFill>
                    <a:schemeClr val="bg1"/>
                  </a:solidFill>
                  <a:ea typeface="Roboto" panose="02000000000000000000" pitchFamily="2" charset="0"/>
                </a:rPr>
                <a:t>будто поменялась вся модель.</a:t>
              </a:r>
            </a:p>
          </p:txBody>
        </p: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6204726" y="2494507"/>
              <a:ext cx="1211901" cy="231462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2000" b="1" dirty="0">
                  <a:solidFill>
                    <a:schemeClr val="bg1"/>
                  </a:solidFill>
                  <a:ea typeface="Roboto" panose="02000000000000000000" pitchFamily="2" charset="0"/>
                </a:rPr>
                <a:t>Есть риск что в глубине компонент поменяет глобальную модель, что вызовет непредсказуемый сайд-эффект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772185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Straight Connector 215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725067" y="6257375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83284" y="6299839"/>
            <a:ext cx="367016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2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30" name="Content Placeholder 7"/>
          <p:cNvSpPr txBox="1">
            <a:spLocks/>
          </p:cNvSpPr>
          <p:nvPr/>
        </p:nvSpPr>
        <p:spPr>
          <a:xfrm>
            <a:off x="2694638" y="349874"/>
            <a:ext cx="3094384" cy="83747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О себе</a:t>
            </a:r>
            <a:endParaRPr lang="en-US" sz="36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16110" y="4715854"/>
            <a:ext cx="2279992" cy="491206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defRPr/>
            </a:pPr>
            <a:r>
              <a:rPr lang="ru-RU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Николай Смирнов</a:t>
            </a:r>
            <a:endParaRPr lang="id-ID" sz="2000" dirty="0">
              <a:solidFill>
                <a:schemeClr val="bg1">
                  <a:lumMod val="75000"/>
                </a:schemeClr>
              </a:solidFill>
              <a:ea typeface="Roboto" panose="02000000000000000000" pitchFamily="2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994507" y="1623896"/>
            <a:ext cx="4251717" cy="37294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ea typeface="Roboto" panose="02000000000000000000" pitchFamily="2" charset="0"/>
              </a:rPr>
              <a:t>До 2008 фанат .NET</a:t>
            </a:r>
          </a:p>
          <a:p>
            <a:pPr algn="l"/>
            <a:r>
              <a:rPr lang="ru-RU" sz="2800" dirty="0">
                <a:ea typeface="Roboto" panose="02000000000000000000" pitchFamily="2" charset="0"/>
              </a:rPr>
              <a:t>Перешел на </a:t>
            </a:r>
            <a:r>
              <a:rPr lang="ru-RU" sz="2800" dirty="0" err="1">
                <a:ea typeface="Roboto" panose="02000000000000000000" pitchFamily="2" charset="0"/>
              </a:rPr>
              <a:t>Java</a:t>
            </a:r>
            <a:endParaRPr lang="ru-RU" sz="2800" dirty="0">
              <a:ea typeface="Roboto" panose="02000000000000000000" pitchFamily="2" charset="0"/>
            </a:endParaRPr>
          </a:p>
          <a:p>
            <a:pPr algn="l"/>
            <a:r>
              <a:rPr lang="ru-RU" sz="2800" dirty="0">
                <a:ea typeface="Roboto" panose="02000000000000000000" pitchFamily="2" charset="0"/>
              </a:rPr>
              <a:t>Недолюбливаю UI</a:t>
            </a:r>
          </a:p>
          <a:p>
            <a:pPr algn="l"/>
            <a:endParaRPr lang="ru-RU" sz="2800" dirty="0" smtClean="0">
              <a:ea typeface="Roboto" panose="02000000000000000000" pitchFamily="2" charset="0"/>
            </a:endParaRPr>
          </a:p>
          <a:p>
            <a:pPr algn="l"/>
            <a:r>
              <a:rPr lang="ru-RU" sz="2800" dirty="0" smtClean="0">
                <a:ea typeface="Roboto" panose="02000000000000000000" pitchFamily="2" charset="0"/>
              </a:rPr>
              <a:t>На </a:t>
            </a:r>
            <a:r>
              <a:rPr lang="ru-RU" sz="2800" dirty="0">
                <a:ea typeface="Roboto" panose="02000000000000000000" pitchFamily="2" charset="0"/>
              </a:rPr>
              <a:t>текущий момент руководитель разработки платформы</a:t>
            </a:r>
          </a:p>
          <a:p>
            <a:pPr algn="l"/>
            <a:endParaRPr lang="en-US" sz="1400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690851" y="1795549"/>
            <a:ext cx="19704" cy="344276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522481" y="1729046"/>
            <a:ext cx="6377" cy="344276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malysheva\Desktop\nikol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128" y="2167233"/>
            <a:ext cx="2457957" cy="236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2584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"/>
            <a:ext cx="9144000" cy="6858001"/>
            <a:chOff x="0" y="-1"/>
            <a:chExt cx="9146438" cy="5143501"/>
          </a:xfrm>
        </p:grpSpPr>
        <p:sp>
          <p:nvSpPr>
            <p:cNvPr id="20" name="Rectangle 19"/>
            <p:cNvSpPr/>
            <p:nvPr/>
          </p:nvSpPr>
          <p:spPr>
            <a:xfrm flipH="1">
              <a:off x="0" y="-1"/>
              <a:ext cx="9146438" cy="51435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0"/>
              <a:ext cx="9146437" cy="5143500"/>
            </a:xfrm>
            <a:prstGeom prst="rect">
              <a:avLst/>
            </a:prstGeom>
            <a:solidFill>
              <a:schemeClr val="tx2">
                <a:lumMod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0" y="2227634"/>
            <a:ext cx="9144000" cy="463036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8296" y="570618"/>
            <a:ext cx="8227406" cy="11079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 smtClean="0">
                <a:solidFill>
                  <a:schemeClr val="bg1"/>
                </a:solidFill>
                <a:latin typeface="+mn-lt"/>
              </a:rPr>
              <a:t>Плюшки</a:t>
            </a:r>
            <a:endParaRPr lang="en-US" sz="6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20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7397" y="2677448"/>
            <a:ext cx="77032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Благодаря </a:t>
            </a:r>
            <a:r>
              <a:rPr lang="ru-RU" sz="2800" dirty="0" err="1"/>
              <a:t>иммутабельности</a:t>
            </a:r>
            <a:r>
              <a:rPr lang="ru-RU" sz="2800" dirty="0"/>
              <a:t>, довольно легко можно собирать и отправлять на сервер только изменения.</a:t>
            </a:r>
          </a:p>
          <a:p>
            <a:r>
              <a:rPr lang="ru-RU" sz="2800" dirty="0"/>
              <a:t>Добавить историю изменения данных.</a:t>
            </a:r>
          </a:p>
          <a:p>
            <a:r>
              <a:rPr lang="ru-RU" sz="2800" dirty="0"/>
              <a:t>Сливать изменившиеся данные, не перерисовывая всю страницу.</a:t>
            </a:r>
          </a:p>
          <a:p>
            <a:endParaRPr lang="ru-RU" sz="2800" dirty="0"/>
          </a:p>
          <a:p>
            <a:r>
              <a:rPr lang="ru-RU" sz="2800" dirty="0"/>
              <a:t>Реализуем историю.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1687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21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411" name="Content Placeholder 7"/>
          <p:cNvSpPr txBox="1">
            <a:spLocks/>
          </p:cNvSpPr>
          <p:nvPr/>
        </p:nvSpPr>
        <p:spPr>
          <a:xfrm>
            <a:off x="3200340" y="347470"/>
            <a:ext cx="4526291" cy="83747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Flux/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Redux</a:t>
            </a:r>
            <a:endParaRPr lang="en-US" sz="36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2882" y="2881273"/>
            <a:ext cx="3175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/>
            <a:r>
              <a:rPr lang="ru-RU" sz="3200" dirty="0" smtClean="0"/>
              <a:t>Все есть данные!!!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436593" y="1854421"/>
            <a:ext cx="2808312" cy="66661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Действие</a:t>
            </a:r>
            <a:endParaRPr lang="ru-RU" sz="3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436593" y="2988277"/>
            <a:ext cx="2808312" cy="68488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Хранилище</a:t>
            </a:r>
            <a:endParaRPr lang="ru-RU" sz="3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436593" y="4105214"/>
            <a:ext cx="2808312" cy="6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Вид</a:t>
            </a:r>
            <a:endParaRPr lang="ru-RU" sz="32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532937" y="4105213"/>
            <a:ext cx="1260140" cy="6848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API</a:t>
            </a:r>
            <a:endParaRPr lang="ru-RU" sz="3200" dirty="0"/>
          </a:p>
        </p:txBody>
      </p:sp>
      <p:cxnSp>
        <p:nvCxnSpPr>
          <p:cNvPr id="18" name="Прямая со стрелкой 17"/>
          <p:cNvCxnSpPr>
            <a:stCxn id="14" idx="2"/>
            <a:endCxn id="15" idx="0"/>
          </p:cNvCxnSpPr>
          <p:nvPr/>
        </p:nvCxnSpPr>
        <p:spPr>
          <a:xfrm>
            <a:off x="2840749" y="2521038"/>
            <a:ext cx="0" cy="467239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5" idx="2"/>
            <a:endCxn id="16" idx="0"/>
          </p:cNvCxnSpPr>
          <p:nvPr/>
        </p:nvCxnSpPr>
        <p:spPr>
          <a:xfrm>
            <a:off x="2840749" y="3673166"/>
            <a:ext cx="0" cy="432048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6" idx="2"/>
            <a:endCxn id="14" idx="0"/>
          </p:cNvCxnSpPr>
          <p:nvPr/>
        </p:nvCxnSpPr>
        <p:spPr>
          <a:xfrm rot="5400000" flipH="1">
            <a:off x="1372908" y="3322262"/>
            <a:ext cx="2935682" cy="12700"/>
          </a:xfrm>
          <a:prstGeom prst="bentConnector5">
            <a:avLst>
              <a:gd name="adj1" fmla="val -11680"/>
              <a:gd name="adj2" fmla="val 12856346"/>
              <a:gd name="adj3" fmla="val 112329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4" idx="3"/>
            <a:endCxn id="17" idx="0"/>
          </p:cNvCxnSpPr>
          <p:nvPr/>
        </p:nvCxnSpPr>
        <p:spPr>
          <a:xfrm>
            <a:off x="4244905" y="2187730"/>
            <a:ext cx="918102" cy="1917483"/>
          </a:xfrm>
          <a:prstGeom prst="bentConnector2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0" y="5492627"/>
            <a:ext cx="9034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 они распространяются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одном направлении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531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22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411" name="Content Placeholder 7"/>
          <p:cNvSpPr txBox="1">
            <a:spLocks/>
          </p:cNvSpPr>
          <p:nvPr/>
        </p:nvSpPr>
        <p:spPr>
          <a:xfrm>
            <a:off x="1096530" y="619845"/>
            <a:ext cx="6841414" cy="82067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Yaroslavl Frontend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Meetup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4762" y="2263044"/>
            <a:ext cx="90344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 чистом 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flux</a:t>
            </a:r>
            <a:endParaRPr lang="ru-RU" sz="3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http://yarfrontend.ru/talks/flux/</a:t>
            </a:r>
          </a:p>
          <a:p>
            <a:pPr algn="ctr"/>
            <a:endParaRPr lang="ru-RU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redux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http://redux.js.org/</a:t>
            </a:r>
          </a:p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022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23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411" name="Content Placeholder 7"/>
          <p:cNvSpPr txBox="1">
            <a:spLocks/>
          </p:cNvSpPr>
          <p:nvPr/>
        </p:nvSpPr>
        <p:spPr>
          <a:xfrm>
            <a:off x="1096530" y="619845"/>
            <a:ext cx="684141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декабр</a:t>
            </a:r>
            <a:r>
              <a:rPr lang="ru-RU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ь</a:t>
            </a:r>
            <a:r>
              <a:rPr lang="ru-RU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36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2017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4761" y="5336985"/>
            <a:ext cx="9034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://vk.com/hackakrista2017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 descr="D:\В работе\Хакатон\шапка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878" r="10195"/>
          <a:stretch/>
        </p:blipFill>
        <p:spPr bwMode="auto">
          <a:xfrm>
            <a:off x="0" y="1857075"/>
            <a:ext cx="9144000" cy="302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5162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"/>
            <a:ext cx="9144000" cy="6858001"/>
            <a:chOff x="0" y="-1"/>
            <a:chExt cx="9146438" cy="5143501"/>
          </a:xfrm>
        </p:grpSpPr>
        <p:sp>
          <p:nvSpPr>
            <p:cNvPr id="17" name="Rectangle 16"/>
            <p:cNvSpPr/>
            <p:nvPr/>
          </p:nvSpPr>
          <p:spPr>
            <a:xfrm flipH="1">
              <a:off x="0" y="-1"/>
              <a:ext cx="9146438" cy="51435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" y="0"/>
              <a:ext cx="9143998" cy="51435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24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061882" y="1641454"/>
            <a:ext cx="5109883" cy="25853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 smtClean="0">
                <a:solidFill>
                  <a:schemeClr val="accent3"/>
                </a:solidFill>
                <a:latin typeface="Diavlo Medium" panose="02000000000000000000" pitchFamily="50" charset="0"/>
              </a:rPr>
              <a:t>Спасибо </a:t>
            </a:r>
            <a:endParaRPr lang="ru-RU" sz="5400" dirty="0" smtClean="0">
              <a:solidFill>
                <a:schemeClr val="accent3"/>
              </a:solidFill>
              <a:latin typeface="Diavlo Medium" panose="02000000000000000000" pitchFamily="50" charset="0"/>
            </a:endParaRPr>
          </a:p>
          <a:p>
            <a:r>
              <a:rPr lang="ru-RU" sz="5400" dirty="0" smtClean="0">
                <a:solidFill>
                  <a:schemeClr val="accent3"/>
                </a:solidFill>
                <a:latin typeface="Diavlo Medium" panose="02000000000000000000" pitchFamily="50" charset="0"/>
              </a:rPr>
              <a:t>за </a:t>
            </a:r>
          </a:p>
          <a:p>
            <a:r>
              <a:rPr lang="ru-RU" sz="5400" dirty="0" smtClean="0">
                <a:solidFill>
                  <a:schemeClr val="accent3"/>
                </a:solidFill>
                <a:latin typeface="Diavlo Medium" panose="02000000000000000000" pitchFamily="50" charset="0"/>
              </a:rPr>
              <a:t>внимание</a:t>
            </a:r>
            <a:r>
              <a:rPr lang="ru-RU" sz="5400" dirty="0" smtClean="0">
                <a:solidFill>
                  <a:schemeClr val="accent3"/>
                </a:solidFill>
                <a:latin typeface="Diavlo Medium" panose="02000000000000000000" pitchFamily="50" charset="0"/>
              </a:rPr>
              <a:t>!</a:t>
            </a:r>
            <a:endParaRPr lang="en-US" sz="54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39906" y="5472355"/>
            <a:ext cx="7781365" cy="533999"/>
            <a:chOff x="3850272" y="3060886"/>
            <a:chExt cx="3606785" cy="250515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988289" y="3103326"/>
              <a:ext cx="101021" cy="181538"/>
            </a:xfrm>
            <a:custGeom>
              <a:avLst/>
              <a:gdLst>
                <a:gd name="T0" fmla="*/ 200 w 200"/>
                <a:gd name="T1" fmla="*/ 62 h 360"/>
                <a:gd name="T2" fmla="*/ 143 w 200"/>
                <a:gd name="T3" fmla="*/ 62 h 360"/>
                <a:gd name="T4" fmla="*/ 128 w 200"/>
                <a:gd name="T5" fmla="*/ 83 h 360"/>
                <a:gd name="T6" fmla="*/ 128 w 200"/>
                <a:gd name="T7" fmla="*/ 125 h 360"/>
                <a:gd name="T8" fmla="*/ 200 w 200"/>
                <a:gd name="T9" fmla="*/ 125 h 360"/>
                <a:gd name="T10" fmla="*/ 200 w 200"/>
                <a:gd name="T11" fmla="*/ 183 h 360"/>
                <a:gd name="T12" fmla="*/ 128 w 200"/>
                <a:gd name="T13" fmla="*/ 183 h 360"/>
                <a:gd name="T14" fmla="*/ 128 w 200"/>
                <a:gd name="T15" fmla="*/ 360 h 360"/>
                <a:gd name="T16" fmla="*/ 61 w 200"/>
                <a:gd name="T17" fmla="*/ 360 h 360"/>
                <a:gd name="T18" fmla="*/ 61 w 200"/>
                <a:gd name="T19" fmla="*/ 183 h 360"/>
                <a:gd name="T20" fmla="*/ 0 w 200"/>
                <a:gd name="T21" fmla="*/ 183 h 360"/>
                <a:gd name="T22" fmla="*/ 0 w 200"/>
                <a:gd name="T23" fmla="*/ 125 h 360"/>
                <a:gd name="T24" fmla="*/ 61 w 200"/>
                <a:gd name="T25" fmla="*/ 125 h 360"/>
                <a:gd name="T26" fmla="*/ 61 w 200"/>
                <a:gd name="T27" fmla="*/ 90 h 360"/>
                <a:gd name="T28" fmla="*/ 143 w 200"/>
                <a:gd name="T29" fmla="*/ 0 h 360"/>
                <a:gd name="T30" fmla="*/ 200 w 200"/>
                <a:gd name="T31" fmla="*/ 0 h 360"/>
                <a:gd name="T32" fmla="*/ 200 w 200"/>
                <a:gd name="T33" fmla="*/ 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360">
                  <a:moveTo>
                    <a:pt x="200" y="62"/>
                  </a:moveTo>
                  <a:cubicBezTo>
                    <a:pt x="143" y="62"/>
                    <a:pt x="143" y="62"/>
                    <a:pt x="143" y="62"/>
                  </a:cubicBezTo>
                  <a:cubicBezTo>
                    <a:pt x="136" y="62"/>
                    <a:pt x="128" y="71"/>
                    <a:pt x="128" y="83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40"/>
                    <a:pt x="95" y="0"/>
                    <a:pt x="143" y="0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00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3850272" y="3060886"/>
              <a:ext cx="1094996" cy="23461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4089311" y="3076786"/>
              <a:ext cx="1094996" cy="23461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</a:rPr>
                <a:t>/nickolay.smirnov.33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5260591" y="3134159"/>
              <a:ext cx="201879" cy="125288"/>
            </a:xfrm>
            <a:custGeom>
              <a:avLst/>
              <a:gdLst>
                <a:gd name="T0" fmla="*/ 19 w 374"/>
                <a:gd name="T1" fmla="*/ 22 h 232"/>
                <a:gd name="T2" fmla="*/ 169 w 374"/>
                <a:gd name="T3" fmla="*/ 102 h 232"/>
                <a:gd name="T4" fmla="*/ 187 w 374"/>
                <a:gd name="T5" fmla="*/ 106 h 232"/>
                <a:gd name="T6" fmla="*/ 205 w 374"/>
                <a:gd name="T7" fmla="*/ 102 h 232"/>
                <a:gd name="T8" fmla="*/ 355 w 374"/>
                <a:gd name="T9" fmla="*/ 22 h 232"/>
                <a:gd name="T10" fmla="*/ 356 w 374"/>
                <a:gd name="T11" fmla="*/ 0 h 232"/>
                <a:gd name="T12" fmla="*/ 18 w 374"/>
                <a:gd name="T13" fmla="*/ 0 h 232"/>
                <a:gd name="T14" fmla="*/ 19 w 374"/>
                <a:gd name="T15" fmla="*/ 22 h 232"/>
                <a:gd name="T16" fmla="*/ 359 w 374"/>
                <a:gd name="T17" fmla="*/ 62 h 232"/>
                <a:gd name="T18" fmla="*/ 205 w 374"/>
                <a:gd name="T19" fmla="*/ 142 h 232"/>
                <a:gd name="T20" fmla="*/ 187 w 374"/>
                <a:gd name="T21" fmla="*/ 146 h 232"/>
                <a:gd name="T22" fmla="*/ 169 w 374"/>
                <a:gd name="T23" fmla="*/ 142 h 232"/>
                <a:gd name="T24" fmla="*/ 15 w 374"/>
                <a:gd name="T25" fmla="*/ 62 h 232"/>
                <a:gd name="T26" fmla="*/ 7 w 374"/>
                <a:gd name="T27" fmla="*/ 66 h 232"/>
                <a:gd name="T28" fmla="*/ 7 w 374"/>
                <a:gd name="T29" fmla="*/ 213 h 232"/>
                <a:gd name="T30" fmla="*/ 27 w 374"/>
                <a:gd name="T31" fmla="*/ 232 h 232"/>
                <a:gd name="T32" fmla="*/ 347 w 374"/>
                <a:gd name="T33" fmla="*/ 232 h 232"/>
                <a:gd name="T34" fmla="*/ 367 w 374"/>
                <a:gd name="T35" fmla="*/ 213 h 232"/>
                <a:gd name="T36" fmla="*/ 367 w 374"/>
                <a:gd name="T37" fmla="*/ 66 h 232"/>
                <a:gd name="T38" fmla="*/ 359 w 374"/>
                <a:gd name="T39" fmla="*/ 6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4" h="232">
                  <a:moveTo>
                    <a:pt x="19" y="22"/>
                  </a:moveTo>
                  <a:cubicBezTo>
                    <a:pt x="28" y="27"/>
                    <a:pt x="164" y="99"/>
                    <a:pt x="169" y="102"/>
                  </a:cubicBezTo>
                  <a:cubicBezTo>
                    <a:pt x="174" y="105"/>
                    <a:pt x="180" y="106"/>
                    <a:pt x="187" y="106"/>
                  </a:cubicBezTo>
                  <a:cubicBezTo>
                    <a:pt x="193" y="106"/>
                    <a:pt x="200" y="105"/>
                    <a:pt x="205" y="102"/>
                  </a:cubicBezTo>
                  <a:cubicBezTo>
                    <a:pt x="210" y="99"/>
                    <a:pt x="345" y="27"/>
                    <a:pt x="355" y="22"/>
                  </a:cubicBezTo>
                  <a:cubicBezTo>
                    <a:pt x="365" y="16"/>
                    <a:pt x="374" y="0"/>
                    <a:pt x="35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9" y="16"/>
                    <a:pt x="19" y="22"/>
                  </a:cubicBezTo>
                  <a:close/>
                  <a:moveTo>
                    <a:pt x="359" y="62"/>
                  </a:moveTo>
                  <a:cubicBezTo>
                    <a:pt x="348" y="67"/>
                    <a:pt x="212" y="139"/>
                    <a:pt x="205" y="142"/>
                  </a:cubicBezTo>
                  <a:cubicBezTo>
                    <a:pt x="198" y="146"/>
                    <a:pt x="193" y="146"/>
                    <a:pt x="187" y="146"/>
                  </a:cubicBezTo>
                  <a:cubicBezTo>
                    <a:pt x="180" y="146"/>
                    <a:pt x="175" y="146"/>
                    <a:pt x="169" y="142"/>
                  </a:cubicBezTo>
                  <a:cubicBezTo>
                    <a:pt x="162" y="139"/>
                    <a:pt x="26" y="67"/>
                    <a:pt x="15" y="62"/>
                  </a:cubicBezTo>
                  <a:cubicBezTo>
                    <a:pt x="7" y="58"/>
                    <a:pt x="7" y="62"/>
                    <a:pt x="7" y="66"/>
                  </a:cubicBezTo>
                  <a:cubicBezTo>
                    <a:pt x="7" y="70"/>
                    <a:pt x="7" y="213"/>
                    <a:pt x="7" y="213"/>
                  </a:cubicBezTo>
                  <a:cubicBezTo>
                    <a:pt x="7" y="221"/>
                    <a:pt x="18" y="232"/>
                    <a:pt x="27" y="232"/>
                  </a:cubicBezTo>
                  <a:cubicBezTo>
                    <a:pt x="347" y="232"/>
                    <a:pt x="347" y="232"/>
                    <a:pt x="347" y="232"/>
                  </a:cubicBezTo>
                  <a:cubicBezTo>
                    <a:pt x="356" y="232"/>
                    <a:pt x="367" y="221"/>
                    <a:pt x="367" y="213"/>
                  </a:cubicBezTo>
                  <a:cubicBezTo>
                    <a:pt x="367" y="213"/>
                    <a:pt x="367" y="70"/>
                    <a:pt x="367" y="66"/>
                  </a:cubicBezTo>
                  <a:cubicBezTo>
                    <a:pt x="367" y="62"/>
                    <a:pt x="367" y="58"/>
                    <a:pt x="359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570832" y="3070985"/>
              <a:ext cx="1886225" cy="2346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</a:rPr>
                <a:t>nickolaysm@gmail.com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1404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0" y="1609692"/>
            <a:ext cx="168002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35000">
                  <a:schemeClr val="accent2">
                    <a:lumMod val="40000"/>
                    <a:lumOff val="6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2700000" scaled="1"/>
              <a:tileRect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 txBox="1">
            <a:spLocks/>
          </p:cNvSpPr>
          <p:nvPr/>
        </p:nvSpPr>
        <p:spPr>
          <a:xfrm>
            <a:off x="1805563" y="1327575"/>
            <a:ext cx="3832451" cy="5855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План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626419" y="1532317"/>
            <a:ext cx="135000" cy="18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577788" y="2305442"/>
            <a:ext cx="68848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Общая информация о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 FRP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Живое написание кода в парадигме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FRP</a:t>
            </a: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</a:endParaRP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Показ декларативного подхода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Показ реактивности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Подключение </a:t>
            </a:r>
            <a:r>
              <a:rPr kumimoji="0" lang="ru-RU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имутабельности</a:t>
            </a: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Рассказ о плюшках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9" name="Flowchart: Off-page Connector 28"/>
          <p:cNvSpPr/>
          <p:nvPr/>
        </p:nvSpPr>
        <p:spPr>
          <a:xfrm>
            <a:off x="8725067" y="6250641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725067" y="6293105"/>
            <a:ext cx="283029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3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425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4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1045030"/>
            <a:ext cx="9144000" cy="4335234"/>
            <a:chOff x="0" y="1970874"/>
            <a:chExt cx="12192000" cy="3979983"/>
          </a:xfrm>
        </p:grpSpPr>
        <p:sp>
          <p:nvSpPr>
            <p:cNvPr id="17" name="Rectangle 16"/>
            <p:cNvSpPr/>
            <p:nvPr/>
          </p:nvSpPr>
          <p:spPr>
            <a:xfrm>
              <a:off x="0" y="1978535"/>
              <a:ext cx="12192000" cy="39723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970874"/>
              <a:ext cx="12191999" cy="3972321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Oval 4"/>
          <p:cNvSpPr/>
          <p:nvPr/>
        </p:nvSpPr>
        <p:spPr>
          <a:xfrm>
            <a:off x="7640939" y="2977939"/>
            <a:ext cx="432749" cy="57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43061" tIns="55880" rIns="14306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9000" kern="1200" dirty="0">
              <a:solidFill>
                <a:schemeClr val="accent5">
                  <a:lumMod val="60000"/>
                  <a:lumOff val="40000"/>
                </a:schemeClr>
              </a:solidFill>
              <a:latin typeface="FontAwesome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04789" y="1835277"/>
            <a:ext cx="60386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dirty="0">
                <a:solidFill>
                  <a:schemeClr val="bg1"/>
                </a:solidFill>
              </a:rPr>
              <a:t>Реактивность</a:t>
            </a:r>
            <a:endParaRPr lang="en-US" sz="4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4000" dirty="0" err="1">
                <a:solidFill>
                  <a:schemeClr val="bg1"/>
                </a:solidFill>
              </a:rPr>
              <a:t>Иммутабельность</a:t>
            </a:r>
            <a:endParaRPr lang="ru-RU" sz="4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4000" dirty="0">
                <a:solidFill>
                  <a:schemeClr val="bg1"/>
                </a:solidFill>
              </a:rPr>
              <a:t>Декларативный подход</a:t>
            </a:r>
          </a:p>
        </p:txBody>
      </p:sp>
    </p:spTree>
    <p:extLst>
      <p:ext uri="{BB962C8B-B14F-4D97-AF65-F5344CB8AC3E}">
        <p14:creationId xmlns:p14="http://schemas.microsoft.com/office/powerpoint/2010/main" xmlns="" val="16906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"/>
            <a:ext cx="9144000" cy="6858001"/>
            <a:chOff x="0" y="-1"/>
            <a:chExt cx="9146438" cy="5143501"/>
          </a:xfrm>
        </p:grpSpPr>
        <p:sp>
          <p:nvSpPr>
            <p:cNvPr id="20" name="Rectangle 19"/>
            <p:cNvSpPr/>
            <p:nvPr/>
          </p:nvSpPr>
          <p:spPr>
            <a:xfrm flipH="1">
              <a:off x="0" y="-1"/>
              <a:ext cx="9146438" cy="51435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0"/>
              <a:ext cx="9146437" cy="5143500"/>
            </a:xfrm>
            <a:prstGeom prst="rect">
              <a:avLst/>
            </a:prstGeom>
            <a:solidFill>
              <a:schemeClr val="tx2">
                <a:lumMod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0" y="5045295"/>
            <a:ext cx="9144000" cy="181270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03125" y="2457784"/>
            <a:ext cx="8227406" cy="11079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+mn-lt"/>
              </a:rPr>
              <a:t>Реактивность</a:t>
            </a:r>
            <a:endParaRPr lang="en-US" sz="6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5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47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6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t="23685" r="28679" b="7208"/>
          <a:stretch>
            <a:fillRect/>
          </a:stretch>
        </p:blipFill>
        <p:spPr bwMode="auto">
          <a:xfrm>
            <a:off x="950128" y="988557"/>
            <a:ext cx="7452320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3022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"/>
            <a:ext cx="9144000" cy="6858001"/>
            <a:chOff x="0" y="-1"/>
            <a:chExt cx="9146438" cy="5143501"/>
          </a:xfrm>
        </p:grpSpPr>
        <p:sp>
          <p:nvSpPr>
            <p:cNvPr id="20" name="Rectangle 19"/>
            <p:cNvSpPr/>
            <p:nvPr/>
          </p:nvSpPr>
          <p:spPr>
            <a:xfrm flipH="1">
              <a:off x="0" y="-1"/>
              <a:ext cx="9146438" cy="51435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0"/>
              <a:ext cx="9146437" cy="5143500"/>
            </a:xfrm>
            <a:prstGeom prst="rect">
              <a:avLst/>
            </a:prstGeom>
            <a:solidFill>
              <a:schemeClr val="tx2">
                <a:lumMod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0" y="5045295"/>
            <a:ext cx="9144000" cy="181270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03125" y="2457784"/>
            <a:ext cx="8227406" cy="11079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 err="1">
                <a:solidFill>
                  <a:schemeClr val="bg1"/>
                </a:solidFill>
                <a:latin typeface="+mn-lt"/>
              </a:rPr>
              <a:t>Иммутабельность</a:t>
            </a:r>
            <a:endParaRPr lang="en-US" sz="6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7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188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8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xmlns="" val="1146432014"/>
              </p:ext>
            </p:extLst>
          </p:nvPr>
        </p:nvGraphicFramePr>
        <p:xfrm>
          <a:off x="348661" y="1277561"/>
          <a:ext cx="7308230" cy="489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ontent Placeholder 7"/>
          <p:cNvSpPr txBox="1">
            <a:spLocks/>
          </p:cNvSpPr>
          <p:nvPr/>
        </p:nvSpPr>
        <p:spPr>
          <a:xfrm>
            <a:off x="2359356" y="198814"/>
            <a:ext cx="4526291" cy="83747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36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Пример</a:t>
            </a:r>
            <a:endParaRPr lang="en-US" sz="36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005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Straight Connector 400"/>
          <p:cNvCxnSpPr/>
          <p:nvPr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8698691" y="6247600"/>
            <a:ext cx="283029" cy="42091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30531" y="6290064"/>
            <a:ext cx="403944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C7B3C4-688C-4C03-84C4-F5EEB57CAA43}" type="slidenum">
              <a:rPr lang="id-ID" sz="140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pPr/>
              <a:t>9</a:t>
            </a:fld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xmlns="" val="3245607364"/>
              </p:ext>
            </p:extLst>
          </p:nvPr>
        </p:nvGraphicFramePr>
        <p:xfrm>
          <a:off x="340959" y="1262300"/>
          <a:ext cx="7308230" cy="489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ontent Placeholder 7"/>
          <p:cNvSpPr txBox="1">
            <a:spLocks/>
          </p:cNvSpPr>
          <p:nvPr/>
        </p:nvSpPr>
        <p:spPr>
          <a:xfrm>
            <a:off x="2359356" y="198814"/>
            <a:ext cx="4526291" cy="83747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36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Пример</a:t>
            </a:r>
            <a:endParaRPr lang="en-US" sz="36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Выноска 2 1"/>
          <p:cNvSpPr/>
          <p:nvPr/>
        </p:nvSpPr>
        <p:spPr>
          <a:xfrm>
            <a:off x="3042132" y="1536969"/>
            <a:ext cx="1624521" cy="622571"/>
          </a:xfrm>
          <a:prstGeom prst="borderCallout2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155813" y="1574923"/>
            <a:ext cx="146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Меняем</a:t>
            </a:r>
            <a:endParaRPr lang="ru-RU" sz="2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358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4675</TotalTime>
  <Words>967</Words>
  <Application>Microsoft Office PowerPoint</Application>
  <PresentationFormat>Экран (4:3)</PresentationFormat>
  <Paragraphs>199</Paragraphs>
  <Slides>24</Slides>
  <Notes>24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Office Theme</vt:lpstr>
      <vt:lpstr>Принципы функционального реактивного подхода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ciluk baa</dc:title>
  <dc:creator>Dedi Juniadi</dc:creator>
  <cp:lastModifiedBy>Anko</cp:lastModifiedBy>
  <cp:revision>408</cp:revision>
  <dcterms:created xsi:type="dcterms:W3CDTF">2014-12-03T01:56:27Z</dcterms:created>
  <dcterms:modified xsi:type="dcterms:W3CDTF">2017-10-12T20:10:13Z</dcterms:modified>
</cp:coreProperties>
</file>