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56" r:id="rId12"/>
    <p:sldId id="262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20258-E1B7-DF41-A41C-40BC04EA069A}" v="29" dt="2023-07-17T01:33:5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Meza" userId="63d54e8f6ecf86fa" providerId="LiveId" clId="{4FD20258-E1B7-DF41-A41C-40BC04EA069A}"/>
    <pc:docChg chg="undo custSel addSld modSld sldOrd">
      <pc:chgData name="Arturo Meza" userId="63d54e8f6ecf86fa" providerId="LiveId" clId="{4FD20258-E1B7-DF41-A41C-40BC04EA069A}" dt="2023-07-17T01:33:56.037" v="614"/>
      <pc:docMkLst>
        <pc:docMk/>
      </pc:docMkLst>
      <pc:sldChg chg="addSp delSp modSp mod ord">
        <pc:chgData name="Arturo Meza" userId="63d54e8f6ecf86fa" providerId="LiveId" clId="{4FD20258-E1B7-DF41-A41C-40BC04EA069A}" dt="2023-07-17T01:27:52.232" v="337" actId="20578"/>
        <pc:sldMkLst>
          <pc:docMk/>
          <pc:sldMk cId="462062907" sldId="256"/>
        </pc:sldMkLst>
        <pc:spChg chg="add del">
          <ac:chgData name="Arturo Meza" userId="63d54e8f6ecf86fa" providerId="LiveId" clId="{4FD20258-E1B7-DF41-A41C-40BC04EA069A}" dt="2023-07-17T01:17:27.390" v="5" actId="11529"/>
          <ac:spMkLst>
            <pc:docMk/>
            <pc:sldMk cId="462062907" sldId="256"/>
            <ac:spMk id="2" creationId="{71E0AF03-8D55-35E6-7AA4-8CDBC57F31A4}"/>
          </ac:spMkLst>
        </pc:spChg>
        <pc:spChg chg="mod">
          <ac:chgData name="Arturo Meza" userId="63d54e8f6ecf86fa" providerId="LiveId" clId="{4FD20258-E1B7-DF41-A41C-40BC04EA069A}" dt="2023-07-17T01:17:24.646" v="3" actId="1076"/>
          <ac:spMkLst>
            <pc:docMk/>
            <pc:sldMk cId="462062907" sldId="256"/>
            <ac:spMk id="8" creationId="{DA1B8A75-4F0B-4329-A74F-67F18777A2BB}"/>
          </ac:spMkLst>
        </pc:spChg>
      </pc:sldChg>
      <pc:sldChg chg="addSp delSp modSp add mod">
        <pc:chgData name="Arturo Meza" userId="63d54e8f6ecf86fa" providerId="LiveId" clId="{4FD20258-E1B7-DF41-A41C-40BC04EA069A}" dt="2023-07-17T01:26:40.625" v="305" actId="1076"/>
        <pc:sldMkLst>
          <pc:docMk/>
          <pc:sldMk cId="3939538080" sldId="263"/>
        </pc:sldMkLst>
        <pc:spChg chg="add mod">
          <ac:chgData name="Arturo Meza" userId="63d54e8f6ecf86fa" providerId="LiveId" clId="{4FD20258-E1B7-DF41-A41C-40BC04EA069A}" dt="2023-07-17T01:26:35.253" v="303" actId="14100"/>
          <ac:spMkLst>
            <pc:docMk/>
            <pc:sldMk cId="3939538080" sldId="263"/>
            <ac:spMk id="3" creationId="{FC2DF0DB-024D-DC57-50FC-358CFCD1E5D6}"/>
          </ac:spMkLst>
        </pc:spChg>
        <pc:spChg chg="mod">
          <ac:chgData name="Arturo Meza" userId="63d54e8f6ecf86fa" providerId="LiveId" clId="{4FD20258-E1B7-DF41-A41C-40BC04EA069A}" dt="2023-07-17T01:18:31.505" v="18" actId="1076"/>
          <ac:spMkLst>
            <pc:docMk/>
            <pc:sldMk cId="3939538080" sldId="263"/>
            <ac:spMk id="8" creationId="{DA1B8A75-4F0B-4329-A74F-67F18777A2BB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9" creationId="{E00973D9-1684-49AA-9831-5FB8D8AABD7C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11" creationId="{74947AAD-AA08-47D6-8302-30FDB634D45F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12" creationId="{17E7CCB8-902D-509D-B9F6-8B27A34FD3DB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14" creationId="{1069C3A7-3521-4087-BAC1-7388ECCE46CC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15" creationId="{FCB3DDFF-85D8-D7F3-8277-585BFC573936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17" creationId="{471A04EB-628D-4338-A3F8-C358BF57AA57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18" creationId="{E7D90811-DC6C-4A82-BA72-3788D26BC078}"/>
          </ac:spMkLst>
        </pc:spChg>
        <pc:spChg chg="del">
          <ac:chgData name="Arturo Meza" userId="63d54e8f6ecf86fa" providerId="LiveId" clId="{4FD20258-E1B7-DF41-A41C-40BC04EA069A}" dt="2023-07-17T01:17:42.654" v="8" actId="21"/>
          <ac:spMkLst>
            <pc:docMk/>
            <pc:sldMk cId="3939538080" sldId="263"/>
            <ac:spMk id="19" creationId="{B060F1A1-8B5F-4EBF-A6E1-B3075EEC67C9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0" creationId="{56A0017F-6E4C-7709-3D6C-3FDEC4062858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1" creationId="{BEDC8209-2500-8536-5E79-3E37DF95117F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2" creationId="{44D78FB3-6BD7-9C5F-EDE1-C0D0A2E1FAE9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3" creationId="{AC44925F-D9DB-F149-90B6-B721C50F09F0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4" creationId="{F297661A-2648-1A45-497A-387A84E6514E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5" creationId="{139E4DAF-76FC-A96A-8A4E-01DDEAAFE1BD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6" creationId="{794644B3-3C9F-D1E2-FA0A-5650C7402C0E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7" creationId="{AD6281EC-2C5C-C319-97B0-B877D72705D4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8" creationId="{0BE44E60-6931-1FAE-2F78-718FB0551C22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29" creationId="{D745A0A0-3437-DA12-35F0-B4FFA3D54E34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30" creationId="{AC66D377-BD14-D4D1-232E-4FBAD5645A4E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32" creationId="{441C4991-6CFF-34A5-7457-041426076FBF}"/>
          </ac:spMkLst>
        </pc:spChg>
        <pc:spChg chg="add mod">
          <ac:chgData name="Arturo Meza" userId="63d54e8f6ecf86fa" providerId="LiveId" clId="{4FD20258-E1B7-DF41-A41C-40BC04EA069A}" dt="2023-07-17T01:19:14.565" v="25" actId="1076"/>
          <ac:spMkLst>
            <pc:docMk/>
            <pc:sldMk cId="3939538080" sldId="263"/>
            <ac:spMk id="34" creationId="{B069D4C3-C0AC-9997-0E97-97481A1A22C1}"/>
          </ac:spMkLst>
        </pc:spChg>
        <pc:spChg chg="add mod">
          <ac:chgData name="Arturo Meza" userId="63d54e8f6ecf86fa" providerId="LiveId" clId="{4FD20258-E1B7-DF41-A41C-40BC04EA069A}" dt="2023-07-17T01:26:40.625" v="305" actId="1076"/>
          <ac:spMkLst>
            <pc:docMk/>
            <pc:sldMk cId="3939538080" sldId="263"/>
            <ac:spMk id="36" creationId="{4FF08C97-B482-F843-08BF-768B639A4529}"/>
          </ac:spMkLst>
        </pc:spChg>
        <pc:spChg chg="add del mod">
          <ac:chgData name="Arturo Meza" userId="63d54e8f6ecf86fa" providerId="LiveId" clId="{4FD20258-E1B7-DF41-A41C-40BC04EA069A}" dt="2023-07-17T01:21:47.119" v="156" actId="478"/>
          <ac:spMkLst>
            <pc:docMk/>
            <pc:sldMk cId="3939538080" sldId="263"/>
            <ac:spMk id="37" creationId="{13168791-0E79-FE5E-F4B3-B891558EA495}"/>
          </ac:spMkLst>
        </pc:spChg>
        <pc:spChg chg="add del mod">
          <ac:chgData name="Arturo Meza" userId="63d54e8f6ecf86fa" providerId="LiveId" clId="{4FD20258-E1B7-DF41-A41C-40BC04EA069A}" dt="2023-07-17T01:20:22.624" v="112" actId="478"/>
          <ac:spMkLst>
            <pc:docMk/>
            <pc:sldMk cId="3939538080" sldId="263"/>
            <ac:spMk id="39" creationId="{B1D8853B-2C0B-6D4A-540D-A227E5D78FD1}"/>
          </ac:spMkLst>
        </pc:spChg>
        <pc:spChg chg="add mod">
          <ac:chgData name="Arturo Meza" userId="63d54e8f6ecf86fa" providerId="LiveId" clId="{4FD20258-E1B7-DF41-A41C-40BC04EA069A}" dt="2023-07-17T01:26:38.273" v="304" actId="1076"/>
          <ac:spMkLst>
            <pc:docMk/>
            <pc:sldMk cId="3939538080" sldId="263"/>
            <ac:spMk id="40" creationId="{26E3AE4E-9A52-65F9-2F04-372C7CDBE965}"/>
          </ac:spMkLst>
        </pc:spChg>
        <pc:picChg chg="add mod">
          <ac:chgData name="Arturo Meza" userId="63d54e8f6ecf86fa" providerId="LiveId" clId="{4FD20258-E1B7-DF41-A41C-40BC04EA069A}" dt="2023-07-17T01:18:19.592" v="16" actId="1076"/>
          <ac:picMkLst>
            <pc:docMk/>
            <pc:sldMk cId="3939538080" sldId="263"/>
            <ac:picMk id="2" creationId="{6B22EA82-5884-115E-DC96-342419077886}"/>
          </ac:picMkLst>
        </pc:picChg>
        <pc:picChg chg="del">
          <ac:chgData name="Arturo Meza" userId="63d54e8f6ecf86fa" providerId="LiveId" clId="{4FD20258-E1B7-DF41-A41C-40BC04EA069A}" dt="2023-07-17T01:17:42.654" v="8" actId="21"/>
          <ac:picMkLst>
            <pc:docMk/>
            <pc:sldMk cId="3939538080" sldId="263"/>
            <ac:picMk id="10" creationId="{A2CA031D-C9D0-48BB-85EF-3B8DB2FCF8E0}"/>
          </ac:picMkLst>
        </pc:picChg>
        <pc:picChg chg="del">
          <ac:chgData name="Arturo Meza" userId="63d54e8f6ecf86fa" providerId="LiveId" clId="{4FD20258-E1B7-DF41-A41C-40BC04EA069A}" dt="2023-07-17T01:17:42.654" v="8" actId="21"/>
          <ac:picMkLst>
            <pc:docMk/>
            <pc:sldMk cId="3939538080" sldId="263"/>
            <ac:picMk id="13" creationId="{CE51B5D6-38F6-49C3-8D80-51E6E0C674C0}"/>
          </ac:picMkLst>
        </pc:picChg>
        <pc:picChg chg="del">
          <ac:chgData name="Arturo Meza" userId="63d54e8f6ecf86fa" providerId="LiveId" clId="{4FD20258-E1B7-DF41-A41C-40BC04EA069A}" dt="2023-07-17T01:17:42.654" v="8" actId="21"/>
          <ac:picMkLst>
            <pc:docMk/>
            <pc:sldMk cId="3939538080" sldId="263"/>
            <ac:picMk id="16" creationId="{D1099E4C-9D08-4DFE-A7FC-E439329B555B}"/>
          </ac:picMkLst>
        </pc:picChg>
        <pc:picChg chg="add del mod">
          <ac:chgData name="Arturo Meza" userId="63d54e8f6ecf86fa" providerId="LiveId" clId="{4FD20258-E1B7-DF41-A41C-40BC04EA069A}" dt="2023-07-17T01:20:35.293" v="115" actId="478"/>
          <ac:picMkLst>
            <pc:docMk/>
            <pc:sldMk cId="3939538080" sldId="263"/>
            <ac:picMk id="38" creationId="{E5F2BB1C-3B2C-0E54-3D65-FD5D256FAEFC}"/>
          </ac:picMkLst>
        </pc:picChg>
        <pc:cxnChg chg="add mod">
          <ac:chgData name="Arturo Meza" userId="63d54e8f6ecf86fa" providerId="LiveId" clId="{4FD20258-E1B7-DF41-A41C-40BC04EA069A}" dt="2023-07-17T01:19:14.565" v="25" actId="1076"/>
          <ac:cxnSpMkLst>
            <pc:docMk/>
            <pc:sldMk cId="3939538080" sldId="263"/>
            <ac:cxnSpMk id="31" creationId="{B9CAE6BC-E66F-C84E-261F-58E4721A020D}"/>
          </ac:cxnSpMkLst>
        </pc:cxnChg>
        <pc:cxnChg chg="add mod">
          <ac:chgData name="Arturo Meza" userId="63d54e8f6ecf86fa" providerId="LiveId" clId="{4FD20258-E1B7-DF41-A41C-40BC04EA069A}" dt="2023-07-17T01:19:14.565" v="25" actId="1076"/>
          <ac:cxnSpMkLst>
            <pc:docMk/>
            <pc:sldMk cId="3939538080" sldId="263"/>
            <ac:cxnSpMk id="33" creationId="{122390D7-C221-E1EE-8525-2FA632A86A7E}"/>
          </ac:cxnSpMkLst>
        </pc:cxnChg>
        <pc:cxnChg chg="add mod">
          <ac:chgData name="Arturo Meza" userId="63d54e8f6ecf86fa" providerId="LiveId" clId="{4FD20258-E1B7-DF41-A41C-40BC04EA069A}" dt="2023-07-17T01:19:14.565" v="25" actId="1076"/>
          <ac:cxnSpMkLst>
            <pc:docMk/>
            <pc:sldMk cId="3939538080" sldId="263"/>
            <ac:cxnSpMk id="35" creationId="{3A40A0A1-8EB2-22E8-F1CD-A44323CD1937}"/>
          </ac:cxnSpMkLst>
        </pc:cxnChg>
      </pc:sldChg>
      <pc:sldChg chg="addSp delSp modSp add mod">
        <pc:chgData name="Arturo Meza" userId="63d54e8f6ecf86fa" providerId="LiveId" clId="{4FD20258-E1B7-DF41-A41C-40BC04EA069A}" dt="2023-07-17T01:27:32.739" v="336" actId="20577"/>
        <pc:sldMkLst>
          <pc:docMk/>
          <pc:sldMk cId="1770197372" sldId="264"/>
        </pc:sldMkLst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" creationId="{FC2DF0DB-024D-DC57-50FC-358CFCD1E5D6}"/>
          </ac:spMkLst>
        </pc:spChg>
        <pc:spChg chg="mod">
          <ac:chgData name="Arturo Meza" userId="63d54e8f6ecf86fa" providerId="LiveId" clId="{4FD20258-E1B7-DF41-A41C-40BC04EA069A}" dt="2023-07-17T01:20:59.297" v="154" actId="20577"/>
          <ac:spMkLst>
            <pc:docMk/>
            <pc:sldMk cId="1770197372" sldId="264"/>
            <ac:spMk id="8" creationId="{DA1B8A75-4F0B-4329-A74F-67F18777A2BB}"/>
          </ac:spMkLst>
        </pc:spChg>
        <pc:spChg chg="add mod">
          <ac:chgData name="Arturo Meza" userId="63d54e8f6ecf86fa" providerId="LiveId" clId="{4FD20258-E1B7-DF41-A41C-40BC04EA069A}" dt="2023-07-17T01:24:34.391" v="293"/>
          <ac:spMkLst>
            <pc:docMk/>
            <pc:sldMk cId="1770197372" sldId="264"/>
            <ac:spMk id="10" creationId="{32F36C71-E703-EDE3-0FBB-A7426D4ED2DB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1" creationId="{3B1F8646-2BF6-29FC-8C25-007FD27C9782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3" creationId="{B434BDEC-D5DD-7374-A146-4444A9D94D57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4" creationId="{6B1260A0-B9D8-A5D8-1FCF-A54C4264AF56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6" creationId="{9A60EC3C-4ECF-78AB-1B67-2753BBAA1052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7" creationId="{E0FC9F7F-9825-AE10-FED2-C61666C348DF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8" creationId="{5674EA80-A9C8-F5D6-A8F1-391E583F498D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19" creationId="{22D97DD8-B870-CF7F-CEA7-898D6C88039D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6" creationId="{4FF08C97-B482-F843-08BF-768B639A4529}"/>
          </ac:spMkLst>
        </pc:spChg>
        <pc:spChg chg="del">
          <ac:chgData name="Arturo Meza" userId="63d54e8f6ecf86fa" providerId="LiveId" clId="{4FD20258-E1B7-DF41-A41C-40BC04EA069A}" dt="2023-07-17T01:26:52.327" v="306" actId="478"/>
          <ac:spMkLst>
            <pc:docMk/>
            <pc:sldMk cId="1770197372" sldId="264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39" creationId="{DE91A73F-F960-DC2F-3314-4AAE528757B2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0" creationId="{0DAEBEB8-8777-E6DC-2AA9-82FD8A9817F1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1" creationId="{3E52D76A-CDCE-4BD3-4923-C9912C5442FF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2" creationId="{608A5E4D-A091-B43F-7590-3DEE9FE5E990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3" creationId="{C281A2DD-9A67-B0F2-2709-A8207C87504A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4" creationId="{4BDC1B5B-C0B1-B6DB-6748-1A17267F5D83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5" creationId="{4D00BD6D-B8C9-33CB-738C-4CF4E40DF1C1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7" creationId="{DCBEBC07-92E7-D177-F527-255B79733966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49" creationId="{ADE6DFBE-3C32-3B3E-FFF4-4987A254878B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51" creationId="{854F18BC-DBEF-1FEE-C4AC-64A5C508D797}"/>
          </ac:spMkLst>
        </pc:spChg>
        <pc:spChg chg="add mod">
          <ac:chgData name="Arturo Meza" userId="63d54e8f6ecf86fa" providerId="LiveId" clId="{4FD20258-E1B7-DF41-A41C-40BC04EA069A}" dt="2023-07-17T01:26:53.359" v="307"/>
          <ac:spMkLst>
            <pc:docMk/>
            <pc:sldMk cId="1770197372" sldId="264"/>
            <ac:spMk id="52" creationId="{5193AFEA-3A55-CFAC-89E6-78C594E604C0}"/>
          </ac:spMkLst>
        </pc:spChg>
        <pc:spChg chg="add mod">
          <ac:chgData name="Arturo Meza" userId="63d54e8f6ecf86fa" providerId="LiveId" clId="{4FD20258-E1B7-DF41-A41C-40BC04EA069A}" dt="2023-07-17T01:27:32.739" v="336" actId="20577"/>
          <ac:spMkLst>
            <pc:docMk/>
            <pc:sldMk cId="1770197372" sldId="264"/>
            <ac:spMk id="53" creationId="{5B484ED9-A6AB-03E4-AAA1-234927AD771B}"/>
          </ac:spMkLst>
        </pc:spChg>
        <pc:picChg chg="mod modCrop">
          <ac:chgData name="Arturo Meza" userId="63d54e8f6ecf86fa" providerId="LiveId" clId="{4FD20258-E1B7-DF41-A41C-40BC04EA069A}" dt="2023-07-17T01:21:16.522" v="155" actId="732"/>
          <ac:picMkLst>
            <pc:docMk/>
            <pc:sldMk cId="1770197372" sldId="264"/>
            <ac:picMk id="2" creationId="{6B22EA82-5884-115E-DC96-342419077886}"/>
          </ac:picMkLst>
        </pc:picChg>
        <pc:picChg chg="add mod">
          <ac:chgData name="Arturo Meza" userId="63d54e8f6ecf86fa" providerId="LiveId" clId="{4FD20258-E1B7-DF41-A41C-40BC04EA069A}" dt="2023-07-17T01:24:34.391" v="293"/>
          <ac:picMkLst>
            <pc:docMk/>
            <pc:sldMk cId="1770197372" sldId="264"/>
            <ac:picMk id="9" creationId="{C1B443EF-1301-6DD8-3978-4C34B02E546E}"/>
          </ac:picMkLst>
        </pc:picChg>
        <pc:picChg chg="del">
          <ac:chgData name="Arturo Meza" userId="63d54e8f6ecf86fa" providerId="LiveId" clId="{4FD20258-E1B7-DF41-A41C-40BC04EA069A}" dt="2023-07-17T01:21:56.622" v="158" actId="478"/>
          <ac:picMkLst>
            <pc:docMk/>
            <pc:sldMk cId="1770197372" sldId="264"/>
            <ac:picMk id="38" creationId="{E5F2BB1C-3B2C-0E54-3D65-FD5D256FAEFC}"/>
          </ac:picMkLst>
        </pc:picChg>
        <pc:cxnChg chg="del">
          <ac:chgData name="Arturo Meza" userId="63d54e8f6ecf86fa" providerId="LiveId" clId="{4FD20258-E1B7-DF41-A41C-40BC04EA069A}" dt="2023-07-17T01:26:52.327" v="306" actId="478"/>
          <ac:cxnSpMkLst>
            <pc:docMk/>
            <pc:sldMk cId="1770197372" sldId="264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26:52.327" v="306" actId="478"/>
          <ac:cxnSpMkLst>
            <pc:docMk/>
            <pc:sldMk cId="1770197372" sldId="264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26:52.327" v="306" actId="478"/>
          <ac:cxnSpMkLst>
            <pc:docMk/>
            <pc:sldMk cId="1770197372" sldId="264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26:53.359" v="307"/>
          <ac:cxnSpMkLst>
            <pc:docMk/>
            <pc:sldMk cId="1770197372" sldId="264"/>
            <ac:cxnSpMk id="46" creationId="{A4EC3BA1-5687-799C-837E-08B8C3314327}"/>
          </ac:cxnSpMkLst>
        </pc:cxnChg>
        <pc:cxnChg chg="add mod">
          <ac:chgData name="Arturo Meza" userId="63d54e8f6ecf86fa" providerId="LiveId" clId="{4FD20258-E1B7-DF41-A41C-40BC04EA069A}" dt="2023-07-17T01:26:53.359" v="307"/>
          <ac:cxnSpMkLst>
            <pc:docMk/>
            <pc:sldMk cId="1770197372" sldId="264"/>
            <ac:cxnSpMk id="48" creationId="{6C588650-B64A-D57F-2C55-D64308D55373}"/>
          </ac:cxnSpMkLst>
        </pc:cxnChg>
        <pc:cxnChg chg="add mod">
          <ac:chgData name="Arturo Meza" userId="63d54e8f6ecf86fa" providerId="LiveId" clId="{4FD20258-E1B7-DF41-A41C-40BC04EA069A}" dt="2023-07-17T01:26:53.359" v="307"/>
          <ac:cxnSpMkLst>
            <pc:docMk/>
            <pc:sldMk cId="1770197372" sldId="264"/>
            <ac:cxnSpMk id="50" creationId="{A4C1EE9E-F6E7-FF82-1599-9F14F64E97F6}"/>
          </ac:cxnSpMkLst>
        </pc:cxnChg>
      </pc:sldChg>
      <pc:sldChg chg="addSp delSp modSp add mod">
        <pc:chgData name="Arturo Meza" userId="63d54e8f6ecf86fa" providerId="LiveId" clId="{4FD20258-E1B7-DF41-A41C-40BC04EA069A}" dt="2023-07-17T01:28:30.374" v="360" actId="20577"/>
        <pc:sldMkLst>
          <pc:docMk/>
          <pc:sldMk cId="3760033171" sldId="265"/>
        </pc:sldMkLst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" creationId="{FC2DF0DB-024D-DC57-50FC-358CFCD1E5D6}"/>
          </ac:spMkLst>
        </pc:spChg>
        <pc:spChg chg="add mod">
          <ac:chgData name="Arturo Meza" userId="63d54e8f6ecf86fa" providerId="LiveId" clId="{4FD20258-E1B7-DF41-A41C-40BC04EA069A}" dt="2023-07-17T01:24:39.768" v="294"/>
          <ac:spMkLst>
            <pc:docMk/>
            <pc:sldMk cId="3760033171" sldId="265"/>
            <ac:spMk id="10" creationId="{AE0D47FD-73A8-4A1D-8397-8B5B52189991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1" creationId="{35E12688-D49F-05D7-4A04-B932FEFA85EB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3" creationId="{5F0B9CC4-5863-D208-2A8D-54717DB0D6CD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4" creationId="{BEAF786D-FA37-C3CA-3F07-46333CE3079D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6" creationId="{34D7B177-EA97-1F87-ECB6-0011AC4D6E4D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7" creationId="{F73FA711-370D-EECD-C922-F11D932131E8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8" creationId="{2D864B3F-6221-26BA-D6E6-F7060F726FAB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19" creationId="{9969575A-F1D9-E92D-32EF-F320974505E0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6" creationId="{4FF08C97-B482-F843-08BF-768B639A4529}"/>
          </ac:spMkLst>
        </pc:spChg>
        <pc:spChg chg="del mod">
          <ac:chgData name="Arturo Meza" userId="63d54e8f6ecf86fa" providerId="LiveId" clId="{4FD20258-E1B7-DF41-A41C-40BC04EA069A}" dt="2023-07-17T01:28:23.438" v="338" actId="478"/>
          <ac:spMkLst>
            <pc:docMk/>
            <pc:sldMk cId="3760033171" sldId="265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39" creationId="{F2F223C3-139E-6A82-7072-9102F308C74C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0" creationId="{9291F809-7CBE-D76E-DC7F-5D4DC984EDCA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1" creationId="{DD7475F1-5E6D-6CED-0525-8C2C8668C1A2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2" creationId="{D886AAB4-ADE2-0B1B-2656-274D37024C75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3" creationId="{474658FC-FE5E-E8DE-87C3-FD77D09F6E9D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4" creationId="{1E841477-67D5-836C-436D-83A92317890E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5" creationId="{20140CBB-85FC-9AEC-E674-ADE666383523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7" creationId="{85378100-71A8-5642-CA01-409FA3F1D2F9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49" creationId="{4FDF4D91-528C-6D22-AD31-AAA73B44E884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51" creationId="{2F24835C-0BF6-350D-86BA-30B9126C6C28}"/>
          </ac:spMkLst>
        </pc:spChg>
        <pc:spChg chg="add mod">
          <ac:chgData name="Arturo Meza" userId="63d54e8f6ecf86fa" providerId="LiveId" clId="{4FD20258-E1B7-DF41-A41C-40BC04EA069A}" dt="2023-07-17T01:28:24.498" v="339"/>
          <ac:spMkLst>
            <pc:docMk/>
            <pc:sldMk cId="3760033171" sldId="265"/>
            <ac:spMk id="52" creationId="{A905E51F-138E-AE61-AE76-50800721D98F}"/>
          </ac:spMkLst>
        </pc:spChg>
        <pc:spChg chg="add mod">
          <ac:chgData name="Arturo Meza" userId="63d54e8f6ecf86fa" providerId="LiveId" clId="{4FD20258-E1B7-DF41-A41C-40BC04EA069A}" dt="2023-07-17T01:28:30.374" v="360" actId="20577"/>
          <ac:spMkLst>
            <pc:docMk/>
            <pc:sldMk cId="3760033171" sldId="265"/>
            <ac:spMk id="53" creationId="{9FB271B4-FC05-9D9F-AEF8-0F1E562F0B16}"/>
          </ac:spMkLst>
        </pc:spChg>
        <pc:picChg chg="add mod">
          <ac:chgData name="Arturo Meza" userId="63d54e8f6ecf86fa" providerId="LiveId" clId="{4FD20258-E1B7-DF41-A41C-40BC04EA069A}" dt="2023-07-17T01:24:39.768" v="294"/>
          <ac:picMkLst>
            <pc:docMk/>
            <pc:sldMk cId="3760033171" sldId="265"/>
            <ac:picMk id="9" creationId="{5B2C9831-DEC0-5F3C-B511-AD41FDF863FE}"/>
          </ac:picMkLst>
        </pc:picChg>
        <pc:cxnChg chg="del">
          <ac:chgData name="Arturo Meza" userId="63d54e8f6ecf86fa" providerId="LiveId" clId="{4FD20258-E1B7-DF41-A41C-40BC04EA069A}" dt="2023-07-17T01:28:23.438" v="338" actId="478"/>
          <ac:cxnSpMkLst>
            <pc:docMk/>
            <pc:sldMk cId="3760033171" sldId="265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28:23.438" v="338" actId="478"/>
          <ac:cxnSpMkLst>
            <pc:docMk/>
            <pc:sldMk cId="3760033171" sldId="265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28:23.438" v="338" actId="478"/>
          <ac:cxnSpMkLst>
            <pc:docMk/>
            <pc:sldMk cId="3760033171" sldId="265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28:24.498" v="339"/>
          <ac:cxnSpMkLst>
            <pc:docMk/>
            <pc:sldMk cId="3760033171" sldId="265"/>
            <ac:cxnSpMk id="46" creationId="{2BCE2C11-25F6-C802-A71B-32F9A9D697BD}"/>
          </ac:cxnSpMkLst>
        </pc:cxnChg>
        <pc:cxnChg chg="add mod">
          <ac:chgData name="Arturo Meza" userId="63d54e8f6ecf86fa" providerId="LiveId" clId="{4FD20258-E1B7-DF41-A41C-40BC04EA069A}" dt="2023-07-17T01:28:24.498" v="339"/>
          <ac:cxnSpMkLst>
            <pc:docMk/>
            <pc:sldMk cId="3760033171" sldId="265"/>
            <ac:cxnSpMk id="48" creationId="{F377E9D8-DAEA-5532-18F0-A0A42137212C}"/>
          </ac:cxnSpMkLst>
        </pc:cxnChg>
        <pc:cxnChg chg="add mod">
          <ac:chgData name="Arturo Meza" userId="63d54e8f6ecf86fa" providerId="LiveId" clId="{4FD20258-E1B7-DF41-A41C-40BC04EA069A}" dt="2023-07-17T01:28:24.498" v="339"/>
          <ac:cxnSpMkLst>
            <pc:docMk/>
            <pc:sldMk cId="3760033171" sldId="265"/>
            <ac:cxnSpMk id="50" creationId="{0DB291F1-95BF-169C-9542-6FFEFE8B1BF3}"/>
          </ac:cxnSpMkLst>
        </pc:cxnChg>
      </pc:sldChg>
      <pc:sldChg chg="addSp delSp modSp add mod">
        <pc:chgData name="Arturo Meza" userId="63d54e8f6ecf86fa" providerId="LiveId" clId="{4FD20258-E1B7-DF41-A41C-40BC04EA069A}" dt="2023-07-17T01:29:03.032" v="381" actId="1076"/>
        <pc:sldMkLst>
          <pc:docMk/>
          <pc:sldMk cId="1368202223" sldId="266"/>
        </pc:sldMkLst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" creationId="{FC2DF0DB-024D-DC57-50FC-358CFCD1E5D6}"/>
          </ac:spMkLst>
        </pc:spChg>
        <pc:spChg chg="add mod">
          <ac:chgData name="Arturo Meza" userId="63d54e8f6ecf86fa" providerId="LiveId" clId="{4FD20258-E1B7-DF41-A41C-40BC04EA069A}" dt="2023-07-17T01:24:43.550" v="295"/>
          <ac:spMkLst>
            <pc:docMk/>
            <pc:sldMk cId="1368202223" sldId="266"/>
            <ac:spMk id="10" creationId="{5A79EA11-1893-F8EA-AC30-EB670400EA7D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1" creationId="{125CF153-6C94-3726-182D-3209A7AB4357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3" creationId="{ED217586-8FF8-8F50-9C4F-583C87E9B786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4" creationId="{FF685F4F-4EF1-786F-56BC-905329EF687F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6" creationId="{D59BA11A-5667-9967-A8AD-80287FB328CD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7" creationId="{A1DC52E8-B5E6-C1F3-222F-2135D27FE8D5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8" creationId="{99306C08-97F1-33A7-A40B-0B3C6725FC05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19" creationId="{0B504A44-C6D8-4149-D140-FFEFC25913F5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6" creationId="{4FF08C97-B482-F843-08BF-768B639A4529}"/>
          </ac:spMkLst>
        </pc:spChg>
        <pc:spChg chg="del mod">
          <ac:chgData name="Arturo Meza" userId="63d54e8f6ecf86fa" providerId="LiveId" clId="{4FD20258-E1B7-DF41-A41C-40BC04EA069A}" dt="2023-07-17T01:28:47.445" v="361" actId="478"/>
          <ac:spMkLst>
            <pc:docMk/>
            <pc:sldMk cId="1368202223" sldId="266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39" creationId="{8C16BAEE-283C-FA31-801A-C3845B98A699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0" creationId="{4DB6BE32-8909-E4F2-1391-A99D6A273FE9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1" creationId="{F020EC36-ACDC-B1F3-6F03-48FEB5A5FFBB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2" creationId="{2ECF1894-466C-D2D7-5416-4A5670467C8B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3" creationId="{F5FE0A59-DA81-2D2A-9941-BB106D57A4F6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4" creationId="{0CE4CBA2-8327-1143-6D90-CC8910E95FED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5" creationId="{12414863-7C97-52B4-19F4-2C93D73E074E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7" creationId="{7D889655-89A6-7CC1-568D-4C463F57FF21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49" creationId="{A62E8A9E-BB62-B55B-1A19-F19E141B04AD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51" creationId="{09CCEB19-F6BF-4E65-FBB0-868097B8363A}"/>
          </ac:spMkLst>
        </pc:spChg>
        <pc:spChg chg="add mod">
          <ac:chgData name="Arturo Meza" userId="63d54e8f6ecf86fa" providerId="LiveId" clId="{4FD20258-E1B7-DF41-A41C-40BC04EA069A}" dt="2023-07-17T01:28:49.438" v="362"/>
          <ac:spMkLst>
            <pc:docMk/>
            <pc:sldMk cId="1368202223" sldId="266"/>
            <ac:spMk id="52" creationId="{5390B28B-E227-337E-AEA1-0EA814EFFF5E}"/>
          </ac:spMkLst>
        </pc:spChg>
        <pc:spChg chg="add mod">
          <ac:chgData name="Arturo Meza" userId="63d54e8f6ecf86fa" providerId="LiveId" clId="{4FD20258-E1B7-DF41-A41C-40BC04EA069A}" dt="2023-07-17T01:29:03.032" v="381" actId="1076"/>
          <ac:spMkLst>
            <pc:docMk/>
            <pc:sldMk cId="1368202223" sldId="266"/>
            <ac:spMk id="53" creationId="{8AEE6DE7-F59D-27C6-CB81-23FF92FFC4F1}"/>
          </ac:spMkLst>
        </pc:spChg>
        <pc:picChg chg="add mod">
          <ac:chgData name="Arturo Meza" userId="63d54e8f6ecf86fa" providerId="LiveId" clId="{4FD20258-E1B7-DF41-A41C-40BC04EA069A}" dt="2023-07-17T01:24:43.550" v="295"/>
          <ac:picMkLst>
            <pc:docMk/>
            <pc:sldMk cId="1368202223" sldId="266"/>
            <ac:picMk id="9" creationId="{4EB0A0A4-F1E9-0936-AF95-7FAD03A288EF}"/>
          </ac:picMkLst>
        </pc:picChg>
        <pc:cxnChg chg="del">
          <ac:chgData name="Arturo Meza" userId="63d54e8f6ecf86fa" providerId="LiveId" clId="{4FD20258-E1B7-DF41-A41C-40BC04EA069A}" dt="2023-07-17T01:28:47.445" v="361" actId="478"/>
          <ac:cxnSpMkLst>
            <pc:docMk/>
            <pc:sldMk cId="1368202223" sldId="266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28:47.445" v="361" actId="478"/>
          <ac:cxnSpMkLst>
            <pc:docMk/>
            <pc:sldMk cId="1368202223" sldId="266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28:47.445" v="361" actId="478"/>
          <ac:cxnSpMkLst>
            <pc:docMk/>
            <pc:sldMk cId="1368202223" sldId="266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28:49.438" v="362"/>
          <ac:cxnSpMkLst>
            <pc:docMk/>
            <pc:sldMk cId="1368202223" sldId="266"/>
            <ac:cxnSpMk id="46" creationId="{DD63AAB7-59F0-366A-6CFE-B16AA6A18121}"/>
          </ac:cxnSpMkLst>
        </pc:cxnChg>
        <pc:cxnChg chg="add mod">
          <ac:chgData name="Arturo Meza" userId="63d54e8f6ecf86fa" providerId="LiveId" clId="{4FD20258-E1B7-DF41-A41C-40BC04EA069A}" dt="2023-07-17T01:28:49.438" v="362"/>
          <ac:cxnSpMkLst>
            <pc:docMk/>
            <pc:sldMk cId="1368202223" sldId="266"/>
            <ac:cxnSpMk id="48" creationId="{32CB692B-8510-E0DD-D192-E766BAC111C1}"/>
          </ac:cxnSpMkLst>
        </pc:cxnChg>
        <pc:cxnChg chg="add mod">
          <ac:chgData name="Arturo Meza" userId="63d54e8f6ecf86fa" providerId="LiveId" clId="{4FD20258-E1B7-DF41-A41C-40BC04EA069A}" dt="2023-07-17T01:28:49.438" v="362"/>
          <ac:cxnSpMkLst>
            <pc:docMk/>
            <pc:sldMk cId="1368202223" sldId="266"/>
            <ac:cxnSpMk id="50" creationId="{821B6DED-09B2-996E-854D-6943486DAAA4}"/>
          </ac:cxnSpMkLst>
        </pc:cxnChg>
      </pc:sldChg>
      <pc:sldChg chg="addSp delSp modSp add mod">
        <pc:chgData name="Arturo Meza" userId="63d54e8f6ecf86fa" providerId="LiveId" clId="{4FD20258-E1B7-DF41-A41C-40BC04EA069A}" dt="2023-07-17T01:29:33.189" v="403" actId="20577"/>
        <pc:sldMkLst>
          <pc:docMk/>
          <pc:sldMk cId="2830038687" sldId="267"/>
        </pc:sldMkLst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" creationId="{FC2DF0DB-024D-DC57-50FC-358CFCD1E5D6}"/>
          </ac:spMkLst>
        </pc:spChg>
        <pc:spChg chg="add mod">
          <ac:chgData name="Arturo Meza" userId="63d54e8f6ecf86fa" providerId="LiveId" clId="{4FD20258-E1B7-DF41-A41C-40BC04EA069A}" dt="2023-07-17T01:24:48.036" v="296"/>
          <ac:spMkLst>
            <pc:docMk/>
            <pc:sldMk cId="2830038687" sldId="267"/>
            <ac:spMk id="10" creationId="{007A5A70-6F25-C38A-37BA-8B2A53C38810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1" creationId="{6D4F3E4E-9438-E771-BA49-F5D00E05DCCE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3" creationId="{F462A7B6-BD91-D88A-E982-5042EF9AC54E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4" creationId="{D9416A6A-A88D-A808-E930-A90DF77F9E8A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6" creationId="{923A42DE-7556-6CE7-B055-651B4102C567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7" creationId="{D93BBDA9-4B02-2D4F-19D9-7271E34C96E5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8" creationId="{C7C9B269-DE26-9A4A-BFEE-8F4DC25E6C0C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19" creationId="{7F28E064-D723-2DB3-8169-86AE78F03A95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6" creationId="{4FF08C97-B482-F843-08BF-768B639A4529}"/>
          </ac:spMkLst>
        </pc:spChg>
        <pc:spChg chg="del mod">
          <ac:chgData name="Arturo Meza" userId="63d54e8f6ecf86fa" providerId="LiveId" clId="{4FD20258-E1B7-DF41-A41C-40BC04EA069A}" dt="2023-07-17T01:29:25.313" v="382" actId="478"/>
          <ac:spMkLst>
            <pc:docMk/>
            <pc:sldMk cId="2830038687" sldId="267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39" creationId="{8B877443-9BDD-B775-50B6-E931FBBA49AE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0" creationId="{E4C18653-66CA-3B55-AA5C-3E88137808F5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1" creationId="{26BC6AE4-F9E5-3786-7F43-CFD30B100181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2" creationId="{F6CA3D12-4D15-78A7-B21C-78C5F676B664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3" creationId="{456AE76C-2014-A573-E161-45659C6C3EA0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4" creationId="{1905FD14-5405-5146-1684-5BC90C0B0E04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5" creationId="{32B1B4CF-B16C-3A02-9196-5F8BC4AAA186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7" creationId="{4DE9F6EC-833D-E552-CC8C-88964418BBDB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49" creationId="{29259524-D35C-09B1-2891-471A8CE3C4B8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51" creationId="{071444ED-A7F0-352C-1DFD-F379B2C48EC1}"/>
          </ac:spMkLst>
        </pc:spChg>
        <pc:spChg chg="add mod">
          <ac:chgData name="Arturo Meza" userId="63d54e8f6ecf86fa" providerId="LiveId" clId="{4FD20258-E1B7-DF41-A41C-40BC04EA069A}" dt="2023-07-17T01:29:26.334" v="383"/>
          <ac:spMkLst>
            <pc:docMk/>
            <pc:sldMk cId="2830038687" sldId="267"/>
            <ac:spMk id="52" creationId="{EDC25630-2B8B-2033-900D-2CA4C26F4C20}"/>
          </ac:spMkLst>
        </pc:spChg>
        <pc:spChg chg="add mod">
          <ac:chgData name="Arturo Meza" userId="63d54e8f6ecf86fa" providerId="LiveId" clId="{4FD20258-E1B7-DF41-A41C-40BC04EA069A}" dt="2023-07-17T01:29:33.189" v="403" actId="20577"/>
          <ac:spMkLst>
            <pc:docMk/>
            <pc:sldMk cId="2830038687" sldId="267"/>
            <ac:spMk id="53" creationId="{E1B0C091-DE77-DAB9-A7F4-FA4B3FAD9D9F}"/>
          </ac:spMkLst>
        </pc:spChg>
        <pc:picChg chg="add mod">
          <ac:chgData name="Arturo Meza" userId="63d54e8f6ecf86fa" providerId="LiveId" clId="{4FD20258-E1B7-DF41-A41C-40BC04EA069A}" dt="2023-07-17T01:24:48.036" v="296"/>
          <ac:picMkLst>
            <pc:docMk/>
            <pc:sldMk cId="2830038687" sldId="267"/>
            <ac:picMk id="9" creationId="{990E9130-5911-4471-7059-26C28462152B}"/>
          </ac:picMkLst>
        </pc:picChg>
        <pc:cxnChg chg="del">
          <ac:chgData name="Arturo Meza" userId="63d54e8f6ecf86fa" providerId="LiveId" clId="{4FD20258-E1B7-DF41-A41C-40BC04EA069A}" dt="2023-07-17T01:29:25.313" v="382" actId="478"/>
          <ac:cxnSpMkLst>
            <pc:docMk/>
            <pc:sldMk cId="2830038687" sldId="267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29:25.313" v="382" actId="478"/>
          <ac:cxnSpMkLst>
            <pc:docMk/>
            <pc:sldMk cId="2830038687" sldId="267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29:25.313" v="382" actId="478"/>
          <ac:cxnSpMkLst>
            <pc:docMk/>
            <pc:sldMk cId="2830038687" sldId="267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29:26.334" v="383"/>
          <ac:cxnSpMkLst>
            <pc:docMk/>
            <pc:sldMk cId="2830038687" sldId="267"/>
            <ac:cxnSpMk id="46" creationId="{28093703-3EBA-9986-C2E0-DCFA3FEF21CC}"/>
          </ac:cxnSpMkLst>
        </pc:cxnChg>
        <pc:cxnChg chg="add mod">
          <ac:chgData name="Arturo Meza" userId="63d54e8f6ecf86fa" providerId="LiveId" clId="{4FD20258-E1B7-DF41-A41C-40BC04EA069A}" dt="2023-07-17T01:29:26.334" v="383"/>
          <ac:cxnSpMkLst>
            <pc:docMk/>
            <pc:sldMk cId="2830038687" sldId="267"/>
            <ac:cxnSpMk id="48" creationId="{2D8246CD-463D-760B-4EAF-0B14BD91B530}"/>
          </ac:cxnSpMkLst>
        </pc:cxnChg>
        <pc:cxnChg chg="add mod">
          <ac:chgData name="Arturo Meza" userId="63d54e8f6ecf86fa" providerId="LiveId" clId="{4FD20258-E1B7-DF41-A41C-40BC04EA069A}" dt="2023-07-17T01:29:26.334" v="383"/>
          <ac:cxnSpMkLst>
            <pc:docMk/>
            <pc:sldMk cId="2830038687" sldId="267"/>
            <ac:cxnSpMk id="50" creationId="{4ED30B32-3F12-F574-BCB2-3DD8A2CFF752}"/>
          </ac:cxnSpMkLst>
        </pc:cxnChg>
      </pc:sldChg>
      <pc:sldChg chg="addSp delSp modSp add mod">
        <pc:chgData name="Arturo Meza" userId="63d54e8f6ecf86fa" providerId="LiveId" clId="{4FD20258-E1B7-DF41-A41C-40BC04EA069A}" dt="2023-07-17T01:30:42.791" v="496" actId="1076"/>
        <pc:sldMkLst>
          <pc:docMk/>
          <pc:sldMk cId="303758784" sldId="268"/>
        </pc:sldMkLst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" creationId="{FC2DF0DB-024D-DC57-50FC-358CFCD1E5D6}"/>
          </ac:spMkLst>
        </pc:spChg>
        <pc:spChg chg="add mod">
          <ac:chgData name="Arturo Meza" userId="63d54e8f6ecf86fa" providerId="LiveId" clId="{4FD20258-E1B7-DF41-A41C-40BC04EA069A}" dt="2023-07-17T01:24:51.935" v="297"/>
          <ac:spMkLst>
            <pc:docMk/>
            <pc:sldMk cId="303758784" sldId="268"/>
            <ac:spMk id="10" creationId="{2FB85B6F-3601-5187-F828-B904F1DC02EA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1" creationId="{6F37A069-577D-4128-ADDA-58D966739A05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3" creationId="{5F4AF602-26A8-543D-AA34-E79FBAEC8706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4" creationId="{7D751691-DFB6-D709-22B8-B8992E42364E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6" creationId="{19A6E9F7-8ADC-4E0C-2171-C04B6564D638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7" creationId="{6A2676EA-E21A-C141-A881-66C4FD485C88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8" creationId="{37517F62-1AA2-2141-0D3C-08F6C3A4DCA1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19" creationId="{979FD693-B577-C216-9CDD-D25E5AF95C97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6" creationId="{4FF08C97-B482-F843-08BF-768B639A4529}"/>
          </ac:spMkLst>
        </pc:spChg>
        <pc:spChg chg="del mod">
          <ac:chgData name="Arturo Meza" userId="63d54e8f6ecf86fa" providerId="LiveId" clId="{4FD20258-E1B7-DF41-A41C-40BC04EA069A}" dt="2023-07-17T01:29:42.914" v="404" actId="478"/>
          <ac:spMkLst>
            <pc:docMk/>
            <pc:sldMk cId="303758784" sldId="268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39" creationId="{A2D6F444-9F56-F30B-596C-56FCFBCB3F8C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0" creationId="{4A71F407-CDA2-5058-73CC-EF01011F559F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1" creationId="{939448CD-ADB2-D278-6B6E-E11897640A77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2" creationId="{6AB6EE73-78A6-9E71-98D5-4C921E8BDF96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3" creationId="{0D4E5468-4D93-131A-A348-1ECF43CA6D99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4" creationId="{3168D5A0-2F3E-B126-E449-1CBB765E1483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5" creationId="{913C66ED-CF91-3BB9-E1C8-8E5B8DF8716B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7" creationId="{FF499251-B277-0129-DD03-8A08597C8905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49" creationId="{770FE54F-D5ED-7969-D804-178387EA82D6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51" creationId="{31F46364-A173-D8EA-0A43-6DFD3C1437B9}"/>
          </ac:spMkLst>
        </pc:spChg>
        <pc:spChg chg="add mod">
          <ac:chgData name="Arturo Meza" userId="63d54e8f6ecf86fa" providerId="LiveId" clId="{4FD20258-E1B7-DF41-A41C-40BC04EA069A}" dt="2023-07-17T01:29:43.886" v="405"/>
          <ac:spMkLst>
            <pc:docMk/>
            <pc:sldMk cId="303758784" sldId="268"/>
            <ac:spMk id="52" creationId="{4E6C2B1D-5E2D-CFDD-6C2A-7AD91BD966F4}"/>
          </ac:spMkLst>
        </pc:spChg>
        <pc:spChg chg="add mod">
          <ac:chgData name="Arturo Meza" userId="63d54e8f6ecf86fa" providerId="LiveId" clId="{4FD20258-E1B7-DF41-A41C-40BC04EA069A}" dt="2023-07-17T01:30:42.791" v="496" actId="1076"/>
          <ac:spMkLst>
            <pc:docMk/>
            <pc:sldMk cId="303758784" sldId="268"/>
            <ac:spMk id="53" creationId="{AF151E4F-0E10-83D5-A2EC-5C5071D87EA4}"/>
          </ac:spMkLst>
        </pc:spChg>
        <pc:picChg chg="add mod">
          <ac:chgData name="Arturo Meza" userId="63d54e8f6ecf86fa" providerId="LiveId" clId="{4FD20258-E1B7-DF41-A41C-40BC04EA069A}" dt="2023-07-17T01:24:51.935" v="297"/>
          <ac:picMkLst>
            <pc:docMk/>
            <pc:sldMk cId="303758784" sldId="268"/>
            <ac:picMk id="9" creationId="{2B7C84E5-5102-4CA7-64AF-27D3978AF4AA}"/>
          </ac:picMkLst>
        </pc:picChg>
        <pc:cxnChg chg="del">
          <ac:chgData name="Arturo Meza" userId="63d54e8f6ecf86fa" providerId="LiveId" clId="{4FD20258-E1B7-DF41-A41C-40BC04EA069A}" dt="2023-07-17T01:29:42.914" v="404" actId="478"/>
          <ac:cxnSpMkLst>
            <pc:docMk/>
            <pc:sldMk cId="303758784" sldId="268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29:42.914" v="404" actId="478"/>
          <ac:cxnSpMkLst>
            <pc:docMk/>
            <pc:sldMk cId="303758784" sldId="268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29:42.914" v="404" actId="478"/>
          <ac:cxnSpMkLst>
            <pc:docMk/>
            <pc:sldMk cId="303758784" sldId="268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29:43.886" v="405"/>
          <ac:cxnSpMkLst>
            <pc:docMk/>
            <pc:sldMk cId="303758784" sldId="268"/>
            <ac:cxnSpMk id="46" creationId="{BA5645EB-01B5-BE14-B086-AAA4533A37EB}"/>
          </ac:cxnSpMkLst>
        </pc:cxnChg>
        <pc:cxnChg chg="add mod">
          <ac:chgData name="Arturo Meza" userId="63d54e8f6ecf86fa" providerId="LiveId" clId="{4FD20258-E1B7-DF41-A41C-40BC04EA069A}" dt="2023-07-17T01:29:43.886" v="405"/>
          <ac:cxnSpMkLst>
            <pc:docMk/>
            <pc:sldMk cId="303758784" sldId="268"/>
            <ac:cxnSpMk id="48" creationId="{401C73E5-AC0D-AE93-F923-F7DC050C26B4}"/>
          </ac:cxnSpMkLst>
        </pc:cxnChg>
        <pc:cxnChg chg="add mod">
          <ac:chgData name="Arturo Meza" userId="63d54e8f6ecf86fa" providerId="LiveId" clId="{4FD20258-E1B7-DF41-A41C-40BC04EA069A}" dt="2023-07-17T01:29:43.886" v="405"/>
          <ac:cxnSpMkLst>
            <pc:docMk/>
            <pc:sldMk cId="303758784" sldId="268"/>
            <ac:cxnSpMk id="50" creationId="{FDBD9BF9-86BB-3AD2-031B-294E25D15059}"/>
          </ac:cxnSpMkLst>
        </pc:cxnChg>
      </pc:sldChg>
      <pc:sldChg chg="addSp delSp modSp add mod">
        <pc:chgData name="Arturo Meza" userId="63d54e8f6ecf86fa" providerId="LiveId" clId="{4FD20258-E1B7-DF41-A41C-40BC04EA069A}" dt="2023-07-17T01:30:21.291" v="472" actId="20577"/>
        <pc:sldMkLst>
          <pc:docMk/>
          <pc:sldMk cId="3449533043" sldId="269"/>
        </pc:sldMkLst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" creationId="{FC2DF0DB-024D-DC57-50FC-358CFCD1E5D6}"/>
          </ac:spMkLst>
        </pc:spChg>
        <pc:spChg chg="add mod">
          <ac:chgData name="Arturo Meza" userId="63d54e8f6ecf86fa" providerId="LiveId" clId="{4FD20258-E1B7-DF41-A41C-40BC04EA069A}" dt="2023-07-17T01:24:59.076" v="298"/>
          <ac:spMkLst>
            <pc:docMk/>
            <pc:sldMk cId="3449533043" sldId="269"/>
            <ac:spMk id="10" creationId="{F3B0D510-4057-0CA8-7962-1FF0E9F3159C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1" creationId="{62F816F8-1E12-B9CD-1365-EF3298FD006D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12" creationId="{17E7CCB8-902D-509D-B9F6-8B27A34FD3DB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3" creationId="{0F36E5FD-7336-E2AF-CBE5-622A5A60D895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4" creationId="{F013B030-D9C3-8C79-27F5-5760DDF9E828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15" creationId="{FCB3DDFF-85D8-D7F3-8277-585BFC573936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6" creationId="{B577ED4B-8E11-683C-80BD-44472AB8D922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7" creationId="{7E97B7EB-CF68-91F8-02F0-DA44A28D0936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8" creationId="{FB68A787-3451-1FB9-0890-6DAABCB92963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19" creationId="{16384391-269A-E715-AC1C-9A9C2A196FDD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0" creationId="{56A0017F-6E4C-7709-3D6C-3FDEC4062858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1" creationId="{BEDC8209-2500-8536-5E79-3E37DF95117F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2" creationId="{44D78FB3-6BD7-9C5F-EDE1-C0D0A2E1FAE9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3" creationId="{AC44925F-D9DB-F149-90B6-B721C50F09F0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4" creationId="{F297661A-2648-1A45-497A-387A84E6514E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5" creationId="{139E4DAF-76FC-A96A-8A4E-01DDEAAFE1BD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6" creationId="{794644B3-3C9F-D1E2-FA0A-5650C7402C0E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7" creationId="{AD6281EC-2C5C-C319-97B0-B877D72705D4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8" creationId="{0BE44E60-6931-1FAE-2F78-718FB0551C22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29" creationId="{D745A0A0-3437-DA12-35F0-B4FFA3D54E34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0" creationId="{AC66D377-BD14-D4D1-232E-4FBAD5645A4E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2" creationId="{441C4991-6CFF-34A5-7457-041426076FBF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4" creationId="{B069D4C3-C0AC-9997-0E97-97481A1A22C1}"/>
          </ac:spMkLst>
        </pc:spChg>
        <pc:spChg chg="del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6" creationId="{4FF08C97-B482-F843-08BF-768B639A4529}"/>
          </ac:spMkLst>
        </pc:spChg>
        <pc:spChg chg="del mod">
          <ac:chgData name="Arturo Meza" userId="63d54e8f6ecf86fa" providerId="LiveId" clId="{4FD20258-E1B7-DF41-A41C-40BC04EA069A}" dt="2023-07-17T01:30:06.852" v="442" actId="478"/>
          <ac:spMkLst>
            <pc:docMk/>
            <pc:sldMk cId="3449533043" sldId="269"/>
            <ac:spMk id="37" creationId="{13168791-0E79-FE5E-F4B3-B891558EA495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39" creationId="{99389EB7-E863-4C95-C84D-18DE2D5907DB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0" creationId="{14B0FEBF-522E-BADD-DBFA-1180C81C5B10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1" creationId="{5698FEB5-8F39-5EE8-0524-2958D67804A3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2" creationId="{36208B63-8C28-A306-E58D-EBBB023121E8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3" creationId="{E695B21E-FCAB-66A7-BBBD-466457780AA0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4" creationId="{18C95306-3DB4-1E89-28B2-79A90C94C519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5" creationId="{C60C6F0E-7B4D-394D-F992-40A0A715265C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7" creationId="{71A1BE78-608B-4667-6699-AEAE98AD9A0D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49" creationId="{B745BD60-74EB-2C68-4536-722B9DB747F7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51" creationId="{91A749EE-DE83-783A-8DFC-E5D18007EEE1}"/>
          </ac:spMkLst>
        </pc:spChg>
        <pc:spChg chg="add mod">
          <ac:chgData name="Arturo Meza" userId="63d54e8f6ecf86fa" providerId="LiveId" clId="{4FD20258-E1B7-DF41-A41C-40BC04EA069A}" dt="2023-07-17T01:30:08.472" v="443"/>
          <ac:spMkLst>
            <pc:docMk/>
            <pc:sldMk cId="3449533043" sldId="269"/>
            <ac:spMk id="52" creationId="{2E12293C-F1E6-58EB-558C-784CAF3393F4}"/>
          </ac:spMkLst>
        </pc:spChg>
        <pc:spChg chg="add mod">
          <ac:chgData name="Arturo Meza" userId="63d54e8f6ecf86fa" providerId="LiveId" clId="{4FD20258-E1B7-DF41-A41C-40BC04EA069A}" dt="2023-07-17T01:30:21.291" v="472" actId="20577"/>
          <ac:spMkLst>
            <pc:docMk/>
            <pc:sldMk cId="3449533043" sldId="269"/>
            <ac:spMk id="53" creationId="{9DFBE3A9-3B40-7C8D-FE5A-AE7D9923A81B}"/>
          </ac:spMkLst>
        </pc:spChg>
        <pc:picChg chg="add mod">
          <ac:chgData name="Arturo Meza" userId="63d54e8f6ecf86fa" providerId="LiveId" clId="{4FD20258-E1B7-DF41-A41C-40BC04EA069A}" dt="2023-07-17T01:24:59.076" v="298"/>
          <ac:picMkLst>
            <pc:docMk/>
            <pc:sldMk cId="3449533043" sldId="269"/>
            <ac:picMk id="9" creationId="{DAAB43D5-B3EF-68D8-13D6-35EA5621FE5A}"/>
          </ac:picMkLst>
        </pc:picChg>
        <pc:cxnChg chg="del">
          <ac:chgData name="Arturo Meza" userId="63d54e8f6ecf86fa" providerId="LiveId" clId="{4FD20258-E1B7-DF41-A41C-40BC04EA069A}" dt="2023-07-17T01:30:06.852" v="442" actId="478"/>
          <ac:cxnSpMkLst>
            <pc:docMk/>
            <pc:sldMk cId="3449533043" sldId="269"/>
            <ac:cxnSpMk id="31" creationId="{B9CAE6BC-E66F-C84E-261F-58E4721A020D}"/>
          </ac:cxnSpMkLst>
        </pc:cxnChg>
        <pc:cxnChg chg="del">
          <ac:chgData name="Arturo Meza" userId="63d54e8f6ecf86fa" providerId="LiveId" clId="{4FD20258-E1B7-DF41-A41C-40BC04EA069A}" dt="2023-07-17T01:30:06.852" v="442" actId="478"/>
          <ac:cxnSpMkLst>
            <pc:docMk/>
            <pc:sldMk cId="3449533043" sldId="269"/>
            <ac:cxnSpMk id="33" creationId="{122390D7-C221-E1EE-8525-2FA632A86A7E}"/>
          </ac:cxnSpMkLst>
        </pc:cxnChg>
        <pc:cxnChg chg="del">
          <ac:chgData name="Arturo Meza" userId="63d54e8f6ecf86fa" providerId="LiveId" clId="{4FD20258-E1B7-DF41-A41C-40BC04EA069A}" dt="2023-07-17T01:30:06.852" v="442" actId="478"/>
          <ac:cxnSpMkLst>
            <pc:docMk/>
            <pc:sldMk cId="3449533043" sldId="269"/>
            <ac:cxnSpMk id="35" creationId="{3A40A0A1-8EB2-22E8-F1CD-A44323CD1937}"/>
          </ac:cxnSpMkLst>
        </pc:cxnChg>
        <pc:cxnChg chg="add mod">
          <ac:chgData name="Arturo Meza" userId="63d54e8f6ecf86fa" providerId="LiveId" clId="{4FD20258-E1B7-DF41-A41C-40BC04EA069A}" dt="2023-07-17T01:30:08.472" v="443"/>
          <ac:cxnSpMkLst>
            <pc:docMk/>
            <pc:sldMk cId="3449533043" sldId="269"/>
            <ac:cxnSpMk id="46" creationId="{20AB7929-657C-FD0D-7958-CAB33687519D}"/>
          </ac:cxnSpMkLst>
        </pc:cxnChg>
        <pc:cxnChg chg="add mod">
          <ac:chgData name="Arturo Meza" userId="63d54e8f6ecf86fa" providerId="LiveId" clId="{4FD20258-E1B7-DF41-A41C-40BC04EA069A}" dt="2023-07-17T01:30:08.472" v="443"/>
          <ac:cxnSpMkLst>
            <pc:docMk/>
            <pc:sldMk cId="3449533043" sldId="269"/>
            <ac:cxnSpMk id="48" creationId="{7871004B-AF64-233B-B67B-FFFBC61EAA73}"/>
          </ac:cxnSpMkLst>
        </pc:cxnChg>
        <pc:cxnChg chg="add mod">
          <ac:chgData name="Arturo Meza" userId="63d54e8f6ecf86fa" providerId="LiveId" clId="{4FD20258-E1B7-DF41-A41C-40BC04EA069A}" dt="2023-07-17T01:30:08.472" v="443"/>
          <ac:cxnSpMkLst>
            <pc:docMk/>
            <pc:sldMk cId="3449533043" sldId="269"/>
            <ac:cxnSpMk id="50" creationId="{4A054171-BF80-ACFC-2243-DB5F73562676}"/>
          </ac:cxnSpMkLst>
        </pc:cxnChg>
      </pc:sldChg>
      <pc:sldChg chg="modSp add mod">
        <pc:chgData name="Arturo Meza" userId="63d54e8f6ecf86fa" providerId="LiveId" clId="{4FD20258-E1B7-DF41-A41C-40BC04EA069A}" dt="2023-07-17T01:30:55.533" v="503" actId="20577"/>
        <pc:sldMkLst>
          <pc:docMk/>
          <pc:sldMk cId="925713988" sldId="270"/>
        </pc:sldMkLst>
        <pc:spChg chg="mod">
          <ac:chgData name="Arturo Meza" userId="63d54e8f6ecf86fa" providerId="LiveId" clId="{4FD20258-E1B7-DF41-A41C-40BC04EA069A}" dt="2023-07-17T01:30:55.533" v="503" actId="20577"/>
          <ac:spMkLst>
            <pc:docMk/>
            <pc:sldMk cId="925713988" sldId="270"/>
            <ac:spMk id="53" creationId="{AF151E4F-0E10-83D5-A2EC-5C5071D87EA4}"/>
          </ac:spMkLst>
        </pc:spChg>
      </pc:sldChg>
      <pc:sldChg chg="addSp modSp add mod">
        <pc:chgData name="Arturo Meza" userId="63d54e8f6ecf86fa" providerId="LiveId" clId="{4FD20258-E1B7-DF41-A41C-40BC04EA069A}" dt="2023-07-17T01:32:22.711" v="548" actId="20577"/>
        <pc:sldMkLst>
          <pc:docMk/>
          <pc:sldMk cId="1638936685" sldId="271"/>
        </pc:sldMkLst>
        <pc:spChg chg="add mod">
          <ac:chgData name="Arturo Meza" userId="63d54e8f6ecf86fa" providerId="LiveId" clId="{4FD20258-E1B7-DF41-A41C-40BC04EA069A}" dt="2023-07-17T01:32:22.711" v="548" actId="20577"/>
          <ac:spMkLst>
            <pc:docMk/>
            <pc:sldMk cId="1638936685" sldId="271"/>
            <ac:spMk id="3" creationId="{1FD82871-BE8D-6504-2FD5-8251567477DB}"/>
          </ac:spMkLst>
        </pc:spChg>
      </pc:sldChg>
      <pc:sldChg chg="addSp modSp add mod">
        <pc:chgData name="Arturo Meza" userId="63d54e8f6ecf86fa" providerId="LiveId" clId="{4FD20258-E1B7-DF41-A41C-40BC04EA069A}" dt="2023-07-17T01:33:56.037" v="614"/>
        <pc:sldMkLst>
          <pc:docMk/>
          <pc:sldMk cId="918947875" sldId="272"/>
        </pc:sldMkLst>
        <pc:spChg chg="add mod">
          <ac:chgData name="Arturo Meza" userId="63d54e8f6ecf86fa" providerId="LiveId" clId="{4FD20258-E1B7-DF41-A41C-40BC04EA069A}" dt="2023-07-17T01:33:56.037" v="614"/>
          <ac:spMkLst>
            <pc:docMk/>
            <pc:sldMk cId="918947875" sldId="272"/>
            <ac:spMk id="3" creationId="{94B46107-2FC4-6C67-835A-273C44EB5E04}"/>
          </ac:spMkLst>
        </pc:spChg>
        <pc:spChg chg="mod">
          <ac:chgData name="Arturo Meza" userId="63d54e8f6ecf86fa" providerId="LiveId" clId="{4FD20258-E1B7-DF41-A41C-40BC04EA069A}" dt="2023-07-17T01:33:42.089" v="613" actId="20577"/>
          <ac:spMkLst>
            <pc:docMk/>
            <pc:sldMk cId="918947875" sldId="272"/>
            <ac:spMk id="53" creationId="{AF151E4F-0E10-83D5-A2EC-5C5071D87EA4}"/>
          </ac:spMkLst>
        </pc:spChg>
      </pc:sldChg>
    </pc:docChg>
  </pc:docChgLst>
  <pc:docChgLst>
    <pc:chgData name="Arturo Meza" userId="63d54e8f6ecf86fa" providerId="LiveId" clId="{90478E91-DFBC-4DEC-9F7B-530A7903F387}"/>
    <pc:docChg chg="undo custSel addSld modSld">
      <pc:chgData name="Arturo Meza" userId="63d54e8f6ecf86fa" providerId="LiveId" clId="{90478E91-DFBC-4DEC-9F7B-530A7903F387}" dt="2023-07-16T04:33:32.292" v="29" actId="732"/>
      <pc:docMkLst>
        <pc:docMk/>
      </pc:docMkLst>
      <pc:sldChg chg="addSp delSp modSp mod">
        <pc:chgData name="Arturo Meza" userId="63d54e8f6ecf86fa" providerId="LiveId" clId="{90478E91-DFBC-4DEC-9F7B-530A7903F387}" dt="2023-07-16T04:14:58.986" v="11" actId="1076"/>
        <pc:sldMkLst>
          <pc:docMk/>
          <pc:sldMk cId="462062907" sldId="256"/>
        </pc:sldMkLst>
        <pc:spChg chg="mod">
          <ac:chgData name="Arturo Meza" userId="63d54e8f6ecf86fa" providerId="LiveId" clId="{90478E91-DFBC-4DEC-9F7B-530A7903F387}" dt="2023-07-16T04:14:58.986" v="11" actId="1076"/>
          <ac:spMkLst>
            <pc:docMk/>
            <pc:sldMk cId="462062907" sldId="256"/>
            <ac:spMk id="8" creationId="{DA1B8A75-4F0B-4329-A74F-67F18777A2BB}"/>
          </ac:spMkLst>
        </pc:spChg>
        <pc:picChg chg="add del mod modCrop">
          <ac:chgData name="Arturo Meza" userId="63d54e8f6ecf86fa" providerId="LiveId" clId="{90478E91-DFBC-4DEC-9F7B-530A7903F387}" dt="2023-07-15T21:09:41.893" v="10" actId="478"/>
          <ac:picMkLst>
            <pc:docMk/>
            <pc:sldMk cId="462062907" sldId="256"/>
            <ac:picMk id="3" creationId="{734ED950-CE29-C095-32ED-4EF63815C383}"/>
          </ac:picMkLst>
        </pc:picChg>
      </pc:sldChg>
      <pc:sldChg chg="addSp delSp modSp new mod">
        <pc:chgData name="Arturo Meza" userId="63d54e8f6ecf86fa" providerId="LiveId" clId="{90478E91-DFBC-4DEC-9F7B-530A7903F387}" dt="2023-07-16T04:33:32.292" v="29" actId="732"/>
        <pc:sldMkLst>
          <pc:docMk/>
          <pc:sldMk cId="3619229356" sldId="262"/>
        </pc:sldMkLst>
        <pc:spChg chg="del">
          <ac:chgData name="Arturo Meza" userId="63d54e8f6ecf86fa" providerId="LiveId" clId="{90478E91-DFBC-4DEC-9F7B-530A7903F387}" dt="2023-07-16T04:30:07.963" v="13" actId="478"/>
          <ac:spMkLst>
            <pc:docMk/>
            <pc:sldMk cId="3619229356" sldId="262"/>
            <ac:spMk id="2" creationId="{EF51D8EA-FB39-97FE-92E8-E5CE69549970}"/>
          </ac:spMkLst>
        </pc:spChg>
        <pc:spChg chg="del">
          <ac:chgData name="Arturo Meza" userId="63d54e8f6ecf86fa" providerId="LiveId" clId="{90478E91-DFBC-4DEC-9F7B-530A7903F387}" dt="2023-07-16T04:30:07.963" v="13" actId="478"/>
          <ac:spMkLst>
            <pc:docMk/>
            <pc:sldMk cId="3619229356" sldId="262"/>
            <ac:spMk id="3" creationId="{C79331B3-E24A-D135-CF95-59073172B364}"/>
          </ac:spMkLst>
        </pc:spChg>
        <pc:picChg chg="add mod modCrop">
          <ac:chgData name="Arturo Meza" userId="63d54e8f6ecf86fa" providerId="LiveId" clId="{90478E91-DFBC-4DEC-9F7B-530A7903F387}" dt="2023-07-16T04:33:17.744" v="27" actId="732"/>
          <ac:picMkLst>
            <pc:docMk/>
            <pc:sldMk cId="3619229356" sldId="262"/>
            <ac:picMk id="5" creationId="{20103736-72E8-3614-7E98-3A7302B8C085}"/>
          </ac:picMkLst>
        </pc:picChg>
        <pc:picChg chg="add mod modCrop">
          <ac:chgData name="Arturo Meza" userId="63d54e8f6ecf86fa" providerId="LiveId" clId="{90478E91-DFBC-4DEC-9F7B-530A7903F387}" dt="2023-07-16T04:33:32.292" v="29" actId="732"/>
          <ac:picMkLst>
            <pc:docMk/>
            <pc:sldMk cId="3619229356" sldId="262"/>
            <ac:picMk id="7" creationId="{D941AAEA-5E9A-429F-F4B5-E02C954E0322}"/>
          </ac:picMkLst>
        </pc:picChg>
        <pc:picChg chg="add mod">
          <ac:chgData name="Arturo Meza" userId="63d54e8f6ecf86fa" providerId="LiveId" clId="{90478E91-DFBC-4DEC-9F7B-530A7903F387}" dt="2023-07-16T04:32:11.126" v="22" actId="14100"/>
          <ac:picMkLst>
            <pc:docMk/>
            <pc:sldMk cId="3619229356" sldId="262"/>
            <ac:picMk id="9" creationId="{2686631B-94A1-8655-918C-6FF1D42AD9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0EDF-A23E-44E4-821F-B13185A9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346C0-3770-4C99-8CE3-169EC3D7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7F8D-99AC-4F7A-A166-0E6B4EE4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9AD5-0744-46ED-A021-1E94C0C2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F2E8-4FFD-4D07-9227-AA8E79B0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CFE-E0EB-496D-9113-D22EAE26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EAE3-6326-4004-A972-066E27C1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5178-5C1C-4F2C-BDE1-76EE030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795F-21B2-4ED0-9E01-29975B6C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B8B9-B559-4199-B617-6D3D9DB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F5706-0073-4484-8DCE-C3986189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4CCF-FEFB-4D15-9088-0CF06DBCF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969A-E6BF-4EC3-B08D-57CE34A3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CE94-4F47-4D09-B5F8-A29C4323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66E0-44D1-4E4D-AE50-8EB89FE7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117-BA97-4BEB-9E68-6124F0A9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A535-949D-4DBF-BE85-A9F0258E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4A76-32DF-4E7C-B420-34C77EC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7C9D-88F6-4052-9BE1-BF372D3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0ED1-26B7-446C-9150-FCF47DAD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2319-2462-4047-90EE-91A89C57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799B-BC13-4183-8A1B-EA72CE49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5C0D-61CF-45A8-83A1-8E407543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79EE-5A13-4A95-B373-CAD4523A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34A5-5894-479E-B289-E7A02AC8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A853-9C46-4895-BFEC-4E66B5C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AB7A-B594-4D16-BC45-72B136A33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F4D83-B6A4-491C-ABF6-48A7E5C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AC183-63A2-42E1-958E-3BAC3696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3152-FABE-4331-94A6-D3F55CEB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4F28E-0DB5-4EC0-879B-DF3B86DB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98E3-DEAD-4B86-8377-7141BF75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CE15-8F4C-4D4F-AFFC-2507376E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975F-33C6-4E98-9C6F-3FC5ADB8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B91BD-1748-4BC7-9593-BCD4E8B4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EF2B-F972-46B4-BDAE-A1D9F281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7C5C2-11FB-4964-AAC2-B2C1975B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4D7A8-2921-47D1-BC94-E33ED02A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0B519-D22B-49BC-ABFD-F044469A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0E3B-552A-4AE3-99B1-FB2977AB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7CA6D-07A5-494A-8EB6-F51A813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48EF-B0AF-4B39-B927-E78BF985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9AF37-16B5-4876-93CC-F0478E90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6790-CAB3-458C-B5C1-F76198B6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863E0-9436-4BF9-A726-40F505A2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070B-304E-497F-90B5-B7E9165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EB61-9EF3-4319-9E5D-34B568D8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0ED8-F286-47CF-995A-276EEEC9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4260-AFCA-4509-BF3C-CB59BD4E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D784-DDA3-4F8A-A431-44E0458B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D291D-556E-41F3-A48D-78216F1B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C237-CFAF-4E15-B69C-5DC6AFB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7DC0-41C4-4648-937B-45760115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BF7A7-1B1D-4D8B-BBE3-3A650B059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B3DF-7D63-4E94-829C-410E4693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C6EA3-6C86-4D7F-98E3-9C3AFD98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3B8E6-43FC-4C9C-8692-751BB3DE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568CA-95AF-4A6C-8093-6BB86AF9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CE9E7-1A7E-481D-97B5-8A7ACD1C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82B6-EE21-4DEC-8515-A88E97EE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4254-545A-422D-9E2C-BD9989F52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426E-DEAA-47D2-B5DC-9BE3DC318D1C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FEFB-3619-41A9-A555-7EB5A092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E287-C0BA-4A6C-8551-75E45F7C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7C74-3D8F-4BEC-BB9C-1DE0013D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Selecciona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49" y="2414259"/>
            <a:ext cx="2984776" cy="1088964"/>
          </a:xfrm>
          <a:prstGeom prst="rect">
            <a:avLst/>
          </a:prstGeom>
        </p:spPr>
      </p:pic>
      <p:sp>
        <p:nvSpPr>
          <p:cNvPr id="3" name="Rectangle: Rounded Corners 37">
            <a:extLst>
              <a:ext uri="{FF2B5EF4-FFF2-40B4-BE49-F238E27FC236}">
                <a16:creationId xmlns:a16="http://schemas.microsoft.com/office/drawing/2014/main" id="{FC2DF0DB-024D-DC57-50FC-358CFCD1E5D6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7CCB8-902D-509D-B9F6-8B27A34FD3DB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3DDFF-85D8-D7F3-8277-585BFC573936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0017F-6E4C-7709-3D6C-3FDEC4062858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C8209-2500-8536-5E79-3E37DF95117F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78FB3-6BD7-9C5F-EDE1-C0D0A2E1FAE9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44925F-D9DB-F149-90B6-B721C50F09F0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7661A-2648-1A45-497A-387A84E6514E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9E4DAF-76FC-A96A-8A4E-01DDEAAFE1BD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644B3-3C9F-D1E2-FA0A-5650C7402C0E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6281EC-2C5C-C319-97B0-B877D72705D4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E44E60-6931-1FAE-2F78-718FB0551C22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5A0A0-3437-DA12-35F0-B4FFA3D54E34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66D377-BD14-D4D1-232E-4FBAD5645A4E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CAE6BC-E66F-C84E-261F-58E4721A020D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1C4991-6CFF-34A5-7457-041426076FBF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2390D7-C221-E1EE-8525-2FA632A86A7E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69D4C3-C0AC-9997-0E97-97481A1A22C1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40A0A1-8EB2-22E8-F1CD-A44323CD1937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8">
            <a:extLst>
              <a:ext uri="{FF2B5EF4-FFF2-40B4-BE49-F238E27FC236}">
                <a16:creationId xmlns:a16="http://schemas.microsoft.com/office/drawing/2014/main" id="{4FF08C97-B482-F843-08BF-768B639A4529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8">
            <a:extLst>
              <a:ext uri="{FF2B5EF4-FFF2-40B4-BE49-F238E27FC236}">
                <a16:creationId xmlns:a16="http://schemas.microsoft.com/office/drawing/2014/main" id="{26E3AE4E-9A52-65F9-2F04-372C7CDBE965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C84E5-5102-4CA7-64AF-27D3978A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85B6F-3601-5187-F828-B904F1DC02EA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6F37A069-577D-4128-ADDA-58D966739A05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AF602-26A8-543D-AA34-E79FBAEC8706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51691-DFB6-D709-22B8-B8992E42364E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6E9F7-8ADC-4E0C-2171-C04B6564D638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676EA-E21A-C141-A881-66C4FD485C88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17F62-1AA2-2141-0D3C-08F6C3A4DCA1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D693-B577-C216-9CDD-D25E5AF95C97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D6F444-9F56-F30B-596C-56FCFBCB3F8C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1F407-CDA2-5058-73CC-EF01011F559F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9448CD-ADB2-D278-6B6E-E11897640A77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6EE73-78A6-9E71-98D5-4C921E8BDF96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4E5468-4D93-131A-A348-1ECF43CA6D99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68D5A0-2F3E-B126-E449-1CBB765E1483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C66ED-CF91-3BB9-E1C8-8E5B8DF8716B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5645EB-01B5-BE14-B086-AAA4533A37EB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499251-B277-0129-DD03-8A08597C8905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1C73E5-AC0D-AE93-F923-F7DC050C26B4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0FE54F-D5ED-7969-D804-178387EA82D6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BD9BF9-86BB-3AD2-031B-294E25D15059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31F46364-A173-D8EA-0A43-6DFD3C1437B9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4E6C2B1D-5E2D-CFDD-6C2A-7AD91BD966F4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51E4F-0E10-83D5-A2EC-5C5071D87EA4}"/>
              </a:ext>
            </a:extLst>
          </p:cNvPr>
          <p:cNvSpPr txBox="1"/>
          <p:nvPr/>
        </p:nvSpPr>
        <p:spPr>
          <a:xfrm>
            <a:off x="6287889" y="2624775"/>
            <a:ext cx="291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Error, no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tienes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suficiente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saldo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retirar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46107-2FC4-6C67-835A-273C44EB5E04}"/>
              </a:ext>
            </a:extLst>
          </p:cNvPr>
          <p:cNvSpPr txBox="1"/>
          <p:nvPr/>
        </p:nvSpPr>
        <p:spPr>
          <a:xfrm>
            <a:off x="6189418" y="1875805"/>
            <a:ext cx="21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retirar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4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5078479" y="172167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Selecciona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2871571" y="2726872"/>
            <a:ext cx="1635113" cy="18043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47" y="2905024"/>
            <a:ext cx="1143160" cy="144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947AAD-AA08-47D6-8302-30FDB634D45F}"/>
              </a:ext>
            </a:extLst>
          </p:cNvPr>
          <p:cNvSpPr/>
          <p:nvPr/>
        </p:nvSpPr>
        <p:spPr>
          <a:xfrm>
            <a:off x="5333705" y="2726872"/>
            <a:ext cx="1635113" cy="18043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1B5D6-38F6-49C3-8D80-51E6E0C67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570" y="2905024"/>
            <a:ext cx="1143160" cy="13527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69C3A7-3521-4087-BAC1-7388ECCE46CC}"/>
              </a:ext>
            </a:extLst>
          </p:cNvPr>
          <p:cNvSpPr/>
          <p:nvPr/>
        </p:nvSpPr>
        <p:spPr>
          <a:xfrm>
            <a:off x="7953908" y="2726872"/>
            <a:ext cx="1635113" cy="18043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099E4C-9D08-4DFE-A7FC-E439329B5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891" y="2905024"/>
            <a:ext cx="1103538" cy="15008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921417" y="4709331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90811-DC6C-4A82-BA72-3788D26BC078}"/>
              </a:ext>
            </a:extLst>
          </p:cNvPr>
          <p:cNvSpPr txBox="1"/>
          <p:nvPr/>
        </p:nvSpPr>
        <p:spPr>
          <a:xfrm>
            <a:off x="5414689" y="4709331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Rodolfo Vela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0F1A1-8B5F-4EBF-A6E1-B3075EEC67C9}"/>
              </a:ext>
            </a:extLst>
          </p:cNvPr>
          <p:cNvSpPr txBox="1"/>
          <p:nvPr/>
        </p:nvSpPr>
        <p:spPr>
          <a:xfrm>
            <a:off x="8087351" y="468795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Clara Estrada</a:t>
            </a:r>
          </a:p>
        </p:txBody>
      </p:sp>
    </p:spTree>
    <p:extLst>
      <p:ext uri="{BB962C8B-B14F-4D97-AF65-F5344CB8AC3E}">
        <p14:creationId xmlns:p14="http://schemas.microsoft.com/office/powerpoint/2010/main" val="46206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03736-72E8-3614-7E98-3A7302B8C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8" r="5764"/>
          <a:stretch/>
        </p:blipFill>
        <p:spPr>
          <a:xfrm>
            <a:off x="1492249" y="1923608"/>
            <a:ext cx="1993901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1AAEA-5E9A-429F-F4B5-E02C954E0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8" r="4577"/>
          <a:stretch/>
        </p:blipFill>
        <p:spPr>
          <a:xfrm>
            <a:off x="4159250" y="1985520"/>
            <a:ext cx="1917692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6631B-94A1-8655-918C-6FF1D42A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43" y="1985521"/>
            <a:ext cx="187013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618889" y="233689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3202979" y="2877319"/>
            <a:ext cx="896404" cy="1185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40" y="2983221"/>
            <a:ext cx="729495" cy="924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888078" y="4062368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766E4-4DBB-476C-94D0-9493F55EE17C}"/>
              </a:ext>
            </a:extLst>
          </p:cNvPr>
          <p:cNvSpPr txBox="1"/>
          <p:nvPr/>
        </p:nvSpPr>
        <p:spPr>
          <a:xfrm>
            <a:off x="8244737" y="5756168"/>
            <a:ext cx="18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Regresar</a:t>
            </a:r>
            <a:r>
              <a:rPr lang="en-US" dirty="0">
                <a:solidFill>
                  <a:schemeClr val="bg1"/>
                </a:solidFill>
              </a:rPr>
              <a:t> a Home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BB3D4-B582-43EA-B1B1-F9663E06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ADD2F8-D249-45BB-BB2B-D48A9EF0CFE6}"/>
              </a:ext>
            </a:extLst>
          </p:cNvPr>
          <p:cNvSpPr/>
          <p:nvPr/>
        </p:nvSpPr>
        <p:spPr>
          <a:xfrm>
            <a:off x="6096000" y="2788740"/>
            <a:ext cx="3407229" cy="2237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F8C4D-9B99-4547-AC33-A5B23C5E7662}"/>
              </a:ext>
            </a:extLst>
          </p:cNvPr>
          <p:cNvSpPr/>
          <p:nvPr/>
        </p:nvSpPr>
        <p:spPr>
          <a:xfrm>
            <a:off x="6392643" y="303065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0F45B7-563D-477A-8C7A-FA09E04494F9}"/>
              </a:ext>
            </a:extLst>
          </p:cNvPr>
          <p:cNvSpPr/>
          <p:nvPr/>
        </p:nvSpPr>
        <p:spPr>
          <a:xfrm>
            <a:off x="6911479" y="303065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96DAE-F4CF-44F1-8525-A083D976D933}"/>
              </a:ext>
            </a:extLst>
          </p:cNvPr>
          <p:cNvSpPr/>
          <p:nvPr/>
        </p:nvSpPr>
        <p:spPr>
          <a:xfrm>
            <a:off x="7457543" y="302797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C91E7-B424-47C6-8F7D-64B18BC4E191}"/>
              </a:ext>
            </a:extLst>
          </p:cNvPr>
          <p:cNvSpPr/>
          <p:nvPr/>
        </p:nvSpPr>
        <p:spPr>
          <a:xfrm>
            <a:off x="6384333" y="346704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32BB3F-3521-4EAD-8905-FFDCFD5E48F9}"/>
              </a:ext>
            </a:extLst>
          </p:cNvPr>
          <p:cNvSpPr/>
          <p:nvPr/>
        </p:nvSpPr>
        <p:spPr>
          <a:xfrm>
            <a:off x="6903169" y="346704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DD331-2C61-4111-AC8D-B649ECD9D580}"/>
              </a:ext>
            </a:extLst>
          </p:cNvPr>
          <p:cNvSpPr/>
          <p:nvPr/>
        </p:nvSpPr>
        <p:spPr>
          <a:xfrm>
            <a:off x="7449233" y="346436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EDD75-EFF7-4668-A98C-5C02F509C2D0}"/>
              </a:ext>
            </a:extLst>
          </p:cNvPr>
          <p:cNvSpPr/>
          <p:nvPr/>
        </p:nvSpPr>
        <p:spPr>
          <a:xfrm>
            <a:off x="6384333" y="391980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58A13A-2A09-4869-A5DC-AD83BA92D5A6}"/>
              </a:ext>
            </a:extLst>
          </p:cNvPr>
          <p:cNvSpPr/>
          <p:nvPr/>
        </p:nvSpPr>
        <p:spPr>
          <a:xfrm>
            <a:off x="6903169" y="391980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CAB00-8030-4994-AA61-A760F006D74D}"/>
              </a:ext>
            </a:extLst>
          </p:cNvPr>
          <p:cNvSpPr/>
          <p:nvPr/>
        </p:nvSpPr>
        <p:spPr>
          <a:xfrm>
            <a:off x="7449233" y="3917123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EAF759-9A3C-4EE7-B4BE-C804BF31E4F3}"/>
              </a:ext>
            </a:extLst>
          </p:cNvPr>
          <p:cNvSpPr/>
          <p:nvPr/>
        </p:nvSpPr>
        <p:spPr>
          <a:xfrm>
            <a:off x="6384333" y="437891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2CF3EB-E69D-4C2D-A7C7-598A68C0F10A}"/>
              </a:ext>
            </a:extLst>
          </p:cNvPr>
          <p:cNvSpPr/>
          <p:nvPr/>
        </p:nvSpPr>
        <p:spPr>
          <a:xfrm>
            <a:off x="6903169" y="437891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5C8148-0A8F-4071-911B-B6322ED36C02}"/>
              </a:ext>
            </a:extLst>
          </p:cNvPr>
          <p:cNvSpPr/>
          <p:nvPr/>
        </p:nvSpPr>
        <p:spPr>
          <a:xfrm>
            <a:off x="7449233" y="43762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13CCB-20F9-4DFB-A2AB-4B8FD7443218}"/>
              </a:ext>
            </a:extLst>
          </p:cNvPr>
          <p:cNvSpPr/>
          <p:nvPr/>
        </p:nvSpPr>
        <p:spPr>
          <a:xfrm>
            <a:off x="8069714" y="3027973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72F163-318A-4296-BAB4-056C51925E86}"/>
              </a:ext>
            </a:extLst>
          </p:cNvPr>
          <p:cNvCxnSpPr/>
          <p:nvPr/>
        </p:nvCxnSpPr>
        <p:spPr>
          <a:xfrm>
            <a:off x="8244739" y="3365470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C86DCDA-EE16-4EF0-B204-DAFEE16698AD}"/>
              </a:ext>
            </a:extLst>
          </p:cNvPr>
          <p:cNvSpPr/>
          <p:nvPr/>
        </p:nvSpPr>
        <p:spPr>
          <a:xfrm>
            <a:off x="8069714" y="3643973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C2428E-CA35-4D13-AE68-BE14D41D6955}"/>
              </a:ext>
            </a:extLst>
          </p:cNvPr>
          <p:cNvCxnSpPr/>
          <p:nvPr/>
        </p:nvCxnSpPr>
        <p:spPr>
          <a:xfrm>
            <a:off x="8244739" y="3981470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EA84C3-2A83-47EE-A770-450292B33993}"/>
              </a:ext>
            </a:extLst>
          </p:cNvPr>
          <p:cNvSpPr/>
          <p:nvPr/>
        </p:nvSpPr>
        <p:spPr>
          <a:xfrm>
            <a:off x="8069714" y="4277341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0317F3-2952-40E8-9FFF-2AD5F17857F9}"/>
              </a:ext>
            </a:extLst>
          </p:cNvPr>
          <p:cNvCxnSpPr/>
          <p:nvPr/>
        </p:nvCxnSpPr>
        <p:spPr>
          <a:xfrm>
            <a:off x="8244739" y="4614838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D0E3F6-4560-4D3D-ABDF-C863CD592F1A}"/>
              </a:ext>
            </a:extLst>
          </p:cNvPr>
          <p:cNvSpPr/>
          <p:nvPr/>
        </p:nvSpPr>
        <p:spPr>
          <a:xfrm>
            <a:off x="6272892" y="2322001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E4FB2-100D-4F1A-AFAB-E9AE3EC9FC14}"/>
              </a:ext>
            </a:extLst>
          </p:cNvPr>
          <p:cNvSpPr txBox="1"/>
          <p:nvPr/>
        </p:nvSpPr>
        <p:spPr>
          <a:xfrm>
            <a:off x="6301748" y="2331701"/>
            <a:ext cx="198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NIP (4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digitos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02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380070" y="245481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Bienvenida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2542646" y="3010045"/>
            <a:ext cx="896404" cy="1185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07" y="3115947"/>
            <a:ext cx="729495" cy="924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321525" y="4273982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766E4-4DBB-476C-94D0-9493F55EE17C}"/>
              </a:ext>
            </a:extLst>
          </p:cNvPr>
          <p:cNvSpPr txBox="1"/>
          <p:nvPr/>
        </p:nvSpPr>
        <p:spPr>
          <a:xfrm>
            <a:off x="8236465" y="5767882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BB3D4-B582-43EA-B1B1-F9663E06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F98808-C81E-40B0-93D4-D87AF1B237D7}"/>
              </a:ext>
            </a:extLst>
          </p:cNvPr>
          <p:cNvSpPr/>
          <p:nvPr/>
        </p:nvSpPr>
        <p:spPr>
          <a:xfrm>
            <a:off x="6348759" y="2388402"/>
            <a:ext cx="291465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29707D-626C-43F9-BC68-C181562D0FF2}"/>
              </a:ext>
            </a:extLst>
          </p:cNvPr>
          <p:cNvSpPr/>
          <p:nvPr/>
        </p:nvSpPr>
        <p:spPr>
          <a:xfrm>
            <a:off x="6348759" y="3405356"/>
            <a:ext cx="291465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38B68-108A-444B-B6D6-ED8F137A2612}"/>
              </a:ext>
            </a:extLst>
          </p:cNvPr>
          <p:cNvSpPr/>
          <p:nvPr/>
        </p:nvSpPr>
        <p:spPr>
          <a:xfrm>
            <a:off x="6348759" y="4391700"/>
            <a:ext cx="291465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88E82-2B52-4030-B904-052FA51C3100}"/>
              </a:ext>
            </a:extLst>
          </p:cNvPr>
          <p:cNvSpPr txBox="1"/>
          <p:nvPr/>
        </p:nvSpPr>
        <p:spPr>
          <a:xfrm>
            <a:off x="7327209" y="2424463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SALDO</a:t>
            </a:r>
          </a:p>
          <a:p>
            <a:pPr algn="r"/>
            <a:r>
              <a:rPr lang="en-US" dirty="0"/>
              <a:t>Consulta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0C9679-0B37-4873-8014-37D08C48C883}"/>
              </a:ext>
            </a:extLst>
          </p:cNvPr>
          <p:cNvSpPr txBox="1"/>
          <p:nvPr/>
        </p:nvSpPr>
        <p:spPr>
          <a:xfrm>
            <a:off x="7030551" y="3477480"/>
            <a:ext cx="2121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INGRESAR</a:t>
            </a:r>
          </a:p>
          <a:p>
            <a:pPr algn="r"/>
            <a:r>
              <a:rPr lang="en-US" dirty="0"/>
              <a:t>Deposita a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4181D2-986B-49E3-9FDD-382B7B74AB95}"/>
              </a:ext>
            </a:extLst>
          </p:cNvPr>
          <p:cNvSpPr txBox="1"/>
          <p:nvPr/>
        </p:nvSpPr>
        <p:spPr>
          <a:xfrm>
            <a:off x="7251514" y="4398928"/>
            <a:ext cx="19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RETIRAR</a:t>
            </a:r>
          </a:p>
          <a:p>
            <a:pPr algn="r"/>
            <a:r>
              <a:rPr lang="en-US" dirty="0" err="1"/>
              <a:t>Retira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pic>
        <p:nvPicPr>
          <p:cNvPr id="1026" name="Picture 2" descr="Account, balance, cash, money, wallet icon - Download on Iconfinder">
            <a:extLst>
              <a:ext uri="{FF2B5EF4-FFF2-40B4-BE49-F238E27FC236}">
                <a16:creationId xmlns:a16="http://schemas.microsoft.com/office/drawing/2014/main" id="{CCFD73D6-DC85-4F58-81C3-A02C4343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29" y="2404253"/>
            <a:ext cx="666541" cy="66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Money Icon - Free PNG &amp; SVG 2508975 - Noun Project">
            <a:extLst>
              <a:ext uri="{FF2B5EF4-FFF2-40B4-BE49-F238E27FC236}">
                <a16:creationId xmlns:a16="http://schemas.microsoft.com/office/drawing/2014/main" id="{6189837A-AD8E-41D7-8CB9-A2334B10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04" y="3370359"/>
            <a:ext cx="778589" cy="77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thdraw - Free electronics icons">
            <a:extLst>
              <a:ext uri="{FF2B5EF4-FFF2-40B4-BE49-F238E27FC236}">
                <a16:creationId xmlns:a16="http://schemas.microsoft.com/office/drawing/2014/main" id="{CEC3E066-8B5E-4644-BB49-293D002D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69" y="4391700"/>
            <a:ext cx="766807" cy="7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380070" y="245481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Bienvenida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2542646" y="3010045"/>
            <a:ext cx="896404" cy="1185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07" y="3115947"/>
            <a:ext cx="729495" cy="924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321525" y="4273982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766E4-4DBB-476C-94D0-9493F55EE17C}"/>
              </a:ext>
            </a:extLst>
          </p:cNvPr>
          <p:cNvSpPr txBox="1"/>
          <p:nvPr/>
        </p:nvSpPr>
        <p:spPr>
          <a:xfrm>
            <a:off x="7248951" y="5072963"/>
            <a:ext cx="27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Regresar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Menú</a:t>
            </a:r>
            <a:r>
              <a:rPr lang="en-US" dirty="0">
                <a:solidFill>
                  <a:schemeClr val="bg1"/>
                </a:solidFill>
              </a:rPr>
              <a:t> Anterior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BB3D4-B582-43EA-B1B1-F9663E06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F98808-C81E-40B0-93D4-D87AF1B237D7}"/>
              </a:ext>
            </a:extLst>
          </p:cNvPr>
          <p:cNvSpPr/>
          <p:nvPr/>
        </p:nvSpPr>
        <p:spPr>
          <a:xfrm>
            <a:off x="6198818" y="3429000"/>
            <a:ext cx="291465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88E82-2B52-4030-B904-052FA51C3100}"/>
              </a:ext>
            </a:extLst>
          </p:cNvPr>
          <p:cNvSpPr txBox="1"/>
          <p:nvPr/>
        </p:nvSpPr>
        <p:spPr>
          <a:xfrm>
            <a:off x="5243110" y="1672495"/>
            <a:ext cx="2413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SALDO</a:t>
            </a:r>
          </a:p>
          <a:p>
            <a:r>
              <a:rPr lang="en-US" sz="2400" b="1" dirty="0"/>
              <a:t>Consulta </a:t>
            </a:r>
            <a:r>
              <a:rPr lang="en-US" sz="2400" b="1" dirty="0" err="1"/>
              <a:t>tu</a:t>
            </a:r>
            <a:r>
              <a:rPr lang="en-US" sz="2400" b="1" dirty="0"/>
              <a:t> </a:t>
            </a:r>
            <a:r>
              <a:rPr lang="en-US" sz="2400" b="1" dirty="0" err="1"/>
              <a:t>Saldo</a:t>
            </a:r>
            <a:endParaRPr lang="en-US" sz="2400" b="1" dirty="0"/>
          </a:p>
        </p:txBody>
      </p:sp>
      <p:pic>
        <p:nvPicPr>
          <p:cNvPr id="1026" name="Picture 2" descr="Account, balance, cash, money, wallet icon - Download on Iconfinder">
            <a:extLst>
              <a:ext uri="{FF2B5EF4-FFF2-40B4-BE49-F238E27FC236}">
                <a16:creationId xmlns:a16="http://schemas.microsoft.com/office/drawing/2014/main" id="{CCFD73D6-DC85-4F58-81C3-A02C4343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42" y="3480914"/>
            <a:ext cx="666541" cy="66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AEE841-AC19-4406-A609-39768389009A}"/>
              </a:ext>
            </a:extLst>
          </p:cNvPr>
          <p:cNvSpPr txBox="1"/>
          <p:nvPr/>
        </p:nvSpPr>
        <p:spPr>
          <a:xfrm>
            <a:off x="6198818" y="3024336"/>
            <a:ext cx="15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Tu </a:t>
            </a:r>
            <a:r>
              <a:rPr lang="en-US" dirty="0" err="1"/>
              <a:t>saldo</a:t>
            </a:r>
            <a:r>
              <a:rPr lang="en-US" dirty="0"/>
              <a:t> es de: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8DB75-AC00-4D36-BB9B-5C38A9DE8919}"/>
              </a:ext>
            </a:extLst>
          </p:cNvPr>
          <p:cNvSpPr txBox="1"/>
          <p:nvPr/>
        </p:nvSpPr>
        <p:spPr>
          <a:xfrm>
            <a:off x="7080578" y="3574987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$ 453.24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2948A-C14D-4233-879D-B675E3E28722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Free Arrow Back SVG, PNG Icon, Symbol. Download Image.">
            <a:extLst>
              <a:ext uri="{FF2B5EF4-FFF2-40B4-BE49-F238E27FC236}">
                <a16:creationId xmlns:a16="http://schemas.microsoft.com/office/drawing/2014/main" id="{1A1F0E9D-6C16-4B5B-9ABE-F8950D3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41" y="4942852"/>
            <a:ext cx="629553" cy="6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127978" y="2712107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Bienvenida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2290554" y="3267340"/>
            <a:ext cx="896404" cy="1185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15" y="3373242"/>
            <a:ext cx="729495" cy="924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069433" y="4531277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766E4-4DBB-476C-94D0-9493F55EE17C}"/>
              </a:ext>
            </a:extLst>
          </p:cNvPr>
          <p:cNvSpPr txBox="1"/>
          <p:nvPr/>
        </p:nvSpPr>
        <p:spPr>
          <a:xfrm>
            <a:off x="8051818" y="4954796"/>
            <a:ext cx="203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Regresar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Menú</a:t>
            </a:r>
            <a:r>
              <a:rPr lang="en-US" dirty="0">
                <a:solidFill>
                  <a:schemeClr val="bg1"/>
                </a:solidFill>
              </a:rPr>
              <a:t> Anterior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BB3D4-B582-43EA-B1B1-F9663E06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E88E82-2B52-4030-B904-052FA51C3100}"/>
              </a:ext>
            </a:extLst>
          </p:cNvPr>
          <p:cNvSpPr txBox="1"/>
          <p:nvPr/>
        </p:nvSpPr>
        <p:spPr>
          <a:xfrm>
            <a:off x="4011722" y="1343954"/>
            <a:ext cx="2819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INGRESAR</a:t>
            </a:r>
          </a:p>
          <a:p>
            <a:r>
              <a:rPr lang="en-US" sz="2400" b="1" dirty="0"/>
              <a:t>Deposita a </a:t>
            </a:r>
            <a:r>
              <a:rPr lang="en-US" sz="2400" b="1" dirty="0" err="1"/>
              <a:t>tu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2948A-C14D-4233-879D-B675E3E28722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Free Arrow Back SVG, PNG Icon, Symbol. Download Image.">
            <a:extLst>
              <a:ext uri="{FF2B5EF4-FFF2-40B4-BE49-F238E27FC236}">
                <a16:creationId xmlns:a16="http://schemas.microsoft.com/office/drawing/2014/main" id="{1A1F0E9D-6C16-4B5B-9ABE-F8950D3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41" y="4942852"/>
            <a:ext cx="629553" cy="6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D2AF9C-4AC6-45E0-8317-D31531B8EFF8}"/>
              </a:ext>
            </a:extLst>
          </p:cNvPr>
          <p:cNvSpPr/>
          <p:nvPr/>
        </p:nvSpPr>
        <p:spPr>
          <a:xfrm>
            <a:off x="3868017" y="2980842"/>
            <a:ext cx="3407229" cy="2237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2F78B-B20B-4961-9470-A82C0674E6B3}"/>
              </a:ext>
            </a:extLst>
          </p:cNvPr>
          <p:cNvSpPr/>
          <p:nvPr/>
        </p:nvSpPr>
        <p:spPr>
          <a:xfrm>
            <a:off x="4164660" y="3222753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C93743-4ADA-43A2-A489-B9305897ECCC}"/>
              </a:ext>
            </a:extLst>
          </p:cNvPr>
          <p:cNvSpPr/>
          <p:nvPr/>
        </p:nvSpPr>
        <p:spPr>
          <a:xfrm>
            <a:off x="4683496" y="3222753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5AB1EF-969B-4447-9DF6-803281748071}"/>
              </a:ext>
            </a:extLst>
          </p:cNvPr>
          <p:cNvSpPr/>
          <p:nvPr/>
        </p:nvSpPr>
        <p:spPr>
          <a:xfrm>
            <a:off x="5229560" y="322007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1BB59-A3E1-4096-9201-C27C924A0DAA}"/>
              </a:ext>
            </a:extLst>
          </p:cNvPr>
          <p:cNvSpPr/>
          <p:nvPr/>
        </p:nvSpPr>
        <p:spPr>
          <a:xfrm>
            <a:off x="4156350" y="365914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0151A3-EED8-4B1C-B73D-94A1819783F4}"/>
              </a:ext>
            </a:extLst>
          </p:cNvPr>
          <p:cNvSpPr/>
          <p:nvPr/>
        </p:nvSpPr>
        <p:spPr>
          <a:xfrm>
            <a:off x="4675186" y="365914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FEDD9-45FF-417C-B5CE-2F9B4E4828BE}"/>
              </a:ext>
            </a:extLst>
          </p:cNvPr>
          <p:cNvSpPr/>
          <p:nvPr/>
        </p:nvSpPr>
        <p:spPr>
          <a:xfrm>
            <a:off x="5221250" y="3656469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C8B615-AF06-4EF2-B364-0182E805EB54}"/>
              </a:ext>
            </a:extLst>
          </p:cNvPr>
          <p:cNvSpPr/>
          <p:nvPr/>
        </p:nvSpPr>
        <p:spPr>
          <a:xfrm>
            <a:off x="4156350" y="41119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68D0D-4512-4034-A3C9-FABB9F0D51F1}"/>
              </a:ext>
            </a:extLst>
          </p:cNvPr>
          <p:cNvSpPr/>
          <p:nvPr/>
        </p:nvSpPr>
        <p:spPr>
          <a:xfrm>
            <a:off x="4675186" y="41119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F3FDA-6ECF-41C0-8394-307530068534}"/>
              </a:ext>
            </a:extLst>
          </p:cNvPr>
          <p:cNvSpPr/>
          <p:nvPr/>
        </p:nvSpPr>
        <p:spPr>
          <a:xfrm>
            <a:off x="5221250" y="41092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31443E-B534-47D5-996D-9B1616646E83}"/>
              </a:ext>
            </a:extLst>
          </p:cNvPr>
          <p:cNvSpPr/>
          <p:nvPr/>
        </p:nvSpPr>
        <p:spPr>
          <a:xfrm>
            <a:off x="4156350" y="457101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71265D-EDFB-4A1B-AFDD-955F8D5C1D47}"/>
              </a:ext>
            </a:extLst>
          </p:cNvPr>
          <p:cNvSpPr/>
          <p:nvPr/>
        </p:nvSpPr>
        <p:spPr>
          <a:xfrm>
            <a:off x="4675186" y="457101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0965A-2161-4467-BF31-0BE68094B33A}"/>
              </a:ext>
            </a:extLst>
          </p:cNvPr>
          <p:cNvSpPr/>
          <p:nvPr/>
        </p:nvSpPr>
        <p:spPr>
          <a:xfrm>
            <a:off x="5221250" y="456834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2B185-A387-4291-B2AC-C8536D0ADCB8}"/>
              </a:ext>
            </a:extLst>
          </p:cNvPr>
          <p:cNvSpPr/>
          <p:nvPr/>
        </p:nvSpPr>
        <p:spPr>
          <a:xfrm>
            <a:off x="5841731" y="3220075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6A2246-1E90-4382-9D7D-A5BE5C44C87F}"/>
              </a:ext>
            </a:extLst>
          </p:cNvPr>
          <p:cNvCxnSpPr/>
          <p:nvPr/>
        </p:nvCxnSpPr>
        <p:spPr>
          <a:xfrm>
            <a:off x="6016756" y="3557572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A54483-F2EF-4537-A771-D9B4A56385B7}"/>
              </a:ext>
            </a:extLst>
          </p:cNvPr>
          <p:cNvSpPr/>
          <p:nvPr/>
        </p:nvSpPr>
        <p:spPr>
          <a:xfrm>
            <a:off x="5841731" y="3836075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520CFD-AE18-475F-99EA-134E5E0A227E}"/>
              </a:ext>
            </a:extLst>
          </p:cNvPr>
          <p:cNvCxnSpPr/>
          <p:nvPr/>
        </p:nvCxnSpPr>
        <p:spPr>
          <a:xfrm>
            <a:off x="6016756" y="4173572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BC1F23-BE18-4E5E-92D0-36727FA6D7BE}"/>
              </a:ext>
            </a:extLst>
          </p:cNvPr>
          <p:cNvSpPr/>
          <p:nvPr/>
        </p:nvSpPr>
        <p:spPr>
          <a:xfrm>
            <a:off x="5841731" y="4469443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3788F-CBEC-46FA-9466-5E03416F98B5}"/>
              </a:ext>
            </a:extLst>
          </p:cNvPr>
          <p:cNvCxnSpPr/>
          <p:nvPr/>
        </p:nvCxnSpPr>
        <p:spPr>
          <a:xfrm>
            <a:off x="6016756" y="4806940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AD5D94D-6B09-4686-AC3D-82B3090ED3E8}"/>
              </a:ext>
            </a:extLst>
          </p:cNvPr>
          <p:cNvSpPr/>
          <p:nvPr/>
        </p:nvSpPr>
        <p:spPr>
          <a:xfrm>
            <a:off x="4044909" y="2514103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209DE-1EA0-4CD9-BC28-8963EE0177EC}"/>
              </a:ext>
            </a:extLst>
          </p:cNvPr>
          <p:cNvSpPr txBox="1"/>
          <p:nvPr/>
        </p:nvSpPr>
        <p:spPr>
          <a:xfrm>
            <a:off x="4073765" y="2523803"/>
            <a:ext cx="241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depositar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70EFE-D1A1-42CC-8866-F0727D4358D1}"/>
              </a:ext>
            </a:extLst>
          </p:cNvPr>
          <p:cNvSpPr/>
          <p:nvPr/>
        </p:nvSpPr>
        <p:spPr>
          <a:xfrm>
            <a:off x="8193511" y="3455117"/>
            <a:ext cx="179696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" descr="Account, balance, cash, money, wallet icon - Download on Iconfinder">
            <a:extLst>
              <a:ext uri="{FF2B5EF4-FFF2-40B4-BE49-F238E27FC236}">
                <a16:creationId xmlns:a16="http://schemas.microsoft.com/office/drawing/2014/main" id="{CBF4963D-1401-4C43-9180-C15C60088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171" y="3589675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A55B63D-FD87-4B9F-80AE-79FF3BA42540}"/>
              </a:ext>
            </a:extLst>
          </p:cNvPr>
          <p:cNvSpPr txBox="1"/>
          <p:nvPr/>
        </p:nvSpPr>
        <p:spPr>
          <a:xfrm>
            <a:off x="7864847" y="2742493"/>
            <a:ext cx="26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 nuevo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del </a:t>
            </a:r>
            <a:r>
              <a:rPr lang="en-US" dirty="0" err="1"/>
              <a:t>deposito</a:t>
            </a:r>
            <a:r>
              <a:rPr lang="en-US" dirty="0"/>
              <a:t> es de: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AB999-3FEB-489D-BE75-D7ACFFAE01CD}"/>
              </a:ext>
            </a:extLst>
          </p:cNvPr>
          <p:cNvSpPr txBox="1"/>
          <p:nvPr/>
        </p:nvSpPr>
        <p:spPr>
          <a:xfrm>
            <a:off x="8358256" y="3611840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$ 453.24</a:t>
            </a:r>
          </a:p>
        </p:txBody>
      </p:sp>
    </p:spTree>
    <p:extLst>
      <p:ext uri="{BB962C8B-B14F-4D97-AF65-F5344CB8AC3E}">
        <p14:creationId xmlns:p14="http://schemas.microsoft.com/office/powerpoint/2010/main" val="345730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127978" y="2712107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Bienvenida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973D9-1684-49AA-9831-5FB8D8AABD7C}"/>
              </a:ext>
            </a:extLst>
          </p:cNvPr>
          <p:cNvSpPr/>
          <p:nvPr/>
        </p:nvSpPr>
        <p:spPr>
          <a:xfrm>
            <a:off x="2290554" y="3267340"/>
            <a:ext cx="896404" cy="1185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A031D-C9D0-48BB-85EF-3B8DB2FC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15" y="3373242"/>
            <a:ext cx="729495" cy="924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A04EB-628D-4338-A3F8-C358BF57AA57}"/>
              </a:ext>
            </a:extLst>
          </p:cNvPr>
          <p:cNvSpPr txBox="1"/>
          <p:nvPr/>
        </p:nvSpPr>
        <p:spPr>
          <a:xfrm>
            <a:off x="2069433" y="4531277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Rodriguez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766E4-4DBB-476C-94D0-9493F55EE17C}"/>
              </a:ext>
            </a:extLst>
          </p:cNvPr>
          <p:cNvSpPr txBox="1"/>
          <p:nvPr/>
        </p:nvSpPr>
        <p:spPr>
          <a:xfrm>
            <a:off x="8051818" y="4954796"/>
            <a:ext cx="203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Regresar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Menú</a:t>
            </a:r>
            <a:r>
              <a:rPr lang="en-US" dirty="0">
                <a:solidFill>
                  <a:schemeClr val="bg1"/>
                </a:solidFill>
              </a:rPr>
              <a:t> Anterior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BB3D4-B582-43EA-B1B1-F9663E06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E88E82-2B52-4030-B904-052FA51C3100}"/>
              </a:ext>
            </a:extLst>
          </p:cNvPr>
          <p:cNvSpPr txBox="1"/>
          <p:nvPr/>
        </p:nvSpPr>
        <p:spPr>
          <a:xfrm>
            <a:off x="4073765" y="1454275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RETIRAR</a:t>
            </a:r>
          </a:p>
          <a:p>
            <a:r>
              <a:rPr lang="en-US" sz="2400" b="1" dirty="0" err="1"/>
              <a:t>Retira</a:t>
            </a:r>
            <a:r>
              <a:rPr lang="en-US" sz="2400" b="1" dirty="0"/>
              <a:t> de </a:t>
            </a:r>
            <a:r>
              <a:rPr lang="en-US" sz="2400" b="1" dirty="0" err="1"/>
              <a:t>tu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2948A-C14D-4233-879D-B675E3E28722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Free Arrow Back SVG, PNG Icon, Symbol. Download Image.">
            <a:extLst>
              <a:ext uri="{FF2B5EF4-FFF2-40B4-BE49-F238E27FC236}">
                <a16:creationId xmlns:a16="http://schemas.microsoft.com/office/drawing/2014/main" id="{1A1F0E9D-6C16-4B5B-9ABE-F8950D3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41" y="4942852"/>
            <a:ext cx="629553" cy="6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D2AF9C-4AC6-45E0-8317-D31531B8EFF8}"/>
              </a:ext>
            </a:extLst>
          </p:cNvPr>
          <p:cNvSpPr/>
          <p:nvPr/>
        </p:nvSpPr>
        <p:spPr>
          <a:xfrm>
            <a:off x="3868017" y="2980842"/>
            <a:ext cx="3407229" cy="22370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2F78B-B20B-4961-9470-A82C0674E6B3}"/>
              </a:ext>
            </a:extLst>
          </p:cNvPr>
          <p:cNvSpPr/>
          <p:nvPr/>
        </p:nvSpPr>
        <p:spPr>
          <a:xfrm>
            <a:off x="4164660" y="3222753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C93743-4ADA-43A2-A489-B9305897ECCC}"/>
              </a:ext>
            </a:extLst>
          </p:cNvPr>
          <p:cNvSpPr/>
          <p:nvPr/>
        </p:nvSpPr>
        <p:spPr>
          <a:xfrm>
            <a:off x="4683496" y="3222753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5AB1EF-969B-4447-9DF6-803281748071}"/>
              </a:ext>
            </a:extLst>
          </p:cNvPr>
          <p:cNvSpPr/>
          <p:nvPr/>
        </p:nvSpPr>
        <p:spPr>
          <a:xfrm>
            <a:off x="5229560" y="322007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1BB59-A3E1-4096-9201-C27C924A0DAA}"/>
              </a:ext>
            </a:extLst>
          </p:cNvPr>
          <p:cNvSpPr/>
          <p:nvPr/>
        </p:nvSpPr>
        <p:spPr>
          <a:xfrm>
            <a:off x="4156350" y="365914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0151A3-EED8-4B1C-B73D-94A1819783F4}"/>
              </a:ext>
            </a:extLst>
          </p:cNvPr>
          <p:cNvSpPr/>
          <p:nvPr/>
        </p:nvSpPr>
        <p:spPr>
          <a:xfrm>
            <a:off x="4675186" y="3659146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FEDD9-45FF-417C-B5CE-2F9B4E4828BE}"/>
              </a:ext>
            </a:extLst>
          </p:cNvPr>
          <p:cNvSpPr/>
          <p:nvPr/>
        </p:nvSpPr>
        <p:spPr>
          <a:xfrm>
            <a:off x="5221250" y="3656469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C8B615-AF06-4EF2-B364-0182E805EB54}"/>
              </a:ext>
            </a:extLst>
          </p:cNvPr>
          <p:cNvSpPr/>
          <p:nvPr/>
        </p:nvSpPr>
        <p:spPr>
          <a:xfrm>
            <a:off x="4156350" y="41119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68D0D-4512-4034-A3C9-FABB9F0D51F1}"/>
              </a:ext>
            </a:extLst>
          </p:cNvPr>
          <p:cNvSpPr/>
          <p:nvPr/>
        </p:nvSpPr>
        <p:spPr>
          <a:xfrm>
            <a:off x="4675186" y="41119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F3FDA-6ECF-41C0-8394-307530068534}"/>
              </a:ext>
            </a:extLst>
          </p:cNvPr>
          <p:cNvSpPr/>
          <p:nvPr/>
        </p:nvSpPr>
        <p:spPr>
          <a:xfrm>
            <a:off x="5221250" y="41092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31443E-B534-47D5-996D-9B1616646E83}"/>
              </a:ext>
            </a:extLst>
          </p:cNvPr>
          <p:cNvSpPr/>
          <p:nvPr/>
        </p:nvSpPr>
        <p:spPr>
          <a:xfrm>
            <a:off x="4156350" y="457101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71265D-EDFB-4A1B-AFDD-955F8D5C1D47}"/>
              </a:ext>
            </a:extLst>
          </p:cNvPr>
          <p:cNvSpPr/>
          <p:nvPr/>
        </p:nvSpPr>
        <p:spPr>
          <a:xfrm>
            <a:off x="4675186" y="457101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0965A-2161-4467-BF31-0BE68094B33A}"/>
              </a:ext>
            </a:extLst>
          </p:cNvPr>
          <p:cNvSpPr/>
          <p:nvPr/>
        </p:nvSpPr>
        <p:spPr>
          <a:xfrm>
            <a:off x="5221250" y="456834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2B185-A387-4291-B2AC-C8536D0ADCB8}"/>
              </a:ext>
            </a:extLst>
          </p:cNvPr>
          <p:cNvSpPr/>
          <p:nvPr/>
        </p:nvSpPr>
        <p:spPr>
          <a:xfrm>
            <a:off x="5841731" y="3220075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6A2246-1E90-4382-9D7D-A5BE5C44C87F}"/>
              </a:ext>
            </a:extLst>
          </p:cNvPr>
          <p:cNvCxnSpPr/>
          <p:nvPr/>
        </p:nvCxnSpPr>
        <p:spPr>
          <a:xfrm>
            <a:off x="6016756" y="3557572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A54483-F2EF-4537-A771-D9B4A56385B7}"/>
              </a:ext>
            </a:extLst>
          </p:cNvPr>
          <p:cNvSpPr/>
          <p:nvPr/>
        </p:nvSpPr>
        <p:spPr>
          <a:xfrm>
            <a:off x="5841731" y="3836075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520CFD-AE18-475F-99EA-134E5E0A227E}"/>
              </a:ext>
            </a:extLst>
          </p:cNvPr>
          <p:cNvCxnSpPr/>
          <p:nvPr/>
        </p:nvCxnSpPr>
        <p:spPr>
          <a:xfrm>
            <a:off x="6016756" y="4173572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BC1F23-BE18-4E5E-92D0-36727FA6D7BE}"/>
              </a:ext>
            </a:extLst>
          </p:cNvPr>
          <p:cNvSpPr/>
          <p:nvPr/>
        </p:nvSpPr>
        <p:spPr>
          <a:xfrm>
            <a:off x="5841731" y="4469443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3788F-CBEC-46FA-9466-5E03416F98B5}"/>
              </a:ext>
            </a:extLst>
          </p:cNvPr>
          <p:cNvCxnSpPr/>
          <p:nvPr/>
        </p:nvCxnSpPr>
        <p:spPr>
          <a:xfrm>
            <a:off x="6016756" y="4806940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AD5D94D-6B09-4686-AC3D-82B3090ED3E8}"/>
              </a:ext>
            </a:extLst>
          </p:cNvPr>
          <p:cNvSpPr/>
          <p:nvPr/>
        </p:nvSpPr>
        <p:spPr>
          <a:xfrm>
            <a:off x="4044909" y="2514103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209DE-1EA0-4CD9-BC28-8963EE0177EC}"/>
              </a:ext>
            </a:extLst>
          </p:cNvPr>
          <p:cNvSpPr txBox="1"/>
          <p:nvPr/>
        </p:nvSpPr>
        <p:spPr>
          <a:xfrm>
            <a:off x="4073765" y="2523803"/>
            <a:ext cx="21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retirar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70EFE-D1A1-42CC-8866-F0727D4358D1}"/>
              </a:ext>
            </a:extLst>
          </p:cNvPr>
          <p:cNvSpPr/>
          <p:nvPr/>
        </p:nvSpPr>
        <p:spPr>
          <a:xfrm>
            <a:off x="8193511" y="3455117"/>
            <a:ext cx="1796960" cy="718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" descr="Account, balance, cash, money, wallet icon - Download on Iconfinder">
            <a:extLst>
              <a:ext uri="{FF2B5EF4-FFF2-40B4-BE49-F238E27FC236}">
                <a16:creationId xmlns:a16="http://schemas.microsoft.com/office/drawing/2014/main" id="{CBF4963D-1401-4C43-9180-C15C60088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171" y="3589675"/>
            <a:ext cx="491160" cy="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A55B63D-FD87-4B9F-80AE-79FF3BA42540}"/>
              </a:ext>
            </a:extLst>
          </p:cNvPr>
          <p:cNvSpPr txBox="1"/>
          <p:nvPr/>
        </p:nvSpPr>
        <p:spPr>
          <a:xfrm>
            <a:off x="7864847" y="2742493"/>
            <a:ext cx="26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 nuevo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del </a:t>
            </a:r>
            <a:r>
              <a:rPr lang="en-US" dirty="0" err="1"/>
              <a:t>retiro</a:t>
            </a:r>
            <a:r>
              <a:rPr lang="en-US" dirty="0"/>
              <a:t> es de: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AB999-3FEB-489D-BE75-D7ACFFAE01CD}"/>
              </a:ext>
            </a:extLst>
          </p:cNvPr>
          <p:cNvSpPr txBox="1"/>
          <p:nvPr/>
        </p:nvSpPr>
        <p:spPr>
          <a:xfrm>
            <a:off x="8358256" y="3611840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$ 453.24</a:t>
            </a:r>
          </a:p>
        </p:txBody>
      </p:sp>
    </p:spTree>
    <p:extLst>
      <p:ext uri="{BB962C8B-B14F-4D97-AF65-F5344CB8AC3E}">
        <p14:creationId xmlns:p14="http://schemas.microsoft.com/office/powerpoint/2010/main" val="36116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43EF-1301-6DD8-3978-4C34B02E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36C71-E703-EDE3-0FBB-A7426D4ED2DB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3B1F8646-2BF6-29FC-8C25-007FD27C9782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4BDEC-D5DD-7374-A146-4444A9D94D57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260A0-B9D8-A5D8-1FCF-A54C4264AF56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0EC3C-4ECF-78AB-1B67-2753BBAA1052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C9F7F-9825-AE10-FED2-C61666C348DF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4EA80-A9C8-F5D6-A8F1-391E583F498D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D97DD8-B870-CF7F-CEA7-898D6C88039D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A73F-F960-DC2F-3314-4AAE528757B2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AEBEB8-8777-E6DC-2AA9-82FD8A9817F1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2D76A-CDCE-4BD3-4923-C9912C5442FF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8A5E4D-A091-B43F-7590-3DEE9FE5E990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1A2DD-9A67-B0F2-2709-A8207C87504A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DC1B5B-C0B1-B6DB-6748-1A17267F5D83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00BD6D-B8C9-33CB-738C-4CF4E40DF1C1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EC3BA1-5687-799C-837E-08B8C3314327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EBC07-92E7-D177-F527-255B79733966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588650-B64A-D57F-2C55-D64308D55373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DE6DFBE-3C32-3B3E-FFF4-4987A254878B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1EE9E-F6E7-FF82-1599-9F14F64E97F6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854F18BC-DBEF-1FEE-C4AC-64A5C508D797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5193AFEA-3A55-CFAC-89E6-78C594E604C0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484ED9-A6AB-03E4-AAA1-234927AD771B}"/>
              </a:ext>
            </a:extLst>
          </p:cNvPr>
          <p:cNvSpPr txBox="1"/>
          <p:nvPr/>
        </p:nvSpPr>
        <p:spPr>
          <a:xfrm>
            <a:off x="6189418" y="1875805"/>
            <a:ext cx="208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NIP de 4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digitos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43EF-1301-6DD8-3978-4C34B02E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36C71-E703-EDE3-0FBB-A7426D4ED2DB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3B1F8646-2BF6-29FC-8C25-007FD27C9782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4BDEC-D5DD-7374-A146-4444A9D94D57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260A0-B9D8-A5D8-1FCF-A54C4264AF56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0EC3C-4ECF-78AB-1B67-2753BBAA1052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C9F7F-9825-AE10-FED2-C61666C348DF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4EA80-A9C8-F5D6-A8F1-391E583F498D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D97DD8-B870-CF7F-CEA7-898D6C88039D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91A73F-F960-DC2F-3314-4AAE528757B2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AEBEB8-8777-E6DC-2AA9-82FD8A9817F1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2D76A-CDCE-4BD3-4923-C9912C5442FF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8A5E4D-A091-B43F-7590-3DEE9FE5E990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1A2DD-9A67-B0F2-2709-A8207C87504A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DC1B5B-C0B1-B6DB-6748-1A17267F5D83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00BD6D-B8C9-33CB-738C-4CF4E40DF1C1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EC3BA1-5687-799C-837E-08B8C3314327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BEBC07-92E7-D177-F527-255B79733966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588650-B64A-D57F-2C55-D64308D55373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DE6DFBE-3C32-3B3E-FFF4-4987A254878B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1EE9E-F6E7-FF82-1599-9F14F64E97F6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854F18BC-DBEF-1FEE-C4AC-64A5C508D797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5193AFEA-3A55-CFAC-89E6-78C594E604C0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484ED9-A6AB-03E4-AAA1-234927AD771B}"/>
              </a:ext>
            </a:extLst>
          </p:cNvPr>
          <p:cNvSpPr txBox="1"/>
          <p:nvPr/>
        </p:nvSpPr>
        <p:spPr>
          <a:xfrm>
            <a:off x="6189418" y="1875805"/>
            <a:ext cx="208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NIP de 4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digitos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2871-BE8D-6504-2FD5-8251567477DB}"/>
              </a:ext>
            </a:extLst>
          </p:cNvPr>
          <p:cNvSpPr txBox="1"/>
          <p:nvPr/>
        </p:nvSpPr>
        <p:spPr>
          <a:xfrm>
            <a:off x="6321692" y="2725914"/>
            <a:ext cx="154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Error, NIP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invalido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893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9831-DEC0-5F3C-B511-AD41FDF86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D47FD-73A8-4A1D-8397-8B5B52189991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35E12688-D49F-05D7-4A04-B932FEFA85EB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B9CC4-5863-D208-2A8D-54717DB0D6CD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F786D-FA37-C3CA-3F07-46333CE3079D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7B177-EA97-1F87-ECB6-0011AC4D6E4D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FA711-370D-EECD-C922-F11D932131E8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864B3F-6221-26BA-D6E6-F7060F726FAB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9575A-F1D9-E92D-32EF-F320974505E0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F223C3-139E-6A82-7072-9102F308C74C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91F809-7CBE-D76E-DC7F-5D4DC984EDCA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475F1-5E6D-6CED-0525-8C2C8668C1A2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86AAB4-ADE2-0B1B-2656-274D37024C75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658FC-FE5E-E8DE-87C3-FD77D09F6E9D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841477-67D5-836C-436D-83A92317890E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40CBB-85FC-9AEC-E674-ADE666383523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CE2C11-25F6-C802-A71B-32F9A9D697BD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5378100-71A8-5642-CA01-409FA3F1D2F9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77E9D8-DAEA-5532-18F0-A0A42137212C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DF4D91-528C-6D22-AD31-AAA73B44E884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B291F1-95BF-169C-9542-6FFEFE8B1BF3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2F24835C-0BF6-350D-86BA-30B9126C6C28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A905E51F-138E-AE61-AE76-50800721D98F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B271B4-FC05-9D9F-AEF8-0F1E562F0B16}"/>
              </a:ext>
            </a:extLst>
          </p:cNvPr>
          <p:cNvSpPr txBox="1"/>
          <p:nvPr/>
        </p:nvSpPr>
        <p:spPr>
          <a:xfrm>
            <a:off x="6189418" y="1875805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Selecciona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una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opcion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0A0A4-F1E9-0936-AF95-7FAD03A2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9EA11-1893-F8EA-AC30-EB670400EA7D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125CF153-6C94-3726-182D-3209A7AB4357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17586-8FF8-8F50-9C4F-583C87E9B786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85F4F-4EF1-786F-56BC-905329EF687F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BA11A-5667-9967-A8AD-80287FB328CD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C52E8-B5E6-C1F3-222F-2135D27FE8D5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06C08-97F1-33A7-A40B-0B3C6725FC05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04A44-C6D8-4149-D140-FFEFC25913F5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16BAEE-283C-FA31-801A-C3845B98A699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B6BE32-8909-E4F2-1391-A99D6A273FE9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20EC36-ACDC-B1F3-6F03-48FEB5A5FFBB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CF1894-466C-D2D7-5416-4A5670467C8B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FE0A59-DA81-2D2A-9941-BB106D57A4F6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E4CBA2-8327-1143-6D90-CC8910E95FED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414863-7C97-52B4-19F4-2C93D73E074E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3AAB7-59F0-366A-6CFE-B16AA6A18121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D889655-89A6-7CC1-568D-4C463F57FF21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CB692B-8510-E0DD-D192-E766BAC111C1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E8A9E-BB62-B55B-1A19-F19E141B04AD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1B6DED-09B2-996E-854D-6943486DAAA4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09CCEB19-F6BF-4E65-FBB0-868097B8363A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5390B28B-E227-337E-AEA1-0EA814EFFF5E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EE6DE7-F59D-27C6-CB81-23FF92FFC4F1}"/>
              </a:ext>
            </a:extLst>
          </p:cNvPr>
          <p:cNvSpPr txBox="1"/>
          <p:nvPr/>
        </p:nvSpPr>
        <p:spPr>
          <a:xfrm>
            <a:off x="6268570" y="2725914"/>
            <a:ext cx="129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Tu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saldo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es de: </a:t>
            </a:r>
          </a:p>
        </p:txBody>
      </p:sp>
    </p:spTree>
    <p:extLst>
      <p:ext uri="{BB962C8B-B14F-4D97-AF65-F5344CB8AC3E}">
        <p14:creationId xmlns:p14="http://schemas.microsoft.com/office/powerpoint/2010/main" val="13682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E9130-5911-4471-7059-26C284621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A5A70-6F25-C38A-37BA-8B2A53C38810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6D4F3E4E-9438-E771-BA49-F5D00E05DCCE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62A7B6-BD91-D88A-E982-5042EF9AC54E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16A6A-A88D-A808-E930-A90DF77F9E8A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A42DE-7556-6CE7-B055-651B4102C567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BBDA9-4B02-2D4F-19D9-7271E34C96E5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C9B269-DE26-9A4A-BFEE-8F4DC25E6C0C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8E064-D723-2DB3-8169-86AE78F03A95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877443-9BDD-B775-50B6-E931FBBA49AE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18653-66CA-3B55-AA5C-3E88137808F5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BC6AE4-F9E5-3786-7F43-CFD30B100181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CA3D12-4D15-78A7-B21C-78C5F676B664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6AE76C-2014-A573-E161-45659C6C3EA0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05FD14-5405-5146-1684-5BC90C0B0E04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B1B4CF-B16C-3A02-9196-5F8BC4AAA186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093703-3EBA-9986-C2E0-DCFA3FEF21CC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DE9F6EC-833D-E552-CC8C-88964418BBDB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8246CD-463D-760B-4EAF-0B14BD91B530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9259524-D35C-09B1-2891-471A8CE3C4B8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D30B32-3F12-F574-BCB2-3DD8A2CFF752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071444ED-A7F0-352C-1DFD-F379B2C48EC1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EDC25630-2B8B-2033-900D-2CA4C26F4C20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B0C091-DE77-DAB9-A7F4-FA4B3FAD9D9F}"/>
              </a:ext>
            </a:extLst>
          </p:cNvPr>
          <p:cNvSpPr txBox="1"/>
          <p:nvPr/>
        </p:nvSpPr>
        <p:spPr>
          <a:xfrm>
            <a:off x="6189418" y="1875805"/>
            <a:ext cx="228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Depositar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C84E5-5102-4CA7-64AF-27D3978A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85B6F-3601-5187-F828-B904F1DC02EA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6F37A069-577D-4128-ADDA-58D966739A05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AF602-26A8-543D-AA34-E79FBAEC8706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51691-DFB6-D709-22B8-B8992E42364E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6E9F7-8ADC-4E0C-2171-C04B6564D638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676EA-E21A-C141-A881-66C4FD485C88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17F62-1AA2-2141-0D3C-08F6C3A4DCA1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D693-B577-C216-9CDD-D25E5AF95C97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D6F444-9F56-F30B-596C-56FCFBCB3F8C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1F407-CDA2-5058-73CC-EF01011F559F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9448CD-ADB2-D278-6B6E-E11897640A77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6EE73-78A6-9E71-98D5-4C921E8BDF96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4E5468-4D93-131A-A348-1ECF43CA6D99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68D5A0-2F3E-B126-E449-1CBB765E1483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C66ED-CF91-3BB9-E1C8-8E5B8DF8716B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5645EB-01B5-BE14-B086-AAA4533A37EB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499251-B277-0129-DD03-8A08597C8905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1C73E5-AC0D-AE93-F923-F7DC050C26B4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0FE54F-D5ED-7969-D804-178387EA82D6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BD9BF9-86BB-3AD2-031B-294E25D15059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31F46364-A173-D8EA-0A43-6DFD3C1437B9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4E6C2B1D-5E2D-CFDD-6C2A-7AD91BD966F4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51E4F-0E10-83D5-A2EC-5C5071D87EA4}"/>
              </a:ext>
            </a:extLst>
          </p:cNvPr>
          <p:cNvSpPr txBox="1"/>
          <p:nvPr/>
        </p:nvSpPr>
        <p:spPr>
          <a:xfrm>
            <a:off x="6287889" y="2624775"/>
            <a:ext cx="291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Tu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saldo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actualizado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despues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del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deposito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es de: </a:t>
            </a:r>
          </a:p>
        </p:txBody>
      </p:sp>
    </p:spTree>
    <p:extLst>
      <p:ext uri="{BB962C8B-B14F-4D97-AF65-F5344CB8AC3E}">
        <p14:creationId xmlns:p14="http://schemas.microsoft.com/office/powerpoint/2010/main" val="30375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B43D5-B3EF-68D8-13D6-35EA5621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B0D510-4057-0CA8-7962-1FF0E9F3159C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62F816F8-1E12-B9CD-1365-EF3298FD006D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6E5FD-7336-E2AF-CBE5-622A5A60D895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3B030-D9C3-8C79-27F5-5760DDF9E828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7ED4B-8E11-683C-80BD-44472AB8D922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7B7EB-CF68-91F8-02F0-DA44A28D0936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8A787-3451-1FB9-0890-6DAABCB92963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84391-269A-E715-AC1C-9A9C2A196FDD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389EB7-E863-4C95-C84D-18DE2D5907DB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B0FEBF-522E-BADD-DBFA-1180C81C5B10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8FEB5-8F39-5EE8-0524-2958D67804A3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208B63-8C28-A306-E58D-EBBB023121E8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5B21E-FCAB-66A7-BBBD-466457780AA0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C95306-3DB4-1E89-28B2-79A90C94C519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0C6F0E-7B4D-394D-F992-40A0A715265C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AB7929-657C-FD0D-7958-CAB33687519D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A1BE78-608B-4667-6699-AEAE98AD9A0D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71004B-AF64-233B-B67B-FFFBC61EAA73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745BD60-74EB-2C68-4536-722B9DB747F7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054171-BF80-ACFC-2243-DB5F73562676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91A749EE-DE83-783A-8DFC-E5D18007EEE1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2E12293C-F1E6-58EB-558C-784CAF3393F4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FBE3A9-3B40-7C8D-FE5A-AE7D9923A81B}"/>
              </a:ext>
            </a:extLst>
          </p:cNvPr>
          <p:cNvSpPr txBox="1"/>
          <p:nvPr/>
        </p:nvSpPr>
        <p:spPr>
          <a:xfrm>
            <a:off x="6189418" y="1875805"/>
            <a:ext cx="21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Ingresa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cantidad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retirar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3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10CD3-FCDD-4C71-AC90-1F43D2277934}"/>
              </a:ext>
            </a:extLst>
          </p:cNvPr>
          <p:cNvSpPr/>
          <p:nvPr/>
        </p:nvSpPr>
        <p:spPr>
          <a:xfrm>
            <a:off x="1617889" y="432708"/>
            <a:ext cx="8956222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9ABCB-5EF9-4DA5-935F-4F02ED167395}"/>
              </a:ext>
            </a:extLst>
          </p:cNvPr>
          <p:cNvSpPr/>
          <p:nvPr/>
        </p:nvSpPr>
        <p:spPr>
          <a:xfrm>
            <a:off x="1617888" y="432708"/>
            <a:ext cx="8956221" cy="82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B5FB-DB24-4D09-8E49-CC8D55FB7684}"/>
              </a:ext>
            </a:extLst>
          </p:cNvPr>
          <p:cNvSpPr txBox="1"/>
          <p:nvPr/>
        </p:nvSpPr>
        <p:spPr>
          <a:xfrm>
            <a:off x="7311527" y="522003"/>
            <a:ext cx="3254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Bienvenido</a:t>
            </a:r>
            <a:r>
              <a:rPr lang="en-US" dirty="0"/>
              <a:t> al Banco de la </a:t>
            </a:r>
            <a:r>
              <a:rPr lang="en-US" dirty="0" err="1"/>
              <a:t>Ilusión</a:t>
            </a:r>
            <a:endParaRPr lang="en-US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14 de Julio, 2023 | |7:34:00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9B6E9-1D43-4124-B90B-15EA3102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9236" y="537226"/>
            <a:ext cx="585106" cy="58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A75-4F0B-4329-A74F-67F18777A2BB}"/>
              </a:ext>
            </a:extLst>
          </p:cNvPr>
          <p:cNvSpPr txBox="1"/>
          <p:nvPr/>
        </p:nvSpPr>
        <p:spPr>
          <a:xfrm>
            <a:off x="2514066" y="18365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Usuario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Seleccionado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2EA82-5884-115E-DC96-34241907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18"/>
          <a:stretch/>
        </p:blipFill>
        <p:spPr>
          <a:xfrm>
            <a:off x="2212849" y="2414259"/>
            <a:ext cx="903838" cy="10889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F2BB1C-3B2C-0E54-3D65-FD5D256F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66" y="3760126"/>
            <a:ext cx="2444189" cy="180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C84E5-5102-4CA7-64AF-27D3978AF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71" y="5709265"/>
            <a:ext cx="468872" cy="48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85B6F-3601-5187-F828-B904F1DC02EA}"/>
              </a:ext>
            </a:extLst>
          </p:cNvPr>
          <p:cNvSpPr txBox="1"/>
          <p:nvPr/>
        </p:nvSpPr>
        <p:spPr>
          <a:xfrm>
            <a:off x="8193511" y="5784726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Terminar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6F37A069-577D-4128-ADDA-58D966739A05}"/>
              </a:ext>
            </a:extLst>
          </p:cNvPr>
          <p:cNvSpPr/>
          <p:nvPr/>
        </p:nvSpPr>
        <p:spPr>
          <a:xfrm>
            <a:off x="6012527" y="2350474"/>
            <a:ext cx="3407229" cy="30826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AF602-26A8-543D-AA34-E79FBAEC8706}"/>
              </a:ext>
            </a:extLst>
          </p:cNvPr>
          <p:cNvSpPr/>
          <p:nvPr/>
        </p:nvSpPr>
        <p:spPr>
          <a:xfrm>
            <a:off x="6309170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51691-DFB6-D709-22B8-B8992E42364E}"/>
              </a:ext>
            </a:extLst>
          </p:cNvPr>
          <p:cNvSpPr/>
          <p:nvPr/>
        </p:nvSpPr>
        <p:spPr>
          <a:xfrm>
            <a:off x="6828006" y="3438038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6E9F7-8ADC-4E0C-2171-C04B6564D638}"/>
              </a:ext>
            </a:extLst>
          </p:cNvPr>
          <p:cNvSpPr/>
          <p:nvPr/>
        </p:nvSpPr>
        <p:spPr>
          <a:xfrm>
            <a:off x="7374070" y="343536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676EA-E21A-C141-A881-66C4FD485C88}"/>
              </a:ext>
            </a:extLst>
          </p:cNvPr>
          <p:cNvSpPr/>
          <p:nvPr/>
        </p:nvSpPr>
        <p:spPr>
          <a:xfrm>
            <a:off x="6300860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17F62-1AA2-2141-0D3C-08F6C3A4DCA1}"/>
              </a:ext>
            </a:extLst>
          </p:cNvPr>
          <p:cNvSpPr/>
          <p:nvPr/>
        </p:nvSpPr>
        <p:spPr>
          <a:xfrm>
            <a:off x="6819696" y="3874431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D693-B577-C216-9CDD-D25E5AF95C97}"/>
              </a:ext>
            </a:extLst>
          </p:cNvPr>
          <p:cNvSpPr/>
          <p:nvPr/>
        </p:nvSpPr>
        <p:spPr>
          <a:xfrm>
            <a:off x="7365760" y="3871754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D6F444-9F56-F30B-596C-56FCFBCB3F8C}"/>
              </a:ext>
            </a:extLst>
          </p:cNvPr>
          <p:cNvSpPr/>
          <p:nvPr/>
        </p:nvSpPr>
        <p:spPr>
          <a:xfrm>
            <a:off x="6300860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1F407-CDA2-5058-73CC-EF01011F559F}"/>
              </a:ext>
            </a:extLst>
          </p:cNvPr>
          <p:cNvSpPr/>
          <p:nvPr/>
        </p:nvSpPr>
        <p:spPr>
          <a:xfrm>
            <a:off x="6819696" y="4327187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9448CD-ADB2-D278-6B6E-E11897640A77}"/>
              </a:ext>
            </a:extLst>
          </p:cNvPr>
          <p:cNvSpPr/>
          <p:nvPr/>
        </p:nvSpPr>
        <p:spPr>
          <a:xfrm>
            <a:off x="7365760" y="4324510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6EE73-78A6-9E71-98D5-4C921E8BDF96}"/>
              </a:ext>
            </a:extLst>
          </p:cNvPr>
          <p:cNvSpPr/>
          <p:nvPr/>
        </p:nvSpPr>
        <p:spPr>
          <a:xfrm>
            <a:off x="6300860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4E5468-4D93-131A-A348-1ECF43CA6D99}"/>
              </a:ext>
            </a:extLst>
          </p:cNvPr>
          <p:cNvSpPr/>
          <p:nvPr/>
        </p:nvSpPr>
        <p:spPr>
          <a:xfrm>
            <a:off x="6819696" y="4786302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68D5A0-2F3E-B126-E449-1CBB765E1483}"/>
              </a:ext>
            </a:extLst>
          </p:cNvPr>
          <p:cNvSpPr/>
          <p:nvPr/>
        </p:nvSpPr>
        <p:spPr>
          <a:xfrm>
            <a:off x="7365760" y="4783625"/>
            <a:ext cx="400050" cy="337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C66ED-CF91-3BB9-E1C8-8E5B8DF8716B}"/>
              </a:ext>
            </a:extLst>
          </p:cNvPr>
          <p:cNvSpPr/>
          <p:nvPr/>
        </p:nvSpPr>
        <p:spPr>
          <a:xfrm>
            <a:off x="7986241" y="3435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Cancelar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5645EB-01B5-BE14-B086-AAA4533A37EB}"/>
              </a:ext>
            </a:extLst>
          </p:cNvPr>
          <p:cNvCxnSpPr/>
          <p:nvPr/>
        </p:nvCxnSpPr>
        <p:spPr>
          <a:xfrm>
            <a:off x="8161266" y="3772857"/>
            <a:ext cx="8421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F499251-B277-0129-DD03-8A08597C8905}"/>
              </a:ext>
            </a:extLst>
          </p:cNvPr>
          <p:cNvSpPr/>
          <p:nvPr/>
        </p:nvSpPr>
        <p:spPr>
          <a:xfrm>
            <a:off x="7986241" y="4051360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Corregir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1C73E5-AC0D-AE93-F923-F7DC050C26B4}"/>
              </a:ext>
            </a:extLst>
          </p:cNvPr>
          <p:cNvCxnSpPr/>
          <p:nvPr/>
        </p:nvCxnSpPr>
        <p:spPr>
          <a:xfrm>
            <a:off x="8161266" y="4388857"/>
            <a:ext cx="8421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0FE54F-D5ED-7969-D804-178387EA82D6}"/>
              </a:ext>
            </a:extLst>
          </p:cNvPr>
          <p:cNvSpPr/>
          <p:nvPr/>
        </p:nvSpPr>
        <p:spPr>
          <a:xfrm>
            <a:off x="7986241" y="4684728"/>
            <a:ext cx="1131438" cy="436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BD9BF9-86BB-3AD2-031B-294E25D15059}"/>
              </a:ext>
            </a:extLst>
          </p:cNvPr>
          <p:cNvCxnSpPr/>
          <p:nvPr/>
        </p:nvCxnSpPr>
        <p:spPr>
          <a:xfrm>
            <a:off x="8161266" y="5022225"/>
            <a:ext cx="84211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31F46364-A173-D8EA-0A43-6DFD3C1437B9}"/>
              </a:ext>
            </a:extLst>
          </p:cNvPr>
          <p:cNvSpPr/>
          <p:nvPr/>
        </p:nvSpPr>
        <p:spPr>
          <a:xfrm>
            <a:off x="6189418" y="1864579"/>
            <a:ext cx="3053443" cy="330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38">
            <a:extLst>
              <a:ext uri="{FF2B5EF4-FFF2-40B4-BE49-F238E27FC236}">
                <a16:creationId xmlns:a16="http://schemas.microsoft.com/office/drawing/2014/main" id="{4E6C2B1D-5E2D-CFDD-6C2A-7AD91BD966F4}"/>
              </a:ext>
            </a:extLst>
          </p:cNvPr>
          <p:cNvSpPr/>
          <p:nvPr/>
        </p:nvSpPr>
        <p:spPr>
          <a:xfrm>
            <a:off x="6189419" y="2560904"/>
            <a:ext cx="3053443" cy="63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51E4F-0E10-83D5-A2EC-5C5071D87EA4}"/>
              </a:ext>
            </a:extLst>
          </p:cNvPr>
          <p:cNvSpPr txBox="1"/>
          <p:nvPr/>
        </p:nvSpPr>
        <p:spPr>
          <a:xfrm>
            <a:off x="6287889" y="2624775"/>
            <a:ext cx="291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Tu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saldo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actualizado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despues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del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retiro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es de: </a:t>
            </a:r>
          </a:p>
        </p:txBody>
      </p:sp>
    </p:spTree>
    <p:extLst>
      <p:ext uri="{BB962C8B-B14F-4D97-AF65-F5344CB8AC3E}">
        <p14:creationId xmlns:p14="http://schemas.microsoft.com/office/powerpoint/2010/main" val="92571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660</Words>
  <Application>Microsoft Macintosh PowerPoint</Application>
  <PresentationFormat>Widescreen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Meza Servin</dc:creator>
  <cp:lastModifiedBy>Arturo Meza</cp:lastModifiedBy>
  <cp:revision>5</cp:revision>
  <dcterms:created xsi:type="dcterms:W3CDTF">2023-07-10T18:20:07Z</dcterms:created>
  <dcterms:modified xsi:type="dcterms:W3CDTF">2023-07-17T01:33:58Z</dcterms:modified>
</cp:coreProperties>
</file>