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7D4E2-698B-4A9C-8753-3B07E76A76F1}" v="5" dt="2023-06-15T16:29:5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48"/>
  </p:normalViewPr>
  <p:slideViewPr>
    <p:cSldViewPr snapToGrid="0">
      <p:cViewPr varScale="1">
        <p:scale>
          <a:sx n="96" d="100"/>
          <a:sy n="96" d="100"/>
        </p:scale>
        <p:origin x="64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Meza" userId="63d54e8f6ecf86fa" providerId="LiveId" clId="{8287D4E2-698B-4A9C-8753-3B07E76A76F1}"/>
    <pc:docChg chg="modSld">
      <pc:chgData name="Arturo Meza" userId="63d54e8f6ecf86fa" providerId="LiveId" clId="{8287D4E2-698B-4A9C-8753-3B07E76A76F1}" dt="2023-06-15T16:29:55.172" v="30" actId="14100"/>
      <pc:docMkLst>
        <pc:docMk/>
      </pc:docMkLst>
      <pc:sldChg chg="addSp modSp mod">
        <pc:chgData name="Arturo Meza" userId="63d54e8f6ecf86fa" providerId="LiveId" clId="{8287D4E2-698B-4A9C-8753-3B07E76A76F1}" dt="2023-06-15T16:29:55.172" v="30" actId="14100"/>
        <pc:sldMkLst>
          <pc:docMk/>
          <pc:sldMk cId="4203274071" sldId="256"/>
        </pc:sldMkLst>
        <pc:spChg chg="add mod">
          <ac:chgData name="Arturo Meza" userId="63d54e8f6ecf86fa" providerId="LiveId" clId="{8287D4E2-698B-4A9C-8753-3B07E76A76F1}" dt="2023-06-15T16:29:26.415" v="11" actId="14100"/>
          <ac:spMkLst>
            <pc:docMk/>
            <pc:sldMk cId="4203274071" sldId="256"/>
            <ac:spMk id="2" creationId="{0C73C707-1127-5FD8-F9FD-F0ACFFCCA61A}"/>
          </ac:spMkLst>
        </pc:spChg>
        <pc:spChg chg="add mod">
          <ac:chgData name="Arturo Meza" userId="63d54e8f6ecf86fa" providerId="LiveId" clId="{8287D4E2-698B-4A9C-8753-3B07E76A76F1}" dt="2023-06-15T16:29:33.986" v="14" actId="14100"/>
          <ac:spMkLst>
            <pc:docMk/>
            <pc:sldMk cId="4203274071" sldId="256"/>
            <ac:spMk id="3" creationId="{36409A07-0CFD-94CB-3151-405FA9272446}"/>
          </ac:spMkLst>
        </pc:spChg>
        <pc:spChg chg="add mod">
          <ac:chgData name="Arturo Meza" userId="63d54e8f6ecf86fa" providerId="LiveId" clId="{8287D4E2-698B-4A9C-8753-3B07E76A76F1}" dt="2023-06-15T16:29:40.944" v="24" actId="20577"/>
          <ac:spMkLst>
            <pc:docMk/>
            <pc:sldMk cId="4203274071" sldId="256"/>
            <ac:spMk id="4" creationId="{C15BF8D1-A5A3-612A-B9D9-2D432C564521}"/>
          </ac:spMkLst>
        </pc:spChg>
        <pc:spChg chg="mod">
          <ac:chgData name="Arturo Meza" userId="63d54e8f6ecf86fa" providerId="LiveId" clId="{8287D4E2-698B-4A9C-8753-3B07E76A76F1}" dt="2023-06-15T16:28:55.843" v="4" actId="20577"/>
          <ac:spMkLst>
            <pc:docMk/>
            <pc:sldMk cId="4203274071" sldId="256"/>
            <ac:spMk id="55" creationId="{245DF387-9698-0B49-A35F-6C22CFDCC614}"/>
          </ac:spMkLst>
        </pc:spChg>
        <pc:cxnChg chg="add mod">
          <ac:chgData name="Arturo Meza" userId="63d54e8f6ecf86fa" providerId="LiveId" clId="{8287D4E2-698B-4A9C-8753-3B07E76A76F1}" dt="2023-06-15T16:29:49.903" v="27" actId="14100"/>
          <ac:cxnSpMkLst>
            <pc:docMk/>
            <pc:sldMk cId="4203274071" sldId="256"/>
            <ac:cxnSpMk id="5" creationId="{E4058A04-E432-BF6E-49D5-8CCD4E9F28E5}"/>
          </ac:cxnSpMkLst>
        </pc:cxnChg>
        <pc:cxnChg chg="add mod">
          <ac:chgData name="Arturo Meza" userId="63d54e8f6ecf86fa" providerId="LiveId" clId="{8287D4E2-698B-4A9C-8753-3B07E76A76F1}" dt="2023-06-15T16:29:55.172" v="30" actId="14100"/>
          <ac:cxnSpMkLst>
            <pc:docMk/>
            <pc:sldMk cId="4203274071" sldId="256"/>
            <ac:cxnSpMk id="8" creationId="{1A77CE6D-DF66-9030-5C09-DC443B8A4C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7F23-FCEA-E924-3CA1-E63C45070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46F0C-7C2D-A9CD-05EB-4C4D132DE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C175-B29A-4816-4674-CCDC45F7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C959-8DD7-5F96-AD28-32D39544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8C4D-B9AD-43DA-3EC1-4D1E2F4F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109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7FB8-8C29-9595-5A41-FFB87741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83CEA-FB20-FFCF-4D77-BE1714BC7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71A96-4FB8-3123-0E9C-6B16291C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9F48-4FA5-21EA-89C4-75F2D5E0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4685-D57F-A94E-FDEA-627A6AEF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6383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93E50-F09E-C6FA-5167-485117675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1B155-A49D-939F-5A14-3387E0ED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11B0-8B7F-933C-AB2E-3FB0C1CE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46880-E69B-721A-A6E5-D41A75B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804E-87B2-3E9B-A57E-07816EFC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5552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FD58-C67C-C0D0-3757-D2DC3419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A89C-0D3C-988D-C301-A52211BF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EDC2-C416-50E9-90BF-FE90A16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D734-BE2C-173F-0B06-8778207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F5C4-AD2B-B593-064F-276D60B2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570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B709-204D-D8CF-0E40-4751F681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37DD-ED1C-D910-514E-232216FD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4224-7368-2CC2-0660-C3D8D36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242D9-3E40-1C4E-CD89-FB371F8B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66F3-91D4-15B8-D07F-43E5B9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676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D00F-AF93-F02B-850E-BE8C9FF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8678-06CB-979A-D825-D99CDA8F7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620F-24AD-0CEC-456E-8E3C66EEF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7E884-4518-734C-47E5-ED44CAB9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C4E1-123D-DFF7-44C1-E146F71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E02C-4993-53FB-6CB0-D65F9792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9592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7513-C5A3-A42B-7FD7-CCC7646A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C72B-3DB1-2126-DC7C-99C8702D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13997-DA00-335F-046D-CCFF53FA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8F3A5-DA44-59F9-A25E-EE33C90A1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04159-FF31-0BE8-932B-1825FA0E2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432D-772E-E54F-801C-B77F9BF1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D6F3F-BACE-2BFA-6051-C7BED63D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C4588-3726-D35A-EA3F-5CD8252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485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0435-9206-42D4-A427-50310123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820ED-0FE7-55CA-9A53-F18758E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2C23A-C0B3-02AD-C5DA-1BDD804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A2F0C-409C-5CA8-615A-3C9DD96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570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BD207-973A-2829-7D8C-A9CBC28B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33CDF-C29A-4D54-F52F-11E6A3BD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8199C-3139-B7B0-C6A4-B3B67715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018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662A-7AB1-6D92-815D-B2554C40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8969-332D-1E9F-2CF7-849D4D84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5F9D2-0EAD-B32F-B176-912A75407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217FA-FD6E-A737-4679-B4A271F3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87BED-4652-D13E-0164-CA26521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E85A-199A-909F-42BC-B15791B1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130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3239-C3C2-EB27-A090-FC30CE11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161AD-DF75-7988-2056-B3B9FE6A3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340A9-75D9-3900-37A3-2C2E7644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D5DD5-F06D-9107-C00C-9C198939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569B6-D496-5320-9CAC-998F0D26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FA120-C7C9-FA02-162E-3B85AEFA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0674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8D293-83FC-ED40-77B8-2841E2E4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A7F1-8BDD-466A-AF4B-0C170FF4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3EB6-2F38-4297-E2D4-93F3FB761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DFE1-ECFF-414E-9701-8C2AF64EDA53}" type="datetimeFigureOut">
              <a:rPr lang="en-MX" smtClean="0"/>
              <a:t>06/15/2023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E31C-9B56-FFA9-BAA9-E1B7AB4F6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3A04-4A23-1109-BFBC-0DE0692FF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9697-C59D-2A41-ACE8-F112F01EB6B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7819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9F64DF-AC8E-6006-F581-1DBF34A0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5" y="611635"/>
            <a:ext cx="10657490" cy="548233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C6D4DC-BE3A-CCC6-6335-F28C2A5EFDE0}"/>
              </a:ext>
            </a:extLst>
          </p:cNvPr>
          <p:cNvSpPr/>
          <p:nvPr/>
        </p:nvSpPr>
        <p:spPr>
          <a:xfrm>
            <a:off x="808557" y="509751"/>
            <a:ext cx="10826395" cy="956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1B85A-A6D8-0077-7FB5-FC51527B6E5C}"/>
              </a:ext>
            </a:extLst>
          </p:cNvPr>
          <p:cNvSpPr txBox="1"/>
          <p:nvPr/>
        </p:nvSpPr>
        <p:spPr>
          <a:xfrm>
            <a:off x="252236" y="14041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section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B18C8-8429-B30B-33DC-575C64B2D2DD}"/>
              </a:ext>
            </a:extLst>
          </p:cNvPr>
          <p:cNvCxnSpPr>
            <a:stCxn id="10" idx="3"/>
          </p:cNvCxnSpPr>
          <p:nvPr/>
        </p:nvCxnSpPr>
        <p:spPr>
          <a:xfrm>
            <a:off x="1113369" y="325085"/>
            <a:ext cx="526245" cy="10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56F8E-4051-4A20-9F2E-4219E7F03C5C}"/>
              </a:ext>
            </a:extLst>
          </p:cNvPr>
          <p:cNvSpPr txBox="1"/>
          <p:nvPr/>
        </p:nvSpPr>
        <p:spPr>
          <a:xfrm>
            <a:off x="8960044" y="-1780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articles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EA3EE-EF0A-3C67-27A9-76DD008C4314}"/>
              </a:ext>
            </a:extLst>
          </p:cNvPr>
          <p:cNvSpPr/>
          <p:nvPr/>
        </p:nvSpPr>
        <p:spPr>
          <a:xfrm>
            <a:off x="9364717" y="662152"/>
            <a:ext cx="346842" cy="3258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CE2C78-D164-4ADC-9EA8-C48B757838DB}"/>
              </a:ext>
            </a:extLst>
          </p:cNvPr>
          <p:cNvSpPr/>
          <p:nvPr/>
        </p:nvSpPr>
        <p:spPr>
          <a:xfrm>
            <a:off x="9788906" y="656896"/>
            <a:ext cx="437659" cy="3258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49536A-EEFE-DCAB-AA3C-994C31F96CA9}"/>
              </a:ext>
            </a:extLst>
          </p:cNvPr>
          <p:cNvSpPr/>
          <p:nvPr/>
        </p:nvSpPr>
        <p:spPr>
          <a:xfrm>
            <a:off x="10303912" y="667405"/>
            <a:ext cx="268767" cy="3258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9B890-2460-A99F-43B3-295BC525E9B7}"/>
              </a:ext>
            </a:extLst>
          </p:cNvPr>
          <p:cNvSpPr/>
          <p:nvPr/>
        </p:nvSpPr>
        <p:spPr>
          <a:xfrm>
            <a:off x="10624244" y="662885"/>
            <a:ext cx="759199" cy="3258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EE7758-2B2A-2342-64AA-40ECD91F4A87}"/>
              </a:ext>
            </a:extLst>
          </p:cNvPr>
          <p:cNvSpPr/>
          <p:nvPr/>
        </p:nvSpPr>
        <p:spPr>
          <a:xfrm>
            <a:off x="808557" y="1579179"/>
            <a:ext cx="10826395" cy="37810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48CB6C-69C2-8BF7-6AA3-F8FF86E504C4}"/>
              </a:ext>
            </a:extLst>
          </p:cNvPr>
          <p:cNvSpPr/>
          <p:nvPr/>
        </p:nvSpPr>
        <p:spPr>
          <a:xfrm>
            <a:off x="3988674" y="1970690"/>
            <a:ext cx="4125311" cy="8355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7CBCD1-B144-93AA-F2AA-54A211DBB9B3}"/>
              </a:ext>
            </a:extLst>
          </p:cNvPr>
          <p:cNvSpPr/>
          <p:nvPr/>
        </p:nvSpPr>
        <p:spPr>
          <a:xfrm>
            <a:off x="3988673" y="2829911"/>
            <a:ext cx="4125311" cy="522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974F9-5F88-0F2B-10C9-F6A61E174A34}"/>
              </a:ext>
            </a:extLst>
          </p:cNvPr>
          <p:cNvSpPr/>
          <p:nvPr/>
        </p:nvSpPr>
        <p:spPr>
          <a:xfrm>
            <a:off x="3988673" y="3381859"/>
            <a:ext cx="4125311" cy="522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545E5C-5B51-EF79-400F-7D2C9E0FFB0E}"/>
              </a:ext>
            </a:extLst>
          </p:cNvPr>
          <p:cNvSpPr/>
          <p:nvPr/>
        </p:nvSpPr>
        <p:spPr>
          <a:xfrm>
            <a:off x="682802" y="5439669"/>
            <a:ext cx="10826395" cy="7523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9D749C-D0C5-98E5-784D-0845CB9D8427}"/>
              </a:ext>
            </a:extLst>
          </p:cNvPr>
          <p:cNvSpPr/>
          <p:nvPr/>
        </p:nvSpPr>
        <p:spPr>
          <a:xfrm>
            <a:off x="767253" y="5486401"/>
            <a:ext cx="10616190" cy="2653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21A062-480F-9A39-BB2B-3C577278DC48}"/>
              </a:ext>
            </a:extLst>
          </p:cNvPr>
          <p:cNvSpPr/>
          <p:nvPr/>
        </p:nvSpPr>
        <p:spPr>
          <a:xfrm>
            <a:off x="787904" y="5815866"/>
            <a:ext cx="10616190" cy="2653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DA9F01-D032-6D48-23A8-7474B7B6940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185314" y="319974"/>
            <a:ext cx="352824" cy="34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0C7637-AF60-697F-2DA4-0859043B32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612493" y="306397"/>
            <a:ext cx="395243" cy="35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F1E595-C8A9-991C-8F77-CCCC7A89967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821177" y="166864"/>
            <a:ext cx="591361" cy="44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985319-5D61-194B-B0C3-3268538C2A40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821177" y="166864"/>
            <a:ext cx="1182667" cy="49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B6CCCD1-8624-E8C1-4147-1D9DA2264874}"/>
              </a:ext>
            </a:extLst>
          </p:cNvPr>
          <p:cNvSpPr txBox="1"/>
          <p:nvPr/>
        </p:nvSpPr>
        <p:spPr>
          <a:xfrm>
            <a:off x="1113369" y="197447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section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112DEA-3851-6056-6602-270847B6F437}"/>
              </a:ext>
            </a:extLst>
          </p:cNvPr>
          <p:cNvCxnSpPr>
            <a:cxnSpLocks/>
          </p:cNvCxnSpPr>
          <p:nvPr/>
        </p:nvCxnSpPr>
        <p:spPr>
          <a:xfrm flipH="1">
            <a:off x="850246" y="2390539"/>
            <a:ext cx="684264" cy="43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36074F-4F83-52C0-83C1-C55AF85B603A}"/>
              </a:ext>
            </a:extLst>
          </p:cNvPr>
          <p:cNvSpPr txBox="1"/>
          <p:nvPr/>
        </p:nvSpPr>
        <p:spPr>
          <a:xfrm>
            <a:off x="8850426" y="279004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articles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4292A1-1195-4802-3C42-9E0F30D8CC2C}"/>
              </a:ext>
            </a:extLst>
          </p:cNvPr>
          <p:cNvCxnSpPr>
            <a:cxnSpLocks/>
          </p:cNvCxnSpPr>
          <p:nvPr/>
        </p:nvCxnSpPr>
        <p:spPr>
          <a:xfrm flipH="1" flipV="1">
            <a:off x="8198437" y="2447866"/>
            <a:ext cx="729731" cy="54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C58F7F-8F93-34DA-23E8-7804B55EB2B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140814" y="2974710"/>
            <a:ext cx="709612" cy="1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17F623-5FEF-86F6-70C9-D93492CF7655}"/>
              </a:ext>
            </a:extLst>
          </p:cNvPr>
          <p:cNvCxnSpPr>
            <a:cxnSpLocks/>
          </p:cNvCxnSpPr>
          <p:nvPr/>
        </p:nvCxnSpPr>
        <p:spPr>
          <a:xfrm flipH="1">
            <a:off x="8127399" y="3090171"/>
            <a:ext cx="800769" cy="55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45DF387-9698-0B49-A35F-6C22CFDCC614}"/>
              </a:ext>
            </a:extLst>
          </p:cNvPr>
          <p:cNvSpPr txBox="1"/>
          <p:nvPr/>
        </p:nvSpPr>
        <p:spPr>
          <a:xfrm>
            <a:off x="10658368" y="63218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aside</a:t>
            </a:r>
            <a:endParaRPr lang="en-MX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1EEC10-7666-7F6B-184E-82962C24979D}"/>
              </a:ext>
            </a:extLst>
          </p:cNvPr>
          <p:cNvCxnSpPr>
            <a:cxnSpLocks/>
          </p:cNvCxnSpPr>
          <p:nvPr/>
        </p:nvCxnSpPr>
        <p:spPr>
          <a:xfrm flipH="1" flipV="1">
            <a:off x="10200866" y="5619094"/>
            <a:ext cx="526556" cy="77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6173EA-B101-7194-A8BE-386738598922}"/>
              </a:ext>
            </a:extLst>
          </p:cNvPr>
          <p:cNvCxnSpPr>
            <a:cxnSpLocks/>
          </p:cNvCxnSpPr>
          <p:nvPr/>
        </p:nvCxnSpPr>
        <p:spPr>
          <a:xfrm flipH="1" flipV="1">
            <a:off x="8928168" y="5945293"/>
            <a:ext cx="1696076" cy="34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FEFFA64-9D59-8911-5F7F-51CF149B1CF5}"/>
              </a:ext>
            </a:extLst>
          </p:cNvPr>
          <p:cNvSpPr txBox="1"/>
          <p:nvPr/>
        </p:nvSpPr>
        <p:spPr>
          <a:xfrm>
            <a:off x="1349851" y="629948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section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A712A1-6634-3174-DDAE-111C7B646212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1113369" y="6246365"/>
            <a:ext cx="236482" cy="23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73C707-1127-5FD8-F9FD-F0ACFFCCA61A}"/>
              </a:ext>
            </a:extLst>
          </p:cNvPr>
          <p:cNvSpPr/>
          <p:nvPr/>
        </p:nvSpPr>
        <p:spPr>
          <a:xfrm>
            <a:off x="900797" y="5858995"/>
            <a:ext cx="5195203" cy="2027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09A07-0CFD-94CB-3151-405FA9272446}"/>
              </a:ext>
            </a:extLst>
          </p:cNvPr>
          <p:cNvSpPr/>
          <p:nvPr/>
        </p:nvSpPr>
        <p:spPr>
          <a:xfrm>
            <a:off x="6138350" y="5861137"/>
            <a:ext cx="5152853" cy="2005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F8D1-A5A3-612A-B9D9-2D432C564521}"/>
              </a:ext>
            </a:extLst>
          </p:cNvPr>
          <p:cNvSpPr txBox="1"/>
          <p:nvPr/>
        </p:nvSpPr>
        <p:spPr>
          <a:xfrm>
            <a:off x="6979233" y="628549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articles</a:t>
            </a:r>
            <a:endParaRPr lang="en-MX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058A04-E432-BF6E-49D5-8CCD4E9F28E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255520" y="5993699"/>
            <a:ext cx="1723713" cy="47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7CE6D-DF66-9030-5C09-DC443B8A4C1F}"/>
              </a:ext>
            </a:extLst>
          </p:cNvPr>
          <p:cNvCxnSpPr>
            <a:cxnSpLocks/>
          </p:cNvCxnSpPr>
          <p:nvPr/>
        </p:nvCxnSpPr>
        <p:spPr>
          <a:xfrm flipV="1">
            <a:off x="7265056" y="5961418"/>
            <a:ext cx="402983" cy="4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Meza</dc:creator>
  <cp:lastModifiedBy>Arturo Meza</cp:lastModifiedBy>
  <cp:revision>1</cp:revision>
  <dcterms:created xsi:type="dcterms:W3CDTF">2023-06-15T04:34:28Z</dcterms:created>
  <dcterms:modified xsi:type="dcterms:W3CDTF">2023-06-15T16:30:05Z</dcterms:modified>
</cp:coreProperties>
</file>