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163" d="100"/>
          <a:sy n="163" d="100"/>
        </p:scale>
        <p:origin x="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14FF87-20A9-914A-65B9-0A000981C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3E35D3-5463-0425-A453-61FE87FD0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99B4C0-4CC2-E24B-DDF2-643D0AC3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FDC2-EBAE-7D4F-9440-E528C0099811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538FB-16E9-98DA-B0D9-0B984A7A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99A45C-DB3B-85CC-8D9B-4315118D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E23F-49A5-4044-A2C4-42CC9BB0E1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78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3CAB6-BB6B-CEB9-5A75-A12ACC866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17FD43-AB38-3E47-BC21-D1A21AE57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9AB798-B488-83FC-A97B-2A5DD8BC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FDC2-EBAE-7D4F-9440-E528C0099811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961080-292A-3363-238A-10E09F9D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DCEBD2-072A-C3C3-D8D2-5B4931CC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E23F-49A5-4044-A2C4-42CC9BB0E1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18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81DAFD6-CBD6-AFE5-5C9D-436AF85BB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638B3F-ACD6-AAB5-7EE9-865D785A8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73A7C7-1FBB-D380-4269-DFA1122A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FDC2-EBAE-7D4F-9440-E528C0099811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BAA783-5D6E-2B9E-D686-23388219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755DE5-D93B-C5DF-83D9-4AE43EC9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E23F-49A5-4044-A2C4-42CC9BB0E1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0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83375B-2F24-A568-B845-C83D7D31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E83C0D-9B7A-102D-A628-63A6F410E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6F9FEC-BCB7-0B69-20AB-037FF497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FDC2-EBAE-7D4F-9440-E528C0099811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EAC1F5-E1CD-15E7-AC27-037E52A3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1472A5-8427-ED3E-83FA-7A0DDEE0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E23F-49A5-4044-A2C4-42CC9BB0E1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50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98B8C-B80D-F1A8-3EC6-5FEBB8FF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3278FA-4384-7AEB-7F34-4659B337B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CB9561-15B9-5AE3-E425-216A4AA72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FDC2-EBAE-7D4F-9440-E528C0099811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2726E8-88EE-CBC3-A360-7914B2D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52F949-E4E7-A6E3-6250-CA623CE8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E23F-49A5-4044-A2C4-42CC9BB0E1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47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06A17F-B084-C8E5-85D7-86FDA004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EAE3E7-3A5C-5CF9-2B99-B6644EDF8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3D4310-7A02-6013-EAEE-6F9E80F46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8D44BF-1B51-9CF7-51A9-21826DD2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FDC2-EBAE-7D4F-9440-E528C0099811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665D11-6069-B284-F4D6-F63B2EEB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239468-C703-7A5C-B258-F6E28230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E23F-49A5-4044-A2C4-42CC9BB0E1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82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C9541-5663-CFA5-8B44-5136ECF6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E62F86-8C5B-1FB0-7AB6-90A63D383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750689-C7FB-92FE-64ED-A07EA6812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B7B703-04ED-27C9-2BB0-318272625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84F265-B60B-E8CA-AD6B-E00463626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F30F6D-6164-B51A-DE5B-271DBB14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FDC2-EBAE-7D4F-9440-E528C0099811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F787915-4A75-D868-33D3-FDF378BB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326917-38AE-89C6-7C95-47F664CB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E23F-49A5-4044-A2C4-42CC9BB0E1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55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BD60C5-497B-DD5B-AD20-D8F5519D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8DAF786-9549-CEA7-133E-DD948856D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FDC2-EBAE-7D4F-9440-E528C0099811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52F8F82-D0AD-14DD-32CA-CA236C92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B5D884-E853-AD99-13BB-53AD4BF6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E23F-49A5-4044-A2C4-42CC9BB0E1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72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9257C0-9143-0841-5C39-365E5510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FDC2-EBAE-7D4F-9440-E528C0099811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8BC073-1067-9F22-ABCE-64563C0A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7AA060-38B6-DBCC-279A-530836EB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E23F-49A5-4044-A2C4-42CC9BB0E1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609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48A3C1-00BA-1BC9-4EDA-85FCA44B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642E3A-9687-031D-377C-879A2DD7D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700199-7E0E-5DC7-FBE5-B19562DE1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1B0120-8A10-5DE9-1A4D-1A4450AA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FDC2-EBAE-7D4F-9440-E528C0099811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630F5F-CE7B-5477-7D3C-FE425D54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CD2167-D07A-C79E-59B7-15585870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E23F-49A5-4044-A2C4-42CC9BB0E1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37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74775-270B-3B88-C170-C857E6A0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49DFDE8-9C9E-8FC1-906E-FEEAC5BB8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B9E41D-F5FC-6603-7EA9-7BCAFCD10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56759C-5D43-A5E6-F7F9-EA254989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FDC2-EBAE-7D4F-9440-E528C0099811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31E797-23C4-233A-0E31-6737C864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9980A2-C39E-D821-C48A-ED953A23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5E23F-49A5-4044-A2C4-42CC9BB0E1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18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39A2239-5DCF-9C7E-7DD2-2F62577A6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95EA05-F069-E078-90C5-5CAC8906C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280E68-0595-7698-BB06-F97B1E135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35FDC2-EBAE-7D4F-9440-E528C0099811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7D38BD-92E6-B8F9-282D-220B3E5A4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2093C4-663F-25B7-9773-F9801E68C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D5E23F-49A5-4044-A2C4-42CC9BB0E1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65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13C33EA-B0A4-6F2A-6A3E-5D5FE3D4A75D}"/>
              </a:ext>
            </a:extLst>
          </p:cNvPr>
          <p:cNvSpPr txBox="1"/>
          <p:nvPr/>
        </p:nvSpPr>
        <p:spPr>
          <a:xfrm>
            <a:off x="0" y="3609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u="sng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Demographics Data</a:t>
            </a:r>
            <a:r>
              <a:rPr lang="fr-FR" dirty="0">
                <a:effectLst/>
              </a:rPr>
              <a:t> </a:t>
            </a:r>
            <a:endParaRPr lang="fr-FR" dirty="0"/>
          </a:p>
        </p:txBody>
      </p:sp>
      <p:pic>
        <p:nvPicPr>
          <p:cNvPr id="7" name="Image 6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FCB1D3AF-64E4-908B-9802-DB5C2765E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894"/>
            <a:ext cx="4023530" cy="1574684"/>
          </a:xfrm>
          <a:prstGeom prst="rect">
            <a:avLst/>
          </a:prstGeom>
        </p:spPr>
      </p:pic>
      <p:pic>
        <p:nvPicPr>
          <p:cNvPr id="9" name="Image 8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B901D946-88B6-C39C-67E1-B35F2E42C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0" y="2063577"/>
            <a:ext cx="3939419" cy="173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172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2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Artyom G</dc:creator>
  <cp:lastModifiedBy>Artyom G</cp:lastModifiedBy>
  <cp:revision>1</cp:revision>
  <dcterms:created xsi:type="dcterms:W3CDTF">2025-01-21T21:36:13Z</dcterms:created>
  <dcterms:modified xsi:type="dcterms:W3CDTF">2025-01-22T22:24:55Z</dcterms:modified>
</cp:coreProperties>
</file>