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4" r:id="rId3"/>
    <p:sldId id="257" r:id="rId4"/>
    <p:sldId id="283" r:id="rId5"/>
    <p:sldId id="277" r:id="rId6"/>
    <p:sldId id="282" r:id="rId7"/>
    <p:sldId id="264" r:id="rId8"/>
    <p:sldId id="281" r:id="rId9"/>
    <p:sldId id="260" r:id="rId10"/>
    <p:sldId id="280" r:id="rId11"/>
    <p:sldId id="265" r:id="rId12"/>
    <p:sldId id="279" r:id="rId13"/>
    <p:sldId id="267" r:id="rId14"/>
    <p:sldId id="269" r:id="rId15"/>
    <p:sldId id="278" r:id="rId16"/>
    <p:sldId id="270" r:id="rId17"/>
    <p:sldId id="273" r:id="rId18"/>
    <p:sldId id="271" r:id="rId19"/>
    <p:sldId id="272" r:id="rId20"/>
    <p:sldId id="274" r:id="rId21"/>
    <p:sldId id="275" r:id="rId22"/>
    <p:sldId id="286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Lopez Ortiz" initials="SLO" lastIdx="1" clrIdx="0">
    <p:extLst>
      <p:ext uri="{19B8F6BF-5375-455C-9EA6-DF929625EA0E}">
        <p15:presenceInfo xmlns:p15="http://schemas.microsoft.com/office/powerpoint/2012/main" userId="Sebastian Lopez Ort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94675" autoAdjust="0"/>
  </p:normalViewPr>
  <p:slideViewPr>
    <p:cSldViewPr snapToGrid="0">
      <p:cViewPr varScale="1">
        <p:scale>
          <a:sx n="86" d="100"/>
          <a:sy n="86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6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5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3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1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4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0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5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8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7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70F276-1833-4A75-9C1D-A56E2295A68D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9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8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292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ídeo 3">
            <a:extLst>
              <a:ext uri="{FF2B5EF4-FFF2-40B4-BE49-F238E27FC236}">
                <a16:creationId xmlns:a16="http://schemas.microsoft.com/office/drawing/2014/main" id="{81D6471D-17E9-4DE9-8BED-142ADD3EFAA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284" r="-1" b="-1"/>
          <a:stretch/>
        </p:blipFill>
        <p:spPr>
          <a:xfrm>
            <a:off x="20" y="151013"/>
            <a:ext cx="1219198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5AC198-2C7A-450C-AEC0-FFF024CCE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" y="622472"/>
            <a:ext cx="8989950" cy="1840721"/>
          </a:xfrm>
        </p:spPr>
        <p:txBody>
          <a:bodyPr>
            <a:normAutofit/>
          </a:bodyPr>
          <a:lstStyle/>
          <a:p>
            <a:pPr algn="l"/>
            <a:r>
              <a:rPr lang="es-CO" sz="4000" b="1" dirty="0">
                <a:solidFill>
                  <a:srgbClr val="0070C0"/>
                </a:solidFill>
              </a:rPr>
              <a:t>         Manual </a:t>
            </a:r>
            <a:br>
              <a:rPr lang="es-CO" sz="4000" b="1" dirty="0">
                <a:solidFill>
                  <a:srgbClr val="0070C0"/>
                </a:solidFill>
              </a:rPr>
            </a:br>
            <a:r>
              <a:rPr lang="es-CO" sz="4000" b="1" dirty="0">
                <a:solidFill>
                  <a:srgbClr val="0070C0"/>
                </a:solidFill>
              </a:rPr>
              <a:t>Auxiliar administrador</a:t>
            </a:r>
            <a:br>
              <a:rPr lang="es-CO" sz="5000" b="1" dirty="0">
                <a:solidFill>
                  <a:srgbClr val="0070C0"/>
                </a:solidFill>
              </a:rPr>
            </a:br>
            <a:endParaRPr lang="es-CO" sz="5000" b="1" dirty="0">
              <a:solidFill>
                <a:srgbClr val="0070C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CBAC0D-AFE9-4311-AE6A-5371E59D3185}"/>
              </a:ext>
            </a:extLst>
          </p:cNvPr>
          <p:cNvSpPr txBox="1"/>
          <p:nvPr/>
        </p:nvSpPr>
        <p:spPr>
          <a:xfrm rot="20255360">
            <a:off x="4166679" y="1295313"/>
            <a:ext cx="6167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b="1" dirty="0">
                <a:solidFill>
                  <a:srgbClr val="0070C0"/>
                </a:solidFill>
              </a:rPr>
              <a:t>SIIF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160893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F354C3-69D1-42AF-973A-A389CF1E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580" y="657385"/>
            <a:ext cx="645334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Menu lateral Auxiliar </a:t>
            </a:r>
            <a:r>
              <a:rPr lang="es-CO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técnico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Escritorio con estetoscopio y teclado de ordenador">
            <a:extLst>
              <a:ext uri="{FF2B5EF4-FFF2-40B4-BE49-F238E27FC236}">
                <a16:creationId xmlns:a16="http://schemas.microsoft.com/office/drawing/2014/main" id="{A6B0AFD3-178D-4D75-956F-A5A03BB8B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r="-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63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CC6F4-FF90-4CA3-8AF9-00C1DECE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DFCC8-79E3-4F05-8C66-70428776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DB6947-5806-4309-929E-DD5F75774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543DE4DD-109B-4F70-86C9-0684617593D0}"/>
              </a:ext>
            </a:extLst>
          </p:cNvPr>
          <p:cNvSpPr/>
          <p:nvPr/>
        </p:nvSpPr>
        <p:spPr>
          <a:xfrm rot="16200000">
            <a:off x="2450624" y="3883764"/>
            <a:ext cx="97770" cy="5966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AE7BCEB-B94F-428A-8190-247637DEB508}"/>
              </a:ext>
            </a:extLst>
          </p:cNvPr>
          <p:cNvSpPr/>
          <p:nvPr/>
        </p:nvSpPr>
        <p:spPr>
          <a:xfrm>
            <a:off x="2933717" y="3677377"/>
            <a:ext cx="4332825" cy="10093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Desde aquí podemos navegar por todo el sistema condicionado a su perfil </a:t>
            </a:r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CF91F33E-A3D6-4143-B682-46E16F28D450}"/>
              </a:ext>
            </a:extLst>
          </p:cNvPr>
          <p:cNvSpPr/>
          <p:nvPr/>
        </p:nvSpPr>
        <p:spPr>
          <a:xfrm rot="16200000">
            <a:off x="7651864" y="3845489"/>
            <a:ext cx="97770" cy="5966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6F60B5D-88B2-45F7-A093-009B90B219FC}"/>
              </a:ext>
            </a:extLst>
          </p:cNvPr>
          <p:cNvSpPr/>
          <p:nvPr/>
        </p:nvSpPr>
        <p:spPr>
          <a:xfrm>
            <a:off x="8134956" y="3429000"/>
            <a:ext cx="3355409" cy="15808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Si usted cree que le falta alguna opción por favor escálelo con su administrador para que modifique su perfil</a:t>
            </a:r>
          </a:p>
        </p:txBody>
      </p:sp>
    </p:spTree>
    <p:extLst>
      <p:ext uri="{BB962C8B-B14F-4D97-AF65-F5344CB8AC3E}">
        <p14:creationId xmlns:p14="http://schemas.microsoft.com/office/powerpoint/2010/main" val="42441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F354C3-69D1-42AF-973A-A389CF1E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O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Clientes</a:t>
            </a:r>
            <a:endParaRPr lang="en-US" sz="7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Escritorio con estetoscopio y teclado de ordenador">
            <a:extLst>
              <a:ext uri="{FF2B5EF4-FFF2-40B4-BE49-F238E27FC236}">
                <a16:creationId xmlns:a16="http://schemas.microsoft.com/office/drawing/2014/main" id="{A6B0AFD3-178D-4D75-956F-A5A03BB8B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r="-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3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F0A2D-E53D-42DB-A539-6609FEE9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6AC0E-6A9B-46E4-95A9-9738D6446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08889-C306-4D9B-83CF-53081D2E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FC9D895F-2AE2-4C3C-87C2-D879B6A9B46E}"/>
              </a:ext>
            </a:extLst>
          </p:cNvPr>
          <p:cNvSpPr/>
          <p:nvPr/>
        </p:nvSpPr>
        <p:spPr>
          <a:xfrm rot="16200000">
            <a:off x="1712393" y="762559"/>
            <a:ext cx="97770" cy="5966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00B1E4-2AA4-44D3-88CE-CAA199707CB4}"/>
              </a:ext>
            </a:extLst>
          </p:cNvPr>
          <p:cNvSpPr/>
          <p:nvPr/>
        </p:nvSpPr>
        <p:spPr>
          <a:xfrm>
            <a:off x="2128374" y="856828"/>
            <a:ext cx="3162283" cy="4164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Permite crear un nuevo cliente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4B31E7E-8E45-4810-A018-66AE2CB7F18E}"/>
              </a:ext>
            </a:extLst>
          </p:cNvPr>
          <p:cNvSpPr/>
          <p:nvPr/>
        </p:nvSpPr>
        <p:spPr>
          <a:xfrm>
            <a:off x="2577184" y="1516873"/>
            <a:ext cx="4314371" cy="4164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Carga los registros con el valor seleccionado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EA386B1-243C-40CC-BA38-F1AFC30CE313}"/>
              </a:ext>
            </a:extLst>
          </p:cNvPr>
          <p:cNvSpPr/>
          <p:nvPr/>
        </p:nvSpPr>
        <p:spPr>
          <a:xfrm>
            <a:off x="9284184" y="883450"/>
            <a:ext cx="2670128" cy="29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Permite buscar un cliente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4704D4E-A911-4D5F-95B0-5C9A33256D55}"/>
              </a:ext>
            </a:extLst>
          </p:cNvPr>
          <p:cNvSpPr/>
          <p:nvPr/>
        </p:nvSpPr>
        <p:spPr>
          <a:xfrm>
            <a:off x="159940" y="4450167"/>
            <a:ext cx="4574430" cy="48356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Indica cuantos registros existen actualmente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6E2C668-7900-40C4-B88F-F880C8958C00}"/>
              </a:ext>
            </a:extLst>
          </p:cNvPr>
          <p:cNvSpPr/>
          <p:nvPr/>
        </p:nvSpPr>
        <p:spPr>
          <a:xfrm>
            <a:off x="8487229" y="4387879"/>
            <a:ext cx="3467083" cy="4164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Muestra los siguientes registros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1952676-26D2-42F8-8118-0110D32D5855}"/>
              </a:ext>
            </a:extLst>
          </p:cNvPr>
          <p:cNvSpPr/>
          <p:nvPr/>
        </p:nvSpPr>
        <p:spPr>
          <a:xfrm>
            <a:off x="1462971" y="6018105"/>
            <a:ext cx="2745629" cy="4164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Permite editar el registro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52A6B49-E19F-43AE-AE6B-FE8E4A2D5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69094"/>
            <a:ext cx="924054" cy="714475"/>
          </a:xfrm>
          <a:prstGeom prst="rect">
            <a:avLst/>
          </a:prstGeom>
        </p:spPr>
      </p:pic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487C8F96-CA9F-4742-B0C9-3EE986B05667}"/>
              </a:ext>
            </a:extLst>
          </p:cNvPr>
          <p:cNvSpPr/>
          <p:nvPr/>
        </p:nvSpPr>
        <p:spPr>
          <a:xfrm rot="16200000">
            <a:off x="1110847" y="6015392"/>
            <a:ext cx="97945" cy="47153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2FDE649B-96A6-427B-8C37-B428346136A7}"/>
              </a:ext>
            </a:extLst>
          </p:cNvPr>
          <p:cNvSpPr/>
          <p:nvPr/>
        </p:nvSpPr>
        <p:spPr>
          <a:xfrm rot="16200000">
            <a:off x="2202056" y="1520309"/>
            <a:ext cx="97771" cy="3875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F7850474-9CD8-40C9-971C-54AC5E9EC6D1}"/>
              </a:ext>
            </a:extLst>
          </p:cNvPr>
          <p:cNvSpPr/>
          <p:nvPr/>
        </p:nvSpPr>
        <p:spPr>
          <a:xfrm rot="10800000">
            <a:off x="10966778" y="1193098"/>
            <a:ext cx="127942" cy="37281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71B9E6E1-6D9C-4565-B08C-52F483505976}"/>
              </a:ext>
            </a:extLst>
          </p:cNvPr>
          <p:cNvSpPr/>
          <p:nvPr/>
        </p:nvSpPr>
        <p:spPr>
          <a:xfrm>
            <a:off x="11395066" y="3971337"/>
            <a:ext cx="106620" cy="340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5C16053D-BEFB-4D52-83B7-A8840D4E77B8}"/>
              </a:ext>
            </a:extLst>
          </p:cNvPr>
          <p:cNvSpPr/>
          <p:nvPr/>
        </p:nvSpPr>
        <p:spPr>
          <a:xfrm>
            <a:off x="6552752" y="3304595"/>
            <a:ext cx="97770" cy="5966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EA8B932-5910-4E0B-8553-5B2CD1AB73D7}"/>
              </a:ext>
            </a:extLst>
          </p:cNvPr>
          <p:cNvSpPr/>
          <p:nvPr/>
        </p:nvSpPr>
        <p:spPr>
          <a:xfrm>
            <a:off x="5348456" y="3981746"/>
            <a:ext cx="2506361" cy="4139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Información del cliente</a:t>
            </a:r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3898CC70-3262-41E6-91B7-5DBCC88615A8}"/>
              </a:ext>
            </a:extLst>
          </p:cNvPr>
          <p:cNvSpPr/>
          <p:nvPr/>
        </p:nvSpPr>
        <p:spPr>
          <a:xfrm>
            <a:off x="2346957" y="3812176"/>
            <a:ext cx="97770" cy="5966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958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0CDD34-455E-4188-B6E6-C57A40E43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CFD661-FB7B-4912-84BB-5B7907E5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693" y="99764"/>
            <a:ext cx="3337012" cy="41680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O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Editamos el usuario y le damos guardar para mantener los cambios o salir para cancelar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622F766-1BC2-4F44-8957-FF05D93E7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648" y="640081"/>
            <a:ext cx="5662919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C2058-47F2-4937-AFC4-04B58EC1A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B0E089E-E773-40BF-B966-E1B54156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A56A1B-DB74-41DA-B78B-0C762EE7B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249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F354C3-69D1-42AF-973A-A389CF1E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O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Ventas</a:t>
            </a:r>
            <a:endParaRPr lang="en-US" sz="7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Escritorio con estetoscopio y teclado de ordenador">
            <a:extLst>
              <a:ext uri="{FF2B5EF4-FFF2-40B4-BE49-F238E27FC236}">
                <a16:creationId xmlns:a16="http://schemas.microsoft.com/office/drawing/2014/main" id="{A6B0AFD3-178D-4D75-956F-A5A03BB8B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r="-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61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FA18F-BEBB-4478-A1D0-40155B1E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7BE8CD-5784-44F7-BCC4-C06C2AF8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5ADF0C-DDCD-4995-B7BF-F5FC0CE72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2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7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DAB845-8ABD-4189-B5BD-48D64BEA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50" y="1079456"/>
            <a:ext cx="7743100" cy="4143174"/>
          </a:xfrm>
          <a:prstGeom prst="rect">
            <a:avLst/>
          </a:prstGeom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7071B930-8445-44C8-B727-58CE4D60DCE6}"/>
              </a:ext>
            </a:extLst>
          </p:cNvPr>
          <p:cNvSpPr/>
          <p:nvPr/>
        </p:nvSpPr>
        <p:spPr>
          <a:xfrm rot="5400000">
            <a:off x="2037330" y="1732019"/>
            <a:ext cx="169932" cy="41425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898E8D-447D-485A-AB5D-720719E4384A}"/>
              </a:ext>
            </a:extLst>
          </p:cNvPr>
          <p:cNvSpPr/>
          <p:nvPr/>
        </p:nvSpPr>
        <p:spPr>
          <a:xfrm>
            <a:off x="0" y="1552842"/>
            <a:ext cx="1915170" cy="1190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Limita la cantidad de productos a listar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13454AE-32FE-486F-8680-1D8A2E3F99FC}"/>
              </a:ext>
            </a:extLst>
          </p:cNvPr>
          <p:cNvSpPr/>
          <p:nvPr/>
        </p:nvSpPr>
        <p:spPr>
          <a:xfrm>
            <a:off x="7851705" y="200521"/>
            <a:ext cx="2115845" cy="6327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Busca un producto en especifico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78758E3-89AA-4B81-B14A-F7EDA36233E8}"/>
              </a:ext>
            </a:extLst>
          </p:cNvPr>
          <p:cNvSpPr/>
          <p:nvPr/>
        </p:nvSpPr>
        <p:spPr>
          <a:xfrm>
            <a:off x="241166" y="3444733"/>
            <a:ext cx="1668970" cy="5984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Información </a:t>
            </a:r>
          </a:p>
          <a:p>
            <a:pPr algn="ctr"/>
            <a:r>
              <a:rPr lang="es-CO" dirty="0"/>
              <a:t>del producto</a:t>
            </a: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5A09B922-691B-4118-804D-A8F3D9A2DCEF}"/>
              </a:ext>
            </a:extLst>
          </p:cNvPr>
          <p:cNvSpPr/>
          <p:nvPr/>
        </p:nvSpPr>
        <p:spPr>
          <a:xfrm rot="5400000">
            <a:off x="2042363" y="3536849"/>
            <a:ext cx="169932" cy="41425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DAFB50A4-6A0E-4397-9BC0-2696C2C3F163}"/>
              </a:ext>
            </a:extLst>
          </p:cNvPr>
          <p:cNvSpPr/>
          <p:nvPr/>
        </p:nvSpPr>
        <p:spPr>
          <a:xfrm rot="10800000">
            <a:off x="8318377" y="905522"/>
            <a:ext cx="205699" cy="85444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EC4B29C-53DA-4D0D-8069-F3BBB1250441}"/>
              </a:ext>
            </a:extLst>
          </p:cNvPr>
          <p:cNvSpPr/>
          <p:nvPr/>
        </p:nvSpPr>
        <p:spPr>
          <a:xfrm>
            <a:off x="10374313" y="4624146"/>
            <a:ext cx="1668970" cy="5984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Información </a:t>
            </a:r>
          </a:p>
          <a:p>
            <a:pPr algn="ctr"/>
            <a:r>
              <a:rPr lang="es-CO" dirty="0"/>
              <a:t>del producto</a:t>
            </a: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BF4FBFC2-4649-4F8C-93D9-574DB2674E04}"/>
              </a:ext>
            </a:extLst>
          </p:cNvPr>
          <p:cNvSpPr/>
          <p:nvPr/>
        </p:nvSpPr>
        <p:spPr>
          <a:xfrm rot="16200000" flipH="1">
            <a:off x="9993615" y="4617416"/>
            <a:ext cx="169934" cy="41425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2C60D5EF-6848-469C-A149-B0653A6AA4E3}"/>
              </a:ext>
            </a:extLst>
          </p:cNvPr>
          <p:cNvSpPr/>
          <p:nvPr/>
        </p:nvSpPr>
        <p:spPr>
          <a:xfrm rot="5400000">
            <a:off x="2028450" y="4617416"/>
            <a:ext cx="169934" cy="41425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A000104-55C7-46CA-8008-DDDD4272B43C}"/>
              </a:ext>
            </a:extLst>
          </p:cNvPr>
          <p:cNvSpPr/>
          <p:nvPr/>
        </p:nvSpPr>
        <p:spPr>
          <a:xfrm>
            <a:off x="198509" y="4525299"/>
            <a:ext cx="1619178" cy="151151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Indica cuantos productos existen y cuantos están mostrando</a:t>
            </a:r>
          </a:p>
        </p:txBody>
      </p:sp>
    </p:spTree>
    <p:extLst>
      <p:ext uri="{BB962C8B-B14F-4D97-AF65-F5344CB8AC3E}">
        <p14:creationId xmlns:p14="http://schemas.microsoft.com/office/powerpoint/2010/main" val="2119091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F8947AE-57CA-4597-A988-16443176E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" r="-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DFE7F586-A194-42C7-9589-3DBB6D15523A}"/>
              </a:ext>
            </a:extLst>
          </p:cNvPr>
          <p:cNvSpPr/>
          <p:nvPr/>
        </p:nvSpPr>
        <p:spPr>
          <a:xfrm rot="16200000">
            <a:off x="6394840" y="421555"/>
            <a:ext cx="97770" cy="5966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288D51-AB32-47E6-A646-5BFEDD5D95BE}"/>
              </a:ext>
            </a:extLst>
          </p:cNvPr>
          <p:cNvSpPr/>
          <p:nvPr/>
        </p:nvSpPr>
        <p:spPr>
          <a:xfrm>
            <a:off x="6805053" y="512904"/>
            <a:ext cx="2506361" cy="4139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Nombre del vendedor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A37492E8-3456-476A-9DC1-F79D3D342ACD}"/>
              </a:ext>
            </a:extLst>
          </p:cNvPr>
          <p:cNvSpPr/>
          <p:nvPr/>
        </p:nvSpPr>
        <p:spPr>
          <a:xfrm rot="16200000">
            <a:off x="6394840" y="1010183"/>
            <a:ext cx="97770" cy="5966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2252134-7E17-475B-AF0F-414EA2DCFEE4}"/>
              </a:ext>
            </a:extLst>
          </p:cNvPr>
          <p:cNvSpPr/>
          <p:nvPr/>
        </p:nvSpPr>
        <p:spPr>
          <a:xfrm>
            <a:off x="6791449" y="1150417"/>
            <a:ext cx="2506361" cy="4139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Número de la venta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6B0AA6AA-A2EC-4F62-A7A6-CEEA0A3D62ED}"/>
              </a:ext>
            </a:extLst>
          </p:cNvPr>
          <p:cNvSpPr/>
          <p:nvPr/>
        </p:nvSpPr>
        <p:spPr>
          <a:xfrm rot="16200000">
            <a:off x="6394840" y="1598811"/>
            <a:ext cx="97770" cy="5966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DD36DB4-A282-4E16-A3D8-9C62E57F0E07}"/>
              </a:ext>
            </a:extLst>
          </p:cNvPr>
          <p:cNvSpPr/>
          <p:nvPr/>
        </p:nvSpPr>
        <p:spPr>
          <a:xfrm>
            <a:off x="6791449" y="1695479"/>
            <a:ext cx="4291729" cy="4139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Si el cliente no existe lo puede crear aquí</a:t>
            </a:r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AD219A7E-C58E-458B-A078-BA8672D567AC}"/>
              </a:ext>
            </a:extLst>
          </p:cNvPr>
          <p:cNvSpPr/>
          <p:nvPr/>
        </p:nvSpPr>
        <p:spPr>
          <a:xfrm>
            <a:off x="877244" y="2238995"/>
            <a:ext cx="97770" cy="5966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5D47F40-8125-438C-AAA0-A27B245EAEE6}"/>
              </a:ext>
            </a:extLst>
          </p:cNvPr>
          <p:cNvSpPr/>
          <p:nvPr/>
        </p:nvSpPr>
        <p:spPr>
          <a:xfrm>
            <a:off x="118365" y="3019438"/>
            <a:ext cx="1962106" cy="100294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 selecciona un cliente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4B9373D-54F6-457C-8B36-52A7B3AB4839}"/>
              </a:ext>
            </a:extLst>
          </p:cNvPr>
          <p:cNvSpPr/>
          <p:nvPr/>
        </p:nvSpPr>
        <p:spPr>
          <a:xfrm>
            <a:off x="6600112" y="2726657"/>
            <a:ext cx="2889033" cy="16571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Si el producto posee impuesto se coloca el impuesto correspondiente de lo contrario se pone 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0D39204-9179-474F-8D40-D8548528A22A}"/>
              </a:ext>
            </a:extLst>
          </p:cNvPr>
          <p:cNvSpPr/>
          <p:nvPr/>
        </p:nvSpPr>
        <p:spPr>
          <a:xfrm>
            <a:off x="9610973" y="3986879"/>
            <a:ext cx="2459199" cy="9147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El total muestra el valor de todos los productos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69C0B46-3A40-4B34-9BEE-A08B0728EF86}"/>
              </a:ext>
            </a:extLst>
          </p:cNvPr>
          <p:cNvSpPr/>
          <p:nvPr/>
        </p:nvSpPr>
        <p:spPr>
          <a:xfrm>
            <a:off x="6791448" y="6302699"/>
            <a:ext cx="4291729" cy="4139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Guarda la información de la venta</a:t>
            </a:r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F3E3B025-1F2F-467E-AD0B-AD23FAC2DBBB}"/>
              </a:ext>
            </a:extLst>
          </p:cNvPr>
          <p:cNvSpPr/>
          <p:nvPr/>
        </p:nvSpPr>
        <p:spPr>
          <a:xfrm rot="16200000">
            <a:off x="6394840" y="6201598"/>
            <a:ext cx="97770" cy="5966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2B3AF5A5-B9D6-454D-A906-BDC312205FD9}"/>
              </a:ext>
            </a:extLst>
          </p:cNvPr>
          <p:cNvSpPr/>
          <p:nvPr/>
        </p:nvSpPr>
        <p:spPr>
          <a:xfrm rot="16200000">
            <a:off x="3166477" y="4831160"/>
            <a:ext cx="97770" cy="5966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C003877-082C-4813-9343-BDCD7FDF8F46}"/>
              </a:ext>
            </a:extLst>
          </p:cNvPr>
          <p:cNvSpPr/>
          <p:nvPr/>
        </p:nvSpPr>
        <p:spPr>
          <a:xfrm>
            <a:off x="3871158" y="4739530"/>
            <a:ext cx="5220259" cy="8776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Método de pago, efectivo o tarjeta, si es tarjeta debe de generar un código que se ingresa al sistema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433957-083D-4894-A5C2-0AAFFD87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" y="5665009"/>
            <a:ext cx="4282975" cy="572243"/>
          </a:xfrm>
          <a:prstGeom prst="rect">
            <a:avLst/>
          </a:prstGeom>
        </p:spPr>
      </p:pic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F979CA18-FBDC-474D-964C-62B205F08629}"/>
              </a:ext>
            </a:extLst>
          </p:cNvPr>
          <p:cNvSpPr/>
          <p:nvPr/>
        </p:nvSpPr>
        <p:spPr>
          <a:xfrm>
            <a:off x="719027" y="5358869"/>
            <a:ext cx="51547" cy="36242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FFE2321-E11F-4C8E-8DCB-8BBEF8381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2" y="6198912"/>
            <a:ext cx="4183076" cy="6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2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CD23ED8-C880-4B6B-94C2-4A8AACDEE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88" r="-3" b="-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881769A8-BE25-410E-9C7A-346F35216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18" y="1452286"/>
            <a:ext cx="5963482" cy="39534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0FC3EFD8-DC55-4077-9A84-574B538E9553}"/>
              </a:ext>
            </a:extLst>
          </p:cNvPr>
          <p:cNvSpPr/>
          <p:nvPr/>
        </p:nvSpPr>
        <p:spPr>
          <a:xfrm>
            <a:off x="7219932" y="224669"/>
            <a:ext cx="3974241" cy="100294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Venta creada exitosamente</a:t>
            </a:r>
          </a:p>
        </p:txBody>
      </p:sp>
    </p:spTree>
    <p:extLst>
      <p:ext uri="{BB962C8B-B14F-4D97-AF65-F5344CB8AC3E}">
        <p14:creationId xmlns:p14="http://schemas.microsoft.com/office/powerpoint/2010/main" val="291916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F354C3-69D1-42AF-973A-A389CF1E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Inicio SIIF</a:t>
            </a:r>
            <a:endParaRPr lang="en-US" sz="7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Escritorio con estetoscopio y teclado de ordenador">
            <a:extLst>
              <a:ext uri="{FF2B5EF4-FFF2-40B4-BE49-F238E27FC236}">
                <a16:creationId xmlns:a16="http://schemas.microsoft.com/office/drawing/2014/main" id="{A6B0AFD3-178D-4D75-956F-A5A03BB8B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r="-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F354C3-69D1-42AF-973A-A389CF1E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Administrar ventas</a:t>
            </a:r>
          </a:p>
        </p:txBody>
      </p:sp>
      <p:pic>
        <p:nvPicPr>
          <p:cNvPr id="4" name="Picture 3" descr="Escritorio con estetoscopio y teclado de ordenador">
            <a:extLst>
              <a:ext uri="{FF2B5EF4-FFF2-40B4-BE49-F238E27FC236}">
                <a16:creationId xmlns:a16="http://schemas.microsoft.com/office/drawing/2014/main" id="{A6B0AFD3-178D-4D75-956F-A5A03BB8B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r="-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9FCDB-3902-48D1-A264-60E08657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D12D3-6291-420B-A7B7-267ED95B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1A6DE1-6D9E-465F-9B1D-D5DEDBE9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71E8993-67A7-4566-90C9-9571A451AEFA}"/>
              </a:ext>
            </a:extLst>
          </p:cNvPr>
          <p:cNvSpPr/>
          <p:nvPr/>
        </p:nvSpPr>
        <p:spPr>
          <a:xfrm>
            <a:off x="3299035" y="6282843"/>
            <a:ext cx="5323402" cy="28855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Indica cuantas ventas existen y cuantos están mostrando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0F7DA2AD-2A75-4725-AD7E-775EC9BF8BEE}"/>
              </a:ext>
            </a:extLst>
          </p:cNvPr>
          <p:cNvSpPr/>
          <p:nvPr/>
        </p:nvSpPr>
        <p:spPr>
          <a:xfrm rot="16200000">
            <a:off x="2775317" y="6128813"/>
            <a:ext cx="97770" cy="5966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C773D6DF-268F-49B5-911D-38586C3F964B}"/>
              </a:ext>
            </a:extLst>
          </p:cNvPr>
          <p:cNvSpPr/>
          <p:nvPr/>
        </p:nvSpPr>
        <p:spPr>
          <a:xfrm rot="16200000">
            <a:off x="1388660" y="410080"/>
            <a:ext cx="97770" cy="5966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71A301C-AFCE-4135-B7D5-55C39F2CD511}"/>
              </a:ext>
            </a:extLst>
          </p:cNvPr>
          <p:cNvSpPr/>
          <p:nvPr/>
        </p:nvSpPr>
        <p:spPr>
          <a:xfrm>
            <a:off x="1862332" y="585716"/>
            <a:ext cx="4233668" cy="2711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Acceso rápido para redireccionar a crear ventas</a:t>
            </a: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497D03B4-DF2D-498D-A659-632DE45A1C5A}"/>
              </a:ext>
            </a:extLst>
          </p:cNvPr>
          <p:cNvSpPr/>
          <p:nvPr/>
        </p:nvSpPr>
        <p:spPr>
          <a:xfrm rot="5400000">
            <a:off x="10404369" y="494688"/>
            <a:ext cx="97769" cy="45316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C87998-6435-4A00-981D-E503D4EE56EA}"/>
              </a:ext>
            </a:extLst>
          </p:cNvPr>
          <p:cNvSpPr/>
          <p:nvPr/>
        </p:nvSpPr>
        <p:spPr>
          <a:xfrm>
            <a:off x="7769198" y="505245"/>
            <a:ext cx="2360224" cy="3515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Filtrador de fecha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2E6F988-8CD6-4120-B1D6-87C8E7AB713B}"/>
              </a:ext>
            </a:extLst>
          </p:cNvPr>
          <p:cNvSpPr/>
          <p:nvPr/>
        </p:nvSpPr>
        <p:spPr>
          <a:xfrm>
            <a:off x="2027430" y="1211313"/>
            <a:ext cx="3347381" cy="220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Indica cuantos productos va a listar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EA7572D-3D87-4364-8943-58DA34516099}"/>
              </a:ext>
            </a:extLst>
          </p:cNvPr>
          <p:cNvSpPr/>
          <p:nvPr/>
        </p:nvSpPr>
        <p:spPr>
          <a:xfrm>
            <a:off x="6945002" y="1045287"/>
            <a:ext cx="2796464" cy="2711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Busca una factura en especifico</a:t>
            </a:r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35F9FEF6-2DB4-491D-A840-E59696DCCE93}"/>
              </a:ext>
            </a:extLst>
          </p:cNvPr>
          <p:cNvSpPr/>
          <p:nvPr/>
        </p:nvSpPr>
        <p:spPr>
          <a:xfrm rot="5400000">
            <a:off x="9840245" y="1001005"/>
            <a:ext cx="125406" cy="3229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F3F8CA09-A8FD-4623-A443-4EA3C76A99D1}"/>
              </a:ext>
            </a:extLst>
          </p:cNvPr>
          <p:cNvSpPr/>
          <p:nvPr/>
        </p:nvSpPr>
        <p:spPr>
          <a:xfrm rot="16200000">
            <a:off x="1527815" y="964817"/>
            <a:ext cx="69080" cy="67447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878799D-C9A4-46D8-BB70-2A1343CAEEED}"/>
              </a:ext>
            </a:extLst>
          </p:cNvPr>
          <p:cNvSpPr/>
          <p:nvPr/>
        </p:nvSpPr>
        <p:spPr>
          <a:xfrm>
            <a:off x="1036321" y="2412894"/>
            <a:ext cx="1247938" cy="11548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Información de la factura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5D8CA6F-CF84-43F2-92BD-C4D3FFA98B23}"/>
              </a:ext>
            </a:extLst>
          </p:cNvPr>
          <p:cNvSpPr/>
          <p:nvPr/>
        </p:nvSpPr>
        <p:spPr>
          <a:xfrm>
            <a:off x="11155679" y="2787973"/>
            <a:ext cx="883623" cy="7798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Genera</a:t>
            </a:r>
          </a:p>
          <a:p>
            <a:pPr algn="ctr"/>
            <a:r>
              <a:rPr lang="es-CO" sz="1600" dirty="0"/>
              <a:t> PDF</a:t>
            </a:r>
          </a:p>
        </p:txBody>
      </p:sp>
      <p:sp>
        <p:nvSpPr>
          <p:cNvPr id="21" name="Flecha: doblada hacia arriba 20">
            <a:extLst>
              <a:ext uri="{FF2B5EF4-FFF2-40B4-BE49-F238E27FC236}">
                <a16:creationId xmlns:a16="http://schemas.microsoft.com/office/drawing/2014/main" id="{870ADC0B-D15E-45E5-98C3-9A45F8A69311}"/>
              </a:ext>
            </a:extLst>
          </p:cNvPr>
          <p:cNvSpPr/>
          <p:nvPr/>
        </p:nvSpPr>
        <p:spPr>
          <a:xfrm rot="5400000">
            <a:off x="10863038" y="3026961"/>
            <a:ext cx="321030" cy="301841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1848C95-BF70-4093-A857-E939E84C4969}"/>
              </a:ext>
            </a:extLst>
          </p:cNvPr>
          <p:cNvSpPr/>
          <p:nvPr/>
        </p:nvSpPr>
        <p:spPr>
          <a:xfrm>
            <a:off x="10048187" y="5096384"/>
            <a:ext cx="1909586" cy="7727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Para ir a la siguiente pagina de facturas</a:t>
            </a:r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E6CC7416-51C3-42AE-A060-CA8DC3A9D057}"/>
              </a:ext>
            </a:extLst>
          </p:cNvPr>
          <p:cNvSpPr/>
          <p:nvPr/>
        </p:nvSpPr>
        <p:spPr>
          <a:xfrm rot="10800000">
            <a:off x="11597490" y="5900993"/>
            <a:ext cx="103280" cy="38727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4183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F354C3-69D1-42AF-973A-A389CF1E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Vista del PDF</a:t>
            </a:r>
          </a:p>
        </p:txBody>
      </p:sp>
      <p:pic>
        <p:nvPicPr>
          <p:cNvPr id="4" name="Picture 3" descr="Escritorio con estetoscopio y teclado de ordenador">
            <a:extLst>
              <a:ext uri="{FF2B5EF4-FFF2-40B4-BE49-F238E27FC236}">
                <a16:creationId xmlns:a16="http://schemas.microsoft.com/office/drawing/2014/main" id="{A6B0AFD3-178D-4D75-956F-A5A03BB8B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r="-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2ECEB-D159-43B3-B152-5C22F953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5167E7-1740-4AB4-B06F-57CAA665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5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25AB9-51EE-49D1-B6CE-2FD01B46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-286475"/>
            <a:ext cx="2183860" cy="173152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1800" dirty="0">
                <a:solidFill>
                  <a:srgbClr val="FFFFFF"/>
                </a:solidFill>
              </a:rPr>
            </a:b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A4B1A8-E5CC-48C7-B082-A6909CA5B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65" r="4925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995E81E-BD73-45F3-BC5B-D52EAB8DFCCA}"/>
              </a:ext>
            </a:extLst>
          </p:cNvPr>
          <p:cNvCxnSpPr>
            <a:cxnSpLocks/>
          </p:cNvCxnSpPr>
          <p:nvPr/>
        </p:nvCxnSpPr>
        <p:spPr>
          <a:xfrm>
            <a:off x="7013196" y="3238150"/>
            <a:ext cx="1518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F39442CB-7D38-4316-AF3B-499182DACA97}"/>
              </a:ext>
            </a:extLst>
          </p:cNvPr>
          <p:cNvSpPr/>
          <p:nvPr/>
        </p:nvSpPr>
        <p:spPr>
          <a:xfrm>
            <a:off x="8531604" y="2680287"/>
            <a:ext cx="2407641" cy="11157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Aquí ingresamos el usuario proporcionado por el  administrador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D242318-8841-4620-8C95-1A2F3DFB59DC}"/>
              </a:ext>
            </a:extLst>
          </p:cNvPr>
          <p:cNvCxnSpPr>
            <a:cxnSpLocks/>
          </p:cNvCxnSpPr>
          <p:nvPr/>
        </p:nvCxnSpPr>
        <p:spPr>
          <a:xfrm flipH="1">
            <a:off x="3246539" y="4170726"/>
            <a:ext cx="15114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47E693-72CA-440F-AC5E-6F3C9489FE56}"/>
              </a:ext>
            </a:extLst>
          </p:cNvPr>
          <p:cNvSpPr/>
          <p:nvPr/>
        </p:nvSpPr>
        <p:spPr>
          <a:xfrm>
            <a:off x="870031" y="3429000"/>
            <a:ext cx="2404603" cy="13618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Aquí ingresamos la contraseña proporcionado por el  administrador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8D4BAF2-DC6F-4C44-8899-9FEB3C1558A9}"/>
              </a:ext>
            </a:extLst>
          </p:cNvPr>
          <p:cNvCxnSpPr>
            <a:cxnSpLocks/>
          </p:cNvCxnSpPr>
          <p:nvPr/>
        </p:nvCxnSpPr>
        <p:spPr>
          <a:xfrm>
            <a:off x="5754848" y="4907560"/>
            <a:ext cx="28522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C14CE43-8BE5-4914-AFDD-F78193EC1F95}"/>
              </a:ext>
            </a:extLst>
          </p:cNvPr>
          <p:cNvSpPr/>
          <p:nvPr/>
        </p:nvSpPr>
        <p:spPr>
          <a:xfrm>
            <a:off x="8607105" y="4324530"/>
            <a:ext cx="2407641" cy="11157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Damos clic para ingresar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BDEBE67E-977A-4284-9D1C-FB4C245E3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080" y="5653205"/>
            <a:ext cx="4086795" cy="895475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17E5144-3A36-411D-A0B9-B9677D71E743}"/>
              </a:ext>
            </a:extLst>
          </p:cNvPr>
          <p:cNvCxnSpPr>
            <a:cxnSpLocks/>
          </p:cNvCxnSpPr>
          <p:nvPr/>
        </p:nvCxnSpPr>
        <p:spPr>
          <a:xfrm flipH="1">
            <a:off x="2600663" y="6100942"/>
            <a:ext cx="15114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B659232-2D18-491C-84C1-74B58DBF18F2}"/>
              </a:ext>
            </a:extLst>
          </p:cNvPr>
          <p:cNvSpPr/>
          <p:nvPr/>
        </p:nvSpPr>
        <p:spPr>
          <a:xfrm>
            <a:off x="705474" y="5546859"/>
            <a:ext cx="1892141" cy="102699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Si existe algún error mostrara este mensaje</a:t>
            </a:r>
          </a:p>
        </p:txBody>
      </p:sp>
    </p:spTree>
    <p:extLst>
      <p:ext uri="{BB962C8B-B14F-4D97-AF65-F5344CB8AC3E}">
        <p14:creationId xmlns:p14="http://schemas.microsoft.com/office/powerpoint/2010/main" val="323796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F354C3-69D1-42AF-973A-A389CF1E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Inicio</a:t>
            </a:r>
            <a:endParaRPr lang="en-US" sz="7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Escritorio con estetoscopio y teclado de ordenador">
            <a:extLst>
              <a:ext uri="{FF2B5EF4-FFF2-40B4-BE49-F238E27FC236}">
                <a16:creationId xmlns:a16="http://schemas.microsoft.com/office/drawing/2014/main" id="{A6B0AFD3-178D-4D75-956F-A5A03BB8B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r="-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8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FEA81-BD6F-4099-9761-7AF7E412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39AB0-59B4-42FC-AC38-07EFA2DCE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DB1BFA-9BFB-4A73-A8A2-E2753174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0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F354C3-69D1-42AF-973A-A389CF1E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Pag. 404</a:t>
            </a:r>
            <a:endParaRPr lang="en-US" sz="7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Escritorio con estetoscopio y teclado de ordenador">
            <a:extLst>
              <a:ext uri="{FF2B5EF4-FFF2-40B4-BE49-F238E27FC236}">
                <a16:creationId xmlns:a16="http://schemas.microsoft.com/office/drawing/2014/main" id="{A6B0AFD3-178D-4D75-956F-A5A03BB8B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r="-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BE649-51C1-4A09-B5FA-79D2AB3A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48CA5A-2040-4261-900B-CD9281F06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3E6B72-901F-4095-A728-3F654DE4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46A80A5-FAD0-4162-A95C-0224FF2324DB}"/>
              </a:ext>
            </a:extLst>
          </p:cNvPr>
          <p:cNvSpPr/>
          <p:nvPr/>
        </p:nvSpPr>
        <p:spPr>
          <a:xfrm>
            <a:off x="7254240" y="1889760"/>
            <a:ext cx="613410" cy="2095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8478C9D8-1AFE-4B3F-BE01-4BCB075C1565}"/>
              </a:ext>
            </a:extLst>
          </p:cNvPr>
          <p:cNvSpPr/>
          <p:nvPr/>
        </p:nvSpPr>
        <p:spPr>
          <a:xfrm>
            <a:off x="7531110" y="2178753"/>
            <a:ext cx="97770" cy="5966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FA240B5-F366-48A7-981C-B6B3B32F0FDF}"/>
              </a:ext>
            </a:extLst>
          </p:cNvPr>
          <p:cNvSpPr/>
          <p:nvPr/>
        </p:nvSpPr>
        <p:spPr>
          <a:xfrm>
            <a:off x="6432378" y="2883741"/>
            <a:ext cx="2267142" cy="62686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Damos clic aquí para regresar al inicio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6FCEAB2-70FB-4BF1-9972-4ED1BBF7D362}"/>
              </a:ext>
            </a:extLst>
          </p:cNvPr>
          <p:cNvSpPr/>
          <p:nvPr/>
        </p:nvSpPr>
        <p:spPr>
          <a:xfrm>
            <a:off x="4230198" y="4295034"/>
            <a:ext cx="4662342" cy="12767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Esta página se mostrara cada vez que ingresemos una url no permitida por el sistema</a:t>
            </a:r>
          </a:p>
        </p:txBody>
      </p:sp>
    </p:spTree>
    <p:extLst>
      <p:ext uri="{BB962C8B-B14F-4D97-AF65-F5344CB8AC3E}">
        <p14:creationId xmlns:p14="http://schemas.microsoft.com/office/powerpoint/2010/main" val="265422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F354C3-69D1-42AF-973A-A389CF1E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Menu general</a:t>
            </a:r>
            <a:endParaRPr lang="en-US" sz="7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Escritorio con estetoscopio y teclado de ordenador">
            <a:extLst>
              <a:ext uri="{FF2B5EF4-FFF2-40B4-BE49-F238E27FC236}">
                <a16:creationId xmlns:a16="http://schemas.microsoft.com/office/drawing/2014/main" id="{A6B0AFD3-178D-4D75-956F-A5A03BB8B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r="-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6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66EB8-80DC-47F0-AE33-F6E07A49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038CD-18E6-4D66-AD3B-37BA52F5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7F6E11-34A6-4AAE-8182-CEC0945F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6129685-DB07-4503-8AA2-AD8DAE9D3301}"/>
              </a:ext>
            </a:extLst>
          </p:cNvPr>
          <p:cNvSpPr/>
          <p:nvPr/>
        </p:nvSpPr>
        <p:spPr>
          <a:xfrm>
            <a:off x="478172" y="0"/>
            <a:ext cx="494951" cy="41106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E5EE32E-2EE9-4C04-8C35-E4975DB6D732}"/>
              </a:ext>
            </a:extLst>
          </p:cNvPr>
          <p:cNvSpPr/>
          <p:nvPr/>
        </p:nvSpPr>
        <p:spPr>
          <a:xfrm>
            <a:off x="478172" y="109057"/>
            <a:ext cx="419450" cy="30200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1FC17D1-75C1-4243-9243-B6A2CA2E79C5}"/>
              </a:ext>
            </a:extLst>
          </p:cNvPr>
          <p:cNvSpPr/>
          <p:nvPr/>
        </p:nvSpPr>
        <p:spPr>
          <a:xfrm>
            <a:off x="10884994" y="686902"/>
            <a:ext cx="1222013" cy="30200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1FA2B76-949D-4A6C-BED4-3147232B2F1C}"/>
              </a:ext>
            </a:extLst>
          </p:cNvPr>
          <p:cNvSpPr/>
          <p:nvPr/>
        </p:nvSpPr>
        <p:spPr>
          <a:xfrm>
            <a:off x="782534" y="1319667"/>
            <a:ext cx="2404603" cy="13618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Aquí ingresamos la contraseña proporcionado por el  administrador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1315E77-749E-4C33-9D0C-09568D568845}"/>
              </a:ext>
            </a:extLst>
          </p:cNvPr>
          <p:cNvSpPr/>
          <p:nvPr/>
        </p:nvSpPr>
        <p:spPr>
          <a:xfrm>
            <a:off x="10101910" y="1591408"/>
            <a:ext cx="1985620" cy="4479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Menú miga de pan 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BB31D552-EB35-4730-B7AD-801DB38C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788" y="3187438"/>
            <a:ext cx="4115374" cy="1657581"/>
          </a:xfrm>
          <a:prstGeom prst="rect">
            <a:avLst/>
          </a:prstGeom>
        </p:spPr>
      </p:pic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03131E15-F40E-4FFC-B3DB-BA9A8D1061B4}"/>
              </a:ext>
            </a:extLst>
          </p:cNvPr>
          <p:cNvSpPr/>
          <p:nvPr/>
        </p:nvSpPr>
        <p:spPr>
          <a:xfrm>
            <a:off x="11468971" y="994795"/>
            <a:ext cx="97770" cy="5966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98152F4C-4A28-4722-890D-7A88D3A22E30}"/>
              </a:ext>
            </a:extLst>
          </p:cNvPr>
          <p:cNvSpPr/>
          <p:nvPr/>
        </p:nvSpPr>
        <p:spPr>
          <a:xfrm rot="20092276">
            <a:off x="830553" y="361312"/>
            <a:ext cx="128636" cy="103462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2BD2A064-68AB-45F3-ADCA-3F459D7D1D3D}"/>
              </a:ext>
            </a:extLst>
          </p:cNvPr>
          <p:cNvSpPr/>
          <p:nvPr/>
        </p:nvSpPr>
        <p:spPr>
          <a:xfrm rot="3357550" flipH="1">
            <a:off x="9135173" y="-801778"/>
            <a:ext cx="82349" cy="50997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BA87227-90EC-4FEB-8D07-73C89894FBA0}"/>
              </a:ext>
            </a:extLst>
          </p:cNvPr>
          <p:cNvSpPr/>
          <p:nvPr/>
        </p:nvSpPr>
        <p:spPr>
          <a:xfrm>
            <a:off x="5427677" y="3271706"/>
            <a:ext cx="1375795" cy="5872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2" name="Diagrama de flujo: proceso 31">
            <a:extLst>
              <a:ext uri="{FF2B5EF4-FFF2-40B4-BE49-F238E27FC236}">
                <a16:creationId xmlns:a16="http://schemas.microsoft.com/office/drawing/2014/main" id="{F4BD2149-2886-4062-ABE6-B68DD60DBC32}"/>
              </a:ext>
            </a:extLst>
          </p:cNvPr>
          <p:cNvSpPr/>
          <p:nvPr/>
        </p:nvSpPr>
        <p:spPr>
          <a:xfrm>
            <a:off x="5427677" y="3271706"/>
            <a:ext cx="1375795" cy="587230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85ECAEBA-9C79-4BC0-BE52-7B128D6028C2}"/>
              </a:ext>
            </a:extLst>
          </p:cNvPr>
          <p:cNvSpPr/>
          <p:nvPr/>
        </p:nvSpPr>
        <p:spPr>
          <a:xfrm rot="16200000">
            <a:off x="2454952" y="-1129282"/>
            <a:ext cx="65745" cy="398379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41BB358-488B-4243-A743-FD380374C74A}"/>
              </a:ext>
            </a:extLst>
          </p:cNvPr>
          <p:cNvSpPr/>
          <p:nvPr/>
        </p:nvSpPr>
        <p:spPr>
          <a:xfrm>
            <a:off x="7642668" y="3370492"/>
            <a:ext cx="2444938" cy="6839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Foto del usuario y nombre del usuario</a:t>
            </a:r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FC3E483E-2D0F-45DA-BBB2-CA8D436F8592}"/>
              </a:ext>
            </a:extLst>
          </p:cNvPr>
          <p:cNvSpPr/>
          <p:nvPr/>
        </p:nvSpPr>
        <p:spPr>
          <a:xfrm>
            <a:off x="6290352" y="4655086"/>
            <a:ext cx="97770" cy="5966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AEC3251-C9EE-44A2-8CB9-BA2AF95B5892}"/>
              </a:ext>
            </a:extLst>
          </p:cNvPr>
          <p:cNvSpPr/>
          <p:nvPr/>
        </p:nvSpPr>
        <p:spPr>
          <a:xfrm>
            <a:off x="5116768" y="5269200"/>
            <a:ext cx="2444938" cy="6839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Botón para salir del sistema</a:t>
            </a:r>
          </a:p>
        </p:txBody>
      </p:sp>
      <p:sp>
        <p:nvSpPr>
          <p:cNvPr id="37" name="Flecha: hacia abajo 36">
            <a:extLst>
              <a:ext uri="{FF2B5EF4-FFF2-40B4-BE49-F238E27FC236}">
                <a16:creationId xmlns:a16="http://schemas.microsoft.com/office/drawing/2014/main" id="{31D54F9D-C083-47F8-858B-28CD68ECEA5E}"/>
              </a:ext>
            </a:extLst>
          </p:cNvPr>
          <p:cNvSpPr/>
          <p:nvPr/>
        </p:nvSpPr>
        <p:spPr>
          <a:xfrm rot="10800000">
            <a:off x="1522794" y="5766933"/>
            <a:ext cx="97770" cy="5966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D711E0B-A6CE-40A8-AD2B-1B9D6739EFBD}"/>
              </a:ext>
            </a:extLst>
          </p:cNvPr>
          <p:cNvSpPr/>
          <p:nvPr/>
        </p:nvSpPr>
        <p:spPr>
          <a:xfrm>
            <a:off x="975680" y="5251700"/>
            <a:ext cx="1211839" cy="4553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Footer</a:t>
            </a:r>
          </a:p>
        </p:txBody>
      </p:sp>
      <p:sp>
        <p:nvSpPr>
          <p:cNvPr id="40" name="Flecha: hacia abajo 39">
            <a:extLst>
              <a:ext uri="{FF2B5EF4-FFF2-40B4-BE49-F238E27FC236}">
                <a16:creationId xmlns:a16="http://schemas.microsoft.com/office/drawing/2014/main" id="{5BF383E2-83F4-4F28-B41A-D2463CB11580}"/>
              </a:ext>
            </a:extLst>
          </p:cNvPr>
          <p:cNvSpPr/>
          <p:nvPr/>
        </p:nvSpPr>
        <p:spPr>
          <a:xfrm rot="16200000">
            <a:off x="7221530" y="3453607"/>
            <a:ext cx="97770" cy="5966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6ACAA0D-3406-423C-83B1-F8BB5E406B5E}"/>
              </a:ext>
            </a:extLst>
          </p:cNvPr>
          <p:cNvSpPr/>
          <p:nvPr/>
        </p:nvSpPr>
        <p:spPr>
          <a:xfrm>
            <a:off x="4510848" y="702685"/>
            <a:ext cx="2444528" cy="3379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Opciones barra lateral</a:t>
            </a:r>
          </a:p>
        </p:txBody>
      </p:sp>
      <p:sp>
        <p:nvSpPr>
          <p:cNvPr id="42" name="Flecha: hacia abajo 41">
            <a:extLst>
              <a:ext uri="{FF2B5EF4-FFF2-40B4-BE49-F238E27FC236}">
                <a16:creationId xmlns:a16="http://schemas.microsoft.com/office/drawing/2014/main" id="{EA537B9A-56EE-4DBF-868F-6B733D063F7E}"/>
              </a:ext>
            </a:extLst>
          </p:cNvPr>
          <p:cNvSpPr/>
          <p:nvPr/>
        </p:nvSpPr>
        <p:spPr>
          <a:xfrm rot="16200000">
            <a:off x="7426524" y="4109085"/>
            <a:ext cx="97770" cy="104006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D243D33-29B2-4A56-98EF-B6BC4B15D1AD}"/>
              </a:ext>
            </a:extLst>
          </p:cNvPr>
          <p:cNvSpPr/>
          <p:nvPr/>
        </p:nvSpPr>
        <p:spPr>
          <a:xfrm>
            <a:off x="8046017" y="4313134"/>
            <a:ext cx="3422954" cy="6839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Para mostrar este opción de salir se debe dar clic en el nombre</a:t>
            </a:r>
          </a:p>
        </p:txBody>
      </p:sp>
    </p:spTree>
    <p:extLst>
      <p:ext uri="{BB962C8B-B14F-4D97-AF65-F5344CB8AC3E}">
        <p14:creationId xmlns:p14="http://schemas.microsoft.com/office/powerpoint/2010/main" val="7020097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340</Words>
  <Application>Microsoft Office PowerPoint</Application>
  <PresentationFormat>Panorámica</PresentationFormat>
  <Paragraphs>60</Paragraphs>
  <Slides>23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Calibri</vt:lpstr>
      <vt:lpstr>Calibri Light</vt:lpstr>
      <vt:lpstr>Retrospección</vt:lpstr>
      <vt:lpstr>         Manual  Auxiliar administrador </vt:lpstr>
      <vt:lpstr>Inicio SIIF</vt:lpstr>
      <vt:lpstr> </vt:lpstr>
      <vt:lpstr>Inicio</vt:lpstr>
      <vt:lpstr>Presentación de PowerPoint</vt:lpstr>
      <vt:lpstr>Pag. 404</vt:lpstr>
      <vt:lpstr>Presentación de PowerPoint</vt:lpstr>
      <vt:lpstr>Menu general</vt:lpstr>
      <vt:lpstr>Presentación de PowerPoint</vt:lpstr>
      <vt:lpstr>Menu lateral Auxiliar técnico</vt:lpstr>
      <vt:lpstr>Presentación de PowerPoint</vt:lpstr>
      <vt:lpstr>Clientes</vt:lpstr>
      <vt:lpstr>Presentación de PowerPoint</vt:lpstr>
      <vt:lpstr>Editamos el usuario y le damos guardar para mantener los cambios o salir para cancelar</vt:lpstr>
      <vt:lpstr>Ventas</vt:lpstr>
      <vt:lpstr>Presentación de PowerPoint</vt:lpstr>
      <vt:lpstr>Presentación de PowerPoint</vt:lpstr>
      <vt:lpstr>Presentación de PowerPoint</vt:lpstr>
      <vt:lpstr>Presentación de PowerPoint</vt:lpstr>
      <vt:lpstr>Administrar ventas</vt:lpstr>
      <vt:lpstr>Presentación de PowerPoint</vt:lpstr>
      <vt:lpstr>Vista del PDF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operaciones SIIF Auxiliar Técnico</dc:title>
  <dc:creator>Sebastian Lopez Ortiz</dc:creator>
  <cp:lastModifiedBy>Sebastian Lopez Ortiz</cp:lastModifiedBy>
  <cp:revision>17</cp:revision>
  <dcterms:created xsi:type="dcterms:W3CDTF">2021-05-21T22:25:53Z</dcterms:created>
  <dcterms:modified xsi:type="dcterms:W3CDTF">2021-05-22T17:56:56Z</dcterms:modified>
</cp:coreProperties>
</file>