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57" r:id="rId3"/>
    <p:sldId id="260" r:id="rId4"/>
    <p:sldId id="274" r:id="rId5"/>
    <p:sldId id="272" r:id="rId6"/>
    <p:sldId id="273" r:id="rId7"/>
    <p:sldId id="262" r:id="rId8"/>
    <p:sldId id="263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2PC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en-US" altLang="zh-CN" dirty="0" smtClean="0"/>
              <a:t>TCC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RPC</a:t>
            </a:r>
          </a:p>
          <a:p>
            <a:pPr lvl="1"/>
            <a:r>
              <a:rPr lang="zh-CN" altLang="en-US" dirty="0" smtClean="0"/>
              <a:t>基于消息与</a:t>
            </a:r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TC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补偿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混合型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补偿与努力送达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67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分布式事务专用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2. </a:t>
            </a:r>
            <a:r>
              <a:rPr lang="zh-CN" altLang="en-US" sz="1050" dirty="0" smtClean="0"/>
              <a:t>定时扫描</a:t>
            </a:r>
            <a:r>
              <a:rPr lang="zh-CN" altLang="en-US" sz="1050" dirty="0"/>
              <a:t>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3-2.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定时扫描发现异常，发送回滚消息</a:t>
            </a:r>
          </a:p>
        </p:txBody>
      </p:sp>
      <p:cxnSp>
        <p:nvCxnSpPr>
          <p:cNvPr id="73" name="直接箭头连接符 72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圆角矩形标注 79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60" name="矩形 59"/>
          <p:cNvSpPr/>
          <p:nvPr/>
        </p:nvSpPr>
        <p:spPr>
          <a:xfrm>
            <a:off x="7129602" y="4077072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7779197" y="4077072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593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15334" y="377037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767125" y="5239271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圆角矩形标注 51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410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850311" y="5132447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1665" y="482722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2694"/>
              <a:gd name="adj2" fmla="val 3440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角矩形标注 59"/>
          <p:cNvSpPr/>
          <p:nvPr/>
        </p:nvSpPr>
        <p:spPr>
          <a:xfrm>
            <a:off x="4555647" y="404664"/>
            <a:ext cx="100872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 发送消息回滚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798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974259" y="5020309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7.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89510" y="4908443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/>
              <a:t>3. </a:t>
            </a:r>
            <a:r>
              <a:rPr lang="zh-CN" altLang="en-US" sz="1050" dirty="0"/>
              <a:t>定明扫描超时事务，回查处理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5.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6.</a:t>
            </a:r>
            <a:r>
              <a:rPr lang="zh-CN" altLang="en-US" sz="1050" dirty="0" smtClean="0"/>
              <a:t>定时扫描发现异常，发送回滚消息</a:t>
            </a:r>
          </a:p>
        </p:txBody>
      </p:sp>
    </p:spTree>
    <p:extLst>
      <p:ext uri="{BB962C8B-B14F-4D97-AF65-F5344CB8AC3E}">
        <p14:creationId xmlns:p14="http://schemas.microsoft.com/office/powerpoint/2010/main" val="4234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基于消息的努力送达</a:t>
            </a:r>
            <a:r>
              <a:rPr lang="en-US" altLang="zh-CN" dirty="0" smtClean="0"/>
              <a:t>+</a:t>
            </a:r>
            <a:r>
              <a:rPr lang="zh-CN" altLang="en-US" dirty="0" smtClean="0"/>
              <a:t>补偿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408724" y="164945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Call</a:t>
            </a:r>
            <a:r>
              <a:rPr lang="zh-CN" altLang="en-US" sz="1200" dirty="0"/>
              <a:t>库存</a:t>
            </a:r>
          </a:p>
        </p:txBody>
      </p:sp>
      <p:sp>
        <p:nvSpPr>
          <p:cNvPr id="50" name="矩形 49"/>
          <p:cNvSpPr/>
          <p:nvPr/>
        </p:nvSpPr>
        <p:spPr>
          <a:xfrm>
            <a:off x="3408724" y="195345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订单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53" name="矩形 52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54" name="矩形 53"/>
          <p:cNvSpPr/>
          <p:nvPr/>
        </p:nvSpPr>
        <p:spPr>
          <a:xfrm>
            <a:off x="1304248" y="3140968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55" name="流程图: 磁盘 54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4" idx="3"/>
            <a:endCxn id="55" idx="2"/>
          </p:cNvCxnSpPr>
          <p:nvPr/>
        </p:nvCxnSpPr>
        <p:spPr>
          <a:xfrm>
            <a:off x="2808440" y="3969060"/>
            <a:ext cx="395890" cy="4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2" name="矩形 61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记录</a:t>
            </a:r>
          </a:p>
        </p:txBody>
      </p:sp>
      <p:sp>
        <p:nvSpPr>
          <p:cNvPr id="64" name="流程图: 磁盘 63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48" idx="3"/>
            <a:endCxn id="64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7129602" y="406885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3" name="矩形 102"/>
          <p:cNvSpPr/>
          <p:nvPr/>
        </p:nvSpPr>
        <p:spPr>
          <a:xfrm>
            <a:off x="7779197" y="406885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6" name="流程图: 磁盘 105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>
            <a:stCxn id="47" idx="3"/>
            <a:endCxn id="106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113" name="矩形 112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14" name="矩形 113"/>
          <p:cNvSpPr/>
          <p:nvPr/>
        </p:nvSpPr>
        <p:spPr>
          <a:xfrm>
            <a:off x="1516284" y="35543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1516284" y="38610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116" name="矩形 115"/>
          <p:cNvSpPr/>
          <p:nvPr/>
        </p:nvSpPr>
        <p:spPr>
          <a:xfrm>
            <a:off x="1516284" y="443711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7" name="矩形 116"/>
          <p:cNvSpPr/>
          <p:nvPr/>
        </p:nvSpPr>
        <p:spPr>
          <a:xfrm>
            <a:off x="1516284" y="414908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</a:t>
            </a:r>
            <a:r>
              <a:rPr lang="zh-CN" altLang="en-US" sz="1200" dirty="0"/>
              <a:t>务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8" name="矩形 117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事务状态</a:t>
            </a:r>
            <a:endParaRPr lang="zh-CN" altLang="en-US" sz="1200" dirty="0"/>
          </a:p>
        </p:txBody>
      </p:sp>
      <p:cxnSp>
        <p:nvCxnSpPr>
          <p:cNvPr id="119" name="直接箭头连接符 118"/>
          <p:cNvCxnSpPr>
            <a:stCxn id="47" idx="2"/>
            <a:endCxn id="54" idx="0"/>
          </p:cNvCxnSpPr>
          <p:nvPr/>
        </p:nvCxnSpPr>
        <p:spPr>
          <a:xfrm flipH="1">
            <a:off x="2056344" y="2369532"/>
            <a:ext cx="1892440" cy="77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7" idx="2"/>
            <a:endCxn id="48" idx="0"/>
          </p:cNvCxnSpPr>
          <p:nvPr/>
        </p:nvCxnSpPr>
        <p:spPr>
          <a:xfrm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圆角矩形标注 12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2753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122" name="圆角矩形标注 121"/>
          <p:cNvSpPr/>
          <p:nvPr/>
        </p:nvSpPr>
        <p:spPr>
          <a:xfrm>
            <a:off x="5292080" y="2423061"/>
            <a:ext cx="985006" cy="384785"/>
          </a:xfrm>
          <a:prstGeom prst="wedgeRoundRectCallout">
            <a:avLst>
              <a:gd name="adj1" fmla="val -28199"/>
              <a:gd name="adj2" fmla="val 9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库存成功后调用订单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19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0288" y="1108776"/>
            <a:ext cx="1345856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108776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2"/>
            <a:endCxn id="91" idx="0"/>
          </p:cNvCxnSpPr>
          <p:nvPr/>
        </p:nvCxnSpPr>
        <p:spPr>
          <a:xfrm>
            <a:off x="2433216" y="2764960"/>
            <a:ext cx="0" cy="39835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105" idx="0"/>
          </p:cNvCxnSpPr>
          <p:nvPr/>
        </p:nvCxnSpPr>
        <p:spPr>
          <a:xfrm>
            <a:off x="6620240" y="2764960"/>
            <a:ext cx="7976" cy="39835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93156" y="1844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r>
              <a:rPr lang="zh-CN" altLang="en-US" sz="1200" dirty="0" smtClean="0"/>
              <a:t>订单</a:t>
            </a:r>
            <a:endParaRPr lang="zh-CN" altLang="en-US" sz="1600" dirty="0" smtClean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TCC Try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93156" y="213285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r>
              <a:rPr lang="zh-CN" altLang="en-US" sz="1200" dirty="0" smtClean="0"/>
              <a:t>库存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088156" y="161644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endParaRPr lang="zh-CN" altLang="en-US" sz="1600" dirty="0" smtClean="0"/>
          </a:p>
        </p:txBody>
      </p:sp>
      <p:sp>
        <p:nvSpPr>
          <p:cNvPr id="39" name="矩形 38"/>
          <p:cNvSpPr/>
          <p:nvPr/>
        </p:nvSpPr>
        <p:spPr>
          <a:xfrm>
            <a:off x="6088156" y="190447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6088156" y="219308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endParaRPr lang="zh-CN" altLang="en-US" sz="16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045068" y="3163313"/>
            <a:ext cx="2776296" cy="1500996"/>
            <a:chOff x="1074758" y="3198085"/>
            <a:chExt cx="2776296" cy="1500996"/>
          </a:xfrm>
        </p:grpSpPr>
        <p:sp>
          <p:nvSpPr>
            <p:cNvPr id="91" name="圆角矩形 9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240068" y="3163313"/>
            <a:ext cx="2776296" cy="1500996"/>
            <a:chOff x="1074758" y="3198085"/>
            <a:chExt cx="2776296" cy="1500996"/>
          </a:xfrm>
        </p:grpSpPr>
        <p:sp>
          <p:nvSpPr>
            <p:cNvPr id="105" name="圆角矩形 104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301748" y="1675258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21082" y="270252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1" name="圆角矩形标注 120"/>
          <p:cNvSpPr/>
          <p:nvPr/>
        </p:nvSpPr>
        <p:spPr>
          <a:xfrm>
            <a:off x="3269078" y="1006302"/>
            <a:ext cx="2167018" cy="694530"/>
          </a:xfrm>
          <a:prstGeom prst="wedgeRoundRectCallout">
            <a:avLst>
              <a:gd name="adj1" fmla="val 6781"/>
              <a:gd name="adj2" fmla="val 6250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Try</a:t>
            </a:r>
            <a:r>
              <a:rPr lang="zh-CN" altLang="en-US" sz="1050" dirty="0" smtClean="0"/>
              <a:t>失败时分两种情况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库存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失败；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库存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成功返回</a:t>
            </a:r>
            <a:r>
              <a:rPr lang="en-US" altLang="zh-CN" sz="1050" dirty="0" smtClean="0"/>
              <a:t>Response</a:t>
            </a:r>
            <a:r>
              <a:rPr lang="zh-CN" altLang="en-US" sz="1050" dirty="0" smtClean="0"/>
              <a:t>失败。</a:t>
            </a:r>
            <a:endParaRPr lang="zh-CN" altLang="en-US" sz="1050" dirty="0"/>
          </a:p>
        </p:txBody>
      </p:sp>
      <p:sp>
        <p:nvSpPr>
          <p:cNvPr id="122" name="矩形 121"/>
          <p:cNvSpPr/>
          <p:nvPr/>
        </p:nvSpPr>
        <p:spPr>
          <a:xfrm>
            <a:off x="1894332" y="155679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78070" y="5445224"/>
            <a:ext cx="172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</a:t>
            </a:r>
            <a:r>
              <a:rPr lang="zh-CN" altLang="en-US" sz="1600" dirty="0" smtClean="0"/>
              <a:t>表：业务前置表</a:t>
            </a:r>
            <a:endParaRPr lang="en-US" altLang="zh-CN" sz="1600" dirty="0" smtClean="0"/>
          </a:p>
          <a:p>
            <a:r>
              <a:rPr lang="en-US" altLang="zh-CN" sz="1600" dirty="0" smtClean="0"/>
              <a:t>M</a:t>
            </a:r>
            <a:r>
              <a:rPr lang="zh-CN" altLang="en-US" sz="1600" dirty="0" smtClean="0"/>
              <a:t>表：业务主表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表：事务状态表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99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84784"/>
            <a:ext cx="1345856" cy="1985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56792"/>
            <a:ext cx="1504192" cy="14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470141"/>
            <a:ext cx="4860" cy="5460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043062"/>
            <a:ext cx="7976" cy="973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</a:t>
            </a:r>
            <a:r>
              <a:rPr lang="en-US" altLang="zh-CN" dirty="0" smtClean="0"/>
              <a:t> Cancel (Try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016236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016236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1905078" y="2940187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6" name="圆角矩形标注 125"/>
          <p:cNvSpPr/>
          <p:nvPr/>
        </p:nvSpPr>
        <p:spPr>
          <a:xfrm>
            <a:off x="252044" y="2451705"/>
            <a:ext cx="1290298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</a:t>
            </a:r>
            <a:r>
              <a:rPr lang="en-US" altLang="zh-CN" sz="1050" dirty="0" smtClean="0"/>
              <a:t>Cancel/Confirm</a:t>
            </a:r>
            <a:endParaRPr lang="zh-CN" altLang="en-US" sz="1050" dirty="0"/>
          </a:p>
        </p:txBody>
      </p:sp>
      <p:sp>
        <p:nvSpPr>
          <p:cNvPr id="129" name="矩形 128"/>
          <p:cNvSpPr/>
          <p:nvPr/>
        </p:nvSpPr>
        <p:spPr>
          <a:xfrm>
            <a:off x="1905078" y="195797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1739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260604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390021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1728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54" name="弧形 153"/>
          <p:cNvSpPr/>
          <p:nvPr/>
        </p:nvSpPr>
        <p:spPr>
          <a:xfrm rot="20776323" flipV="1">
            <a:off x="2938907" y="2494771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85676" y="3108675"/>
            <a:ext cx="990380" cy="248317"/>
          </a:xfrm>
          <a:prstGeom prst="wedgeRoundRectCallout">
            <a:avLst>
              <a:gd name="adj1" fmla="val -25644"/>
              <a:gd name="adj2" fmla="val -96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63" name="曲线连接符 162"/>
          <p:cNvCxnSpPr>
            <a:stCxn id="124" idx="6"/>
            <a:endCxn id="71" idx="0"/>
          </p:cNvCxnSpPr>
          <p:nvPr/>
        </p:nvCxnSpPr>
        <p:spPr>
          <a:xfrm flipH="1">
            <a:off x="2431756" y="3114527"/>
            <a:ext cx="553442" cy="901709"/>
          </a:xfrm>
          <a:prstGeom prst="curvedConnector4">
            <a:avLst>
              <a:gd name="adj1" fmla="val -41305"/>
              <a:gd name="adj2" fmla="val 60681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圆角矩形标注 165"/>
          <p:cNvSpPr/>
          <p:nvPr/>
        </p:nvSpPr>
        <p:spPr>
          <a:xfrm>
            <a:off x="3113027" y="3625742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67" name="圆角矩形标注 166"/>
          <p:cNvSpPr/>
          <p:nvPr/>
        </p:nvSpPr>
        <p:spPr>
          <a:xfrm>
            <a:off x="3683444" y="1484784"/>
            <a:ext cx="1112136" cy="320325"/>
          </a:xfrm>
          <a:prstGeom prst="wedgeRoundRectCallout">
            <a:avLst>
              <a:gd name="adj1" fmla="val 2446"/>
              <a:gd name="adj2" fmla="val 953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 Cancel</a:t>
            </a:r>
            <a:r>
              <a:rPr lang="zh-CN" altLang="en-US" sz="1050" dirty="0" smtClean="0"/>
              <a:t>库存</a:t>
            </a:r>
            <a:endParaRPr lang="zh-CN" altLang="en-US" sz="1050" dirty="0"/>
          </a:p>
        </p:txBody>
      </p:sp>
      <p:sp>
        <p:nvSpPr>
          <p:cNvPr id="168" name="圆角矩形标注 167"/>
          <p:cNvSpPr/>
          <p:nvPr/>
        </p:nvSpPr>
        <p:spPr>
          <a:xfrm>
            <a:off x="3263836" y="2229858"/>
            <a:ext cx="1112136" cy="320325"/>
          </a:xfrm>
          <a:prstGeom prst="wedgeRoundRectCallout">
            <a:avLst>
              <a:gd name="adj1" fmla="val -61686"/>
              <a:gd name="adj2" fmla="val -16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 </a:t>
            </a:r>
            <a:r>
              <a:rPr lang="en-US" altLang="zh-CN" sz="1050" dirty="0" smtClean="0"/>
              <a:t>Cancel</a:t>
            </a:r>
            <a:r>
              <a:rPr lang="zh-CN" altLang="en-US" sz="1050" dirty="0" smtClean="0"/>
              <a:t>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495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84784"/>
            <a:ext cx="1345856" cy="1985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56792"/>
            <a:ext cx="1504192" cy="14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470141"/>
            <a:ext cx="4860" cy="5460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043062"/>
            <a:ext cx="7976" cy="973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 Confirm</a:t>
            </a:r>
            <a:endParaRPr lang="zh-CN" altLang="en-US" sz="48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016236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016236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1905078" y="2940187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6" name="圆角矩形标注 125"/>
          <p:cNvSpPr/>
          <p:nvPr/>
        </p:nvSpPr>
        <p:spPr>
          <a:xfrm>
            <a:off x="252044" y="2451705"/>
            <a:ext cx="1290298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</a:t>
            </a:r>
            <a:r>
              <a:rPr lang="en-US" altLang="zh-CN" sz="1050" dirty="0" smtClean="0"/>
              <a:t>Cancel/Confirm</a:t>
            </a:r>
            <a:endParaRPr lang="zh-CN" altLang="en-US" sz="1050" dirty="0"/>
          </a:p>
        </p:txBody>
      </p:sp>
      <p:sp>
        <p:nvSpPr>
          <p:cNvPr id="129" name="矩形 128"/>
          <p:cNvSpPr/>
          <p:nvPr/>
        </p:nvSpPr>
        <p:spPr>
          <a:xfrm>
            <a:off x="1905078" y="195797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1739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260604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390021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1728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54" name="弧形 153"/>
          <p:cNvSpPr/>
          <p:nvPr/>
        </p:nvSpPr>
        <p:spPr>
          <a:xfrm rot="20776323" flipV="1">
            <a:off x="2938907" y="2494771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85676" y="3108675"/>
            <a:ext cx="990380" cy="248317"/>
          </a:xfrm>
          <a:prstGeom prst="wedgeRoundRectCallout">
            <a:avLst>
              <a:gd name="adj1" fmla="val -25644"/>
              <a:gd name="adj2" fmla="val -96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63" name="曲线连接符 162"/>
          <p:cNvCxnSpPr>
            <a:stCxn id="124" idx="6"/>
            <a:endCxn id="71" idx="0"/>
          </p:cNvCxnSpPr>
          <p:nvPr/>
        </p:nvCxnSpPr>
        <p:spPr>
          <a:xfrm flipH="1">
            <a:off x="2431756" y="3114527"/>
            <a:ext cx="553442" cy="901709"/>
          </a:xfrm>
          <a:prstGeom prst="curvedConnector4">
            <a:avLst>
              <a:gd name="adj1" fmla="val -41305"/>
              <a:gd name="adj2" fmla="val 60681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圆角矩形标注 165"/>
          <p:cNvSpPr/>
          <p:nvPr/>
        </p:nvSpPr>
        <p:spPr>
          <a:xfrm>
            <a:off x="3113027" y="3625742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67" name="圆角矩形标注 166"/>
          <p:cNvSpPr/>
          <p:nvPr/>
        </p:nvSpPr>
        <p:spPr>
          <a:xfrm>
            <a:off x="3802318" y="1484784"/>
            <a:ext cx="1129722" cy="320325"/>
          </a:xfrm>
          <a:prstGeom prst="wedgeRoundRectCallout">
            <a:avLst>
              <a:gd name="adj1" fmla="val 2446"/>
              <a:gd name="adj2" fmla="val 953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 Confirm</a:t>
            </a:r>
            <a:r>
              <a:rPr lang="zh-CN" altLang="en-US" sz="1050" dirty="0" smtClean="0"/>
              <a:t>库存</a:t>
            </a:r>
            <a:endParaRPr lang="zh-CN" altLang="en-US" sz="1050" dirty="0"/>
          </a:p>
        </p:txBody>
      </p:sp>
      <p:sp>
        <p:nvSpPr>
          <p:cNvPr id="50" name="圆角矩形标注 49"/>
          <p:cNvSpPr/>
          <p:nvPr/>
        </p:nvSpPr>
        <p:spPr>
          <a:xfrm>
            <a:off x="3335335" y="2176559"/>
            <a:ext cx="1129722" cy="320325"/>
          </a:xfrm>
          <a:prstGeom prst="wedgeRoundRectCallout">
            <a:avLst>
              <a:gd name="adj1" fmla="val -68781"/>
              <a:gd name="adj2" fmla="val 211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 </a:t>
            </a:r>
            <a:r>
              <a:rPr lang="en-US" altLang="zh-CN" sz="1050" dirty="0" smtClean="0"/>
              <a:t>Confirm</a:t>
            </a:r>
            <a:r>
              <a:rPr lang="zh-CN" altLang="en-US" sz="1050" dirty="0" smtClean="0"/>
              <a:t>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762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124744"/>
            <a:ext cx="13458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40824"/>
            <a:ext cx="1504192" cy="239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933056"/>
            <a:ext cx="4860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933056"/>
            <a:ext cx="7976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</a:t>
            </a:r>
            <a:r>
              <a:rPr lang="en-US" altLang="zh-CN" dirty="0" smtClean="0"/>
              <a:t> Cancel 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MQ (Try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448284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448284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14" name="圆柱形 113"/>
          <p:cNvSpPr/>
          <p:nvPr/>
        </p:nvSpPr>
        <p:spPr>
          <a:xfrm>
            <a:off x="4029068" y="1419468"/>
            <a:ext cx="869835" cy="1898896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16200000">
            <a:off x="4240717" y="2669659"/>
            <a:ext cx="654249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116" name="矩形 115"/>
          <p:cNvSpPr/>
          <p:nvPr/>
        </p:nvSpPr>
        <p:spPr>
          <a:xfrm rot="16200000">
            <a:off x="4318724" y="2037376"/>
            <a:ext cx="498236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 rot="16200000">
            <a:off x="3788910" y="2189211"/>
            <a:ext cx="1350152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20" name="右箭头 119"/>
          <p:cNvSpPr/>
          <p:nvPr/>
        </p:nvSpPr>
        <p:spPr>
          <a:xfrm>
            <a:off x="3106144" y="1684840"/>
            <a:ext cx="92292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箭头 120"/>
          <p:cNvSpPr/>
          <p:nvPr/>
        </p:nvSpPr>
        <p:spPr>
          <a:xfrm rot="10800000">
            <a:off x="3106144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箭头 121"/>
          <p:cNvSpPr/>
          <p:nvPr/>
        </p:nvSpPr>
        <p:spPr>
          <a:xfrm>
            <a:off x="4918636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905078" y="347511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896556" y="155679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发送</a:t>
            </a:r>
            <a:r>
              <a:rPr lang="en-US" altLang="zh-CN" sz="1050" dirty="0" smtClean="0"/>
              <a:t>Cancel</a:t>
            </a:r>
            <a:r>
              <a:rPr lang="zh-CN" altLang="en-US" sz="1050" dirty="0" smtClean="0"/>
              <a:t>消</a:t>
            </a:r>
            <a:r>
              <a:rPr lang="zh-CN" altLang="en-US" sz="1050" dirty="0"/>
              <a:t>息</a:t>
            </a:r>
            <a:endParaRPr lang="zh-CN" altLang="en-US" sz="1200" dirty="0" smtClean="0"/>
          </a:p>
        </p:txBody>
      </p:sp>
      <p:sp>
        <p:nvSpPr>
          <p:cNvPr id="128" name="矩形 127"/>
          <p:cNvSpPr/>
          <p:nvPr/>
        </p:nvSpPr>
        <p:spPr>
          <a:xfrm>
            <a:off x="1895514" y="176749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</a:p>
        </p:txBody>
      </p:sp>
      <p:sp>
        <p:nvSpPr>
          <p:cNvPr id="129" name="矩形 128"/>
          <p:cNvSpPr/>
          <p:nvPr/>
        </p:nvSpPr>
        <p:spPr>
          <a:xfrm>
            <a:off x="1905078" y="25089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72492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315697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94095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3" name="矩形 132"/>
          <p:cNvSpPr/>
          <p:nvPr/>
        </p:nvSpPr>
        <p:spPr>
          <a:xfrm>
            <a:off x="1905078" y="207685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1905078" y="230425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303694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8209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42" name="矩形 141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43" name="矩形 142"/>
          <p:cNvSpPr/>
          <p:nvPr/>
        </p:nvSpPr>
        <p:spPr>
          <a:xfrm>
            <a:off x="6088156" y="218422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45" name="圆角矩形标注 144"/>
          <p:cNvSpPr/>
          <p:nvPr/>
        </p:nvSpPr>
        <p:spPr>
          <a:xfrm>
            <a:off x="7372336" y="3318364"/>
            <a:ext cx="1287382" cy="505425"/>
          </a:xfrm>
          <a:prstGeom prst="wedgeRoundRectCallout">
            <a:avLst>
              <a:gd name="adj1" fmla="val -66378"/>
              <a:gd name="adj2" fmla="val 14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b2.Job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  <p:sp>
        <p:nvSpPr>
          <p:cNvPr id="146" name="圆角矩形标注 145"/>
          <p:cNvSpPr/>
          <p:nvPr/>
        </p:nvSpPr>
        <p:spPr>
          <a:xfrm>
            <a:off x="3131840" y="1268760"/>
            <a:ext cx="866947" cy="302239"/>
          </a:xfrm>
          <a:prstGeom prst="wedgeRoundRectCallout">
            <a:avLst>
              <a:gd name="adj1" fmla="val -5452"/>
              <a:gd name="adj2" fmla="val 1017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1. Cancel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54" name="弧形 153"/>
          <p:cNvSpPr/>
          <p:nvPr/>
        </p:nvSpPr>
        <p:spPr>
          <a:xfrm rot="20798506" flipV="1">
            <a:off x="2938907" y="3123959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02959" y="3734919"/>
            <a:ext cx="972648" cy="226778"/>
          </a:xfrm>
          <a:prstGeom prst="wedgeRoundRectCallout">
            <a:avLst>
              <a:gd name="adj1" fmla="val 1619"/>
              <a:gd name="adj2" fmla="val -1227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  <a:r>
              <a:rPr lang="en-US" altLang="zh-CN" sz="1050" dirty="0" smtClean="0"/>
              <a:t>2.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60" name="曲线连接符 59"/>
          <p:cNvCxnSpPr>
            <a:stCxn id="124" idx="5"/>
          </p:cNvCxnSpPr>
          <p:nvPr/>
        </p:nvCxnSpPr>
        <p:spPr>
          <a:xfrm rot="5400000">
            <a:off x="2291609" y="3912874"/>
            <a:ext cx="675557" cy="3952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2697091" y="4096929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66" name="椭圆 65"/>
          <p:cNvSpPr/>
          <p:nvPr/>
        </p:nvSpPr>
        <p:spPr>
          <a:xfrm>
            <a:off x="6088156" y="342946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67" name="圆角矩形标注 66"/>
          <p:cNvSpPr/>
          <p:nvPr/>
        </p:nvSpPr>
        <p:spPr>
          <a:xfrm>
            <a:off x="252044" y="2883753"/>
            <a:ext cx="1287382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状态事务则回查后决定发送</a:t>
            </a:r>
            <a:r>
              <a:rPr lang="en-US" altLang="zh-CN" sz="1050" dirty="0" smtClean="0"/>
              <a:t>Cancel/</a:t>
            </a:r>
          </a:p>
          <a:p>
            <a:r>
              <a:rPr lang="en-US" altLang="zh-CN" sz="1050" dirty="0" smtClean="0"/>
              <a:t>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68" name="圆角矩形标注 67"/>
          <p:cNvSpPr/>
          <p:nvPr/>
        </p:nvSpPr>
        <p:spPr>
          <a:xfrm>
            <a:off x="3131840" y="2434666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2-1. </a:t>
            </a:r>
            <a:r>
              <a:rPr lang="zh-CN" altLang="en-US" sz="900" dirty="0" smtClean="0"/>
              <a:t>监</a:t>
            </a:r>
            <a:r>
              <a:rPr lang="zh-CN" altLang="en-US" sz="900" dirty="0"/>
              <a:t>听</a:t>
            </a:r>
            <a:r>
              <a:rPr lang="en-US" altLang="zh-CN" sz="900" dirty="0" smtClean="0"/>
              <a:t>Cancel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69" name="圆角矩形标注 68"/>
          <p:cNvSpPr/>
          <p:nvPr/>
        </p:nvSpPr>
        <p:spPr>
          <a:xfrm>
            <a:off x="4946624" y="2419107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2-2</a:t>
            </a:r>
            <a:r>
              <a:rPr lang="en-US" altLang="zh-CN" sz="900" dirty="0" smtClean="0"/>
              <a:t>. </a:t>
            </a:r>
            <a:r>
              <a:rPr lang="zh-CN" altLang="en-US" sz="900" dirty="0" smtClean="0"/>
              <a:t>监</a:t>
            </a:r>
            <a:r>
              <a:rPr lang="zh-CN" altLang="en-US" sz="900" dirty="0"/>
              <a:t>听</a:t>
            </a:r>
            <a:r>
              <a:rPr lang="en-US" altLang="zh-CN" sz="900" dirty="0" smtClean="0"/>
              <a:t>Cancel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84" name="圆角矩形标注 83"/>
          <p:cNvSpPr/>
          <p:nvPr/>
        </p:nvSpPr>
        <p:spPr>
          <a:xfrm>
            <a:off x="279131" y="3883582"/>
            <a:ext cx="1287382" cy="505425"/>
          </a:xfrm>
          <a:prstGeom prst="wedgeRoundRectCallout">
            <a:avLst>
              <a:gd name="adj1" fmla="val 83491"/>
              <a:gd name="adj2" fmla="val -701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</a:t>
            </a:r>
            <a:r>
              <a:rPr lang="en-US" altLang="zh-CN" sz="1050" dirty="0" smtClean="0"/>
              <a:t>1.Job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50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TCC Confirm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045068" y="4448284"/>
            <a:ext cx="2776296" cy="1500996"/>
            <a:chOff x="1074758" y="3198085"/>
            <a:chExt cx="2776296" cy="1500996"/>
          </a:xfrm>
        </p:grpSpPr>
        <p:sp>
          <p:nvSpPr>
            <p:cNvPr id="72" name="圆角矩形 71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0068" y="4437112"/>
            <a:ext cx="2776296" cy="1500996"/>
            <a:chOff x="1074758" y="3198085"/>
            <a:chExt cx="2776296" cy="1500996"/>
          </a:xfrm>
        </p:grpSpPr>
        <p:sp>
          <p:nvSpPr>
            <p:cNvPr id="85" name="圆角矩形 84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97" name="矩形 96"/>
          <p:cNvSpPr/>
          <p:nvPr/>
        </p:nvSpPr>
        <p:spPr>
          <a:xfrm>
            <a:off x="7080054" y="5099161"/>
            <a:ext cx="7676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8" name="矩形 97"/>
          <p:cNvSpPr/>
          <p:nvPr/>
        </p:nvSpPr>
        <p:spPr>
          <a:xfrm>
            <a:off x="2885260" y="5112325"/>
            <a:ext cx="7676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2" name="矩形 61"/>
          <p:cNvSpPr/>
          <p:nvPr/>
        </p:nvSpPr>
        <p:spPr>
          <a:xfrm>
            <a:off x="1763688" y="1124744"/>
            <a:ext cx="13458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8144" y="1540824"/>
            <a:ext cx="1504192" cy="239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2"/>
          </p:cNvCxnSpPr>
          <p:nvPr/>
        </p:nvCxnSpPr>
        <p:spPr>
          <a:xfrm flipH="1">
            <a:off x="2431756" y="3933056"/>
            <a:ext cx="4860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2"/>
          </p:cNvCxnSpPr>
          <p:nvPr/>
        </p:nvCxnSpPr>
        <p:spPr>
          <a:xfrm>
            <a:off x="6620240" y="3933056"/>
            <a:ext cx="7976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柱形 65"/>
          <p:cNvSpPr/>
          <p:nvPr/>
        </p:nvSpPr>
        <p:spPr>
          <a:xfrm>
            <a:off x="4029068" y="1419468"/>
            <a:ext cx="869835" cy="1898896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6200000">
            <a:off x="4240717" y="2669659"/>
            <a:ext cx="654249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 rot="16200000">
            <a:off x="4318724" y="2037376"/>
            <a:ext cx="498236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 rot="16200000">
            <a:off x="3788910" y="2189211"/>
            <a:ext cx="1350152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00" name="右箭头 99"/>
          <p:cNvSpPr/>
          <p:nvPr/>
        </p:nvSpPr>
        <p:spPr>
          <a:xfrm>
            <a:off x="3106144" y="1684840"/>
            <a:ext cx="92292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 rot="10800000">
            <a:off x="3106144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/>
        </p:nvSpPr>
        <p:spPr>
          <a:xfrm>
            <a:off x="4918636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905078" y="347511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896556" y="155679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发送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1050" dirty="0" smtClean="0"/>
          </a:p>
        </p:txBody>
      </p:sp>
      <p:sp>
        <p:nvSpPr>
          <p:cNvPr id="109" name="矩形 108"/>
          <p:cNvSpPr/>
          <p:nvPr/>
        </p:nvSpPr>
        <p:spPr>
          <a:xfrm>
            <a:off x="1895514" y="176749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</a:p>
        </p:txBody>
      </p:sp>
      <p:sp>
        <p:nvSpPr>
          <p:cNvPr id="133" name="矩形 132"/>
          <p:cNvSpPr/>
          <p:nvPr/>
        </p:nvSpPr>
        <p:spPr>
          <a:xfrm>
            <a:off x="1905078" y="25089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4" name="矩形 133"/>
          <p:cNvSpPr/>
          <p:nvPr/>
        </p:nvSpPr>
        <p:spPr>
          <a:xfrm>
            <a:off x="1905078" y="272492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5" name="矩形 134"/>
          <p:cNvSpPr/>
          <p:nvPr/>
        </p:nvSpPr>
        <p:spPr>
          <a:xfrm>
            <a:off x="1905078" y="315697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6" name="矩形 135"/>
          <p:cNvSpPr/>
          <p:nvPr/>
        </p:nvSpPr>
        <p:spPr>
          <a:xfrm>
            <a:off x="1905078" y="294095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1905078" y="207685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1905078" y="230425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6088156" y="303694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2" name="矩形 141"/>
          <p:cNvSpPr/>
          <p:nvPr/>
        </p:nvSpPr>
        <p:spPr>
          <a:xfrm>
            <a:off x="6088156" y="28209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43" name="矩形 142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44" name="矩形 143"/>
          <p:cNvSpPr/>
          <p:nvPr/>
        </p:nvSpPr>
        <p:spPr>
          <a:xfrm>
            <a:off x="6088156" y="218422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45" name="圆角矩形标注 144"/>
          <p:cNvSpPr/>
          <p:nvPr/>
        </p:nvSpPr>
        <p:spPr>
          <a:xfrm>
            <a:off x="7372336" y="3318364"/>
            <a:ext cx="1287382" cy="505425"/>
          </a:xfrm>
          <a:prstGeom prst="wedgeRoundRectCallout">
            <a:avLst>
              <a:gd name="adj1" fmla="val -66378"/>
              <a:gd name="adj2" fmla="val 14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b2.Job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  <p:sp>
        <p:nvSpPr>
          <p:cNvPr id="146" name="圆角矩形标注 145"/>
          <p:cNvSpPr/>
          <p:nvPr/>
        </p:nvSpPr>
        <p:spPr>
          <a:xfrm>
            <a:off x="3131840" y="1268760"/>
            <a:ext cx="866947" cy="302239"/>
          </a:xfrm>
          <a:prstGeom prst="wedgeRoundRectCallout">
            <a:avLst>
              <a:gd name="adj1" fmla="val -5452"/>
              <a:gd name="adj2" fmla="val 1017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1. 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47" name="弧形 146"/>
          <p:cNvSpPr/>
          <p:nvPr/>
        </p:nvSpPr>
        <p:spPr>
          <a:xfrm rot="20798506" flipV="1">
            <a:off x="2938907" y="3123959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标注 147"/>
          <p:cNvSpPr/>
          <p:nvPr/>
        </p:nvSpPr>
        <p:spPr>
          <a:xfrm>
            <a:off x="4002959" y="3734919"/>
            <a:ext cx="972648" cy="226778"/>
          </a:xfrm>
          <a:prstGeom prst="wedgeRoundRectCallout">
            <a:avLst>
              <a:gd name="adj1" fmla="val 1619"/>
              <a:gd name="adj2" fmla="val -1227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149" name="曲线连接符 148"/>
          <p:cNvCxnSpPr>
            <a:stCxn id="103" idx="5"/>
          </p:cNvCxnSpPr>
          <p:nvPr/>
        </p:nvCxnSpPr>
        <p:spPr>
          <a:xfrm rot="5400000">
            <a:off x="2291609" y="3912874"/>
            <a:ext cx="675557" cy="3952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圆角矩形标注 149"/>
          <p:cNvSpPr/>
          <p:nvPr/>
        </p:nvSpPr>
        <p:spPr>
          <a:xfrm>
            <a:off x="2697091" y="4096929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51" name="椭圆 150"/>
          <p:cNvSpPr/>
          <p:nvPr/>
        </p:nvSpPr>
        <p:spPr>
          <a:xfrm>
            <a:off x="6088156" y="342946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52" name="圆角矩形标注 151"/>
          <p:cNvSpPr/>
          <p:nvPr/>
        </p:nvSpPr>
        <p:spPr>
          <a:xfrm>
            <a:off x="252044" y="2883753"/>
            <a:ext cx="1287382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状态事务则回查后决定发送</a:t>
            </a:r>
            <a:r>
              <a:rPr lang="en-US" altLang="zh-CN" sz="1050" dirty="0" smtClean="0"/>
              <a:t>Cancel/</a:t>
            </a:r>
          </a:p>
          <a:p>
            <a:r>
              <a:rPr lang="en-US" altLang="zh-CN" sz="1050" dirty="0" smtClean="0"/>
              <a:t>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53" name="圆角矩形标注 152"/>
          <p:cNvSpPr/>
          <p:nvPr/>
        </p:nvSpPr>
        <p:spPr>
          <a:xfrm>
            <a:off x="3131840" y="2434666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2-1. </a:t>
            </a:r>
            <a:r>
              <a:rPr lang="zh-CN" altLang="en-US" sz="900" dirty="0" smtClean="0"/>
              <a:t>监听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54" name="圆角矩形标注 153"/>
          <p:cNvSpPr/>
          <p:nvPr/>
        </p:nvSpPr>
        <p:spPr>
          <a:xfrm>
            <a:off x="4946624" y="2419107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2-2</a:t>
            </a:r>
            <a:r>
              <a:rPr lang="en-US" altLang="zh-CN" sz="900" dirty="0" smtClean="0"/>
              <a:t>. </a:t>
            </a:r>
            <a:r>
              <a:rPr lang="zh-CN" altLang="en-US" sz="900" dirty="0" smtClean="0"/>
              <a:t>监听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55" name="圆角矩形标注 154"/>
          <p:cNvSpPr/>
          <p:nvPr/>
        </p:nvSpPr>
        <p:spPr>
          <a:xfrm>
            <a:off x="279131" y="3883582"/>
            <a:ext cx="1287382" cy="505425"/>
          </a:xfrm>
          <a:prstGeom prst="wedgeRoundRectCallout">
            <a:avLst>
              <a:gd name="adj1" fmla="val 83491"/>
              <a:gd name="adj2" fmla="val -701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b1.Job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060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050848"/>
            <a:ext cx="1345856" cy="1664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64502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408724" y="173274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库</a:t>
            </a:r>
            <a:r>
              <a:rPr lang="zh-CN" altLang="en-US" sz="1200" dirty="0"/>
              <a:t>存</a:t>
            </a:r>
            <a:endParaRPr lang="zh-CN" altLang="en-US" sz="1600" dirty="0" smtClean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08724" y="203674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订单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360100" y="40715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435958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40" name="矩形 39"/>
          <p:cNvSpPr/>
          <p:nvPr/>
        </p:nvSpPr>
        <p:spPr>
          <a:xfrm>
            <a:off x="5360100" y="493265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248" y="3592128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77568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440" y="4420220"/>
            <a:ext cx="395890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423928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423928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423928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423928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47127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47127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44471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记录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82442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47311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428802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428802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428802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428802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7129602" y="452001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7779197" y="452001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3" name="流程图: 磁盘 92"/>
          <p:cNvSpPr/>
          <p:nvPr/>
        </p:nvSpPr>
        <p:spPr>
          <a:xfrm>
            <a:off x="5195157" y="1295130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883171"/>
            <a:ext cx="573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59467" y="17179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359467" y="17179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359467" y="19499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84" y="400551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84" y="431220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库存操作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84" y="48882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84" y="460024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65490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4" idx="2"/>
            <a:endCxn id="69" idx="0"/>
          </p:cNvCxnSpPr>
          <p:nvPr/>
        </p:nvCxnSpPr>
        <p:spPr>
          <a:xfrm flipH="1">
            <a:off x="2056344" y="2715494"/>
            <a:ext cx="1892440" cy="876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4" idx="2"/>
            <a:endCxn id="5" idx="0"/>
          </p:cNvCxnSpPr>
          <p:nvPr/>
        </p:nvCxnSpPr>
        <p:spPr>
          <a:xfrm>
            <a:off x="3948784" y="2715494"/>
            <a:ext cx="1951376" cy="92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圆角矩形标注 125"/>
          <p:cNvSpPr/>
          <p:nvPr/>
        </p:nvSpPr>
        <p:spPr>
          <a:xfrm>
            <a:off x="2045909" y="2715493"/>
            <a:ext cx="881115" cy="438621"/>
          </a:xfrm>
          <a:prstGeom prst="wedgeRoundRectCallout">
            <a:avLst>
              <a:gd name="adj1" fmla="val 22753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127" name="圆角矩形标注 126"/>
          <p:cNvSpPr/>
          <p:nvPr/>
        </p:nvSpPr>
        <p:spPr>
          <a:xfrm>
            <a:off x="5292080" y="2874221"/>
            <a:ext cx="985006" cy="384785"/>
          </a:xfrm>
          <a:prstGeom prst="wedgeRoundRectCallout">
            <a:avLst>
              <a:gd name="adj1" fmla="val -28199"/>
              <a:gd name="adj2" fmla="val 9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库存成功后调用订单</a:t>
            </a:r>
            <a:endParaRPr lang="zh-CN" alt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15334" y="422153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49764" y="2971248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3796" y="2947342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08724" y="234888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9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39" grpId="1"/>
      <p:bldP spid="140" grpId="0"/>
      <p:bldP spid="140" grpId="1"/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15334" y="377037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80" name="圆角矩形标注 79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cxnSp>
        <p:nvCxnSpPr>
          <p:cNvPr id="82" name="曲线连接符 81"/>
          <p:cNvCxnSpPr/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2694"/>
              <a:gd name="adj2" fmla="val 3440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圆角矩形标注 82"/>
          <p:cNvSpPr/>
          <p:nvPr/>
        </p:nvSpPr>
        <p:spPr>
          <a:xfrm>
            <a:off x="4555647" y="404664"/>
            <a:ext cx="100872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发送消息回滚</a:t>
            </a:r>
            <a:endParaRPr lang="zh-CN" altLang="en-US" sz="1050" dirty="0"/>
          </a:p>
        </p:txBody>
      </p:sp>
      <p:cxnSp>
        <p:nvCxnSpPr>
          <p:cNvPr id="95" name="直接箭头连接符 94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圆角矩形标注 95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3-2.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100" name="椭圆 99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01" name="圆角矩形标注 100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4. </a:t>
            </a:r>
            <a:r>
              <a:rPr lang="zh-CN" altLang="en-US" sz="1050" dirty="0" smtClean="0"/>
              <a:t>定</a:t>
            </a:r>
            <a:r>
              <a:rPr lang="zh-CN" altLang="en-US" sz="1050" dirty="0"/>
              <a:t>时</a:t>
            </a:r>
            <a:r>
              <a:rPr lang="zh-CN" altLang="en-US" sz="1050" dirty="0" smtClean="0"/>
              <a:t>扫描</a:t>
            </a:r>
            <a:r>
              <a:rPr lang="zh-CN" altLang="en-US" sz="1050" dirty="0"/>
              <a:t>超时事务</a:t>
            </a:r>
            <a:r>
              <a:rPr lang="zh-CN" altLang="en-US" sz="1050" dirty="0" smtClean="0"/>
              <a:t>，发送回滚消息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77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2. </a:t>
            </a:r>
            <a:r>
              <a:rPr lang="zh-CN" altLang="en-US" sz="1050" dirty="0" smtClean="0"/>
              <a:t>定</a:t>
            </a:r>
            <a:r>
              <a:rPr lang="zh-CN" altLang="en-US" sz="1050" dirty="0"/>
              <a:t>时</a:t>
            </a:r>
            <a:r>
              <a:rPr lang="zh-CN" altLang="en-US" sz="1050" dirty="0" smtClean="0"/>
              <a:t>扫描</a:t>
            </a:r>
            <a:r>
              <a:rPr lang="zh-CN" altLang="en-US" sz="1050" dirty="0"/>
              <a:t>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3-2.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第</a:t>
            </a:r>
            <a:r>
              <a:rPr lang="en-US" altLang="zh-CN" sz="1050" dirty="0" smtClean="0"/>
              <a:t>3</a:t>
            </a:r>
            <a:r>
              <a:rPr lang="zh-CN" altLang="en-US" sz="1050" dirty="0" smtClean="0"/>
              <a:t>步扫描发现异常，发送回滚消息</a:t>
            </a:r>
          </a:p>
        </p:txBody>
      </p:sp>
      <p:cxnSp>
        <p:nvCxnSpPr>
          <p:cNvPr id="73" name="直接箭头连接符 72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圆角矩形标注 79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5810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1257</Words>
  <Application>Microsoft Office PowerPoint</Application>
  <PresentationFormat>全屏显示(4:3)</PresentationFormat>
  <Paragraphs>454</Paragraphs>
  <Slides>14</Slides>
  <Notes>0</Notes>
  <HiddenSlides>11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分布式事务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xiongjie</cp:lastModifiedBy>
  <cp:revision>110</cp:revision>
  <dcterms:created xsi:type="dcterms:W3CDTF">2016-07-14T10:17:02Z</dcterms:created>
  <dcterms:modified xsi:type="dcterms:W3CDTF">2016-07-18T07:25:27Z</dcterms:modified>
</cp:coreProperties>
</file>