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61" d="100"/>
          <a:sy n="61" d="100"/>
        </p:scale>
        <p:origin x="108" y="37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5/25/2018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5/25/2018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table" TargetMode="External"/><Relationship Id="rId2" Type="http://schemas.openxmlformats.org/officeDocument/2006/relationships/hyperlink" Target="https://en.wikipedia.org/wiki/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lass_(computer_science)" TargetMode="External"/><Relationship Id="rId4" Type="http://schemas.openxmlformats.org/officeDocument/2006/relationships/hyperlink" Target="https://en.wikipedia.org/wiki/View_(databas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164" y="3429000"/>
            <a:ext cx="84582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rgbClr val="002060"/>
                </a:solidFill>
              </a:rPr>
              <a:t>Intregrated</a:t>
            </a:r>
            <a:r>
              <a:rPr lang="en-US" sz="4000" dirty="0" smtClean="0">
                <a:solidFill>
                  <a:srgbClr val="002060"/>
                </a:solidFill>
              </a:rPr>
              <a:t> Learning </a:t>
            </a:r>
            <a:r>
              <a:rPr lang="en-US" sz="4000" dirty="0" err="1" smtClean="0">
                <a:solidFill>
                  <a:srgbClr val="002060"/>
                </a:solidFill>
              </a:rPr>
              <a:t>Esarning</a:t>
            </a:r>
            <a:r>
              <a:rPr lang="en-US" sz="4000" dirty="0" smtClean="0">
                <a:solidFill>
                  <a:srgbClr val="002060"/>
                </a:solidFill>
              </a:rPr>
              <a:t> management system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2212" y="1752600"/>
            <a:ext cx="3942105" cy="11079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6600" dirty="0" smtClean="0">
                <a:latin typeface="Eras Demi ITC" panose="020B0805030504020804" pitchFamily="34" charset="0"/>
              </a:rPr>
              <a:t>Welcome</a:t>
            </a:r>
            <a:endParaRPr lang="en-US" sz="6600" dirty="0" smtClean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motive to create the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Create an unified platform to enhance learning digitally</a:t>
            </a:r>
          </a:p>
          <a:p>
            <a:pPr lvl="0"/>
            <a:r>
              <a:rPr lang="en-US" dirty="0" smtClean="0"/>
              <a:t>Learning  from child to old</a:t>
            </a:r>
          </a:p>
          <a:p>
            <a:pPr lvl="0"/>
            <a:r>
              <a:rPr lang="en-US" dirty="0" smtClean="0"/>
              <a:t>Interactive </a:t>
            </a:r>
            <a:r>
              <a:rPr lang="en-US" dirty="0" err="1" smtClean="0"/>
              <a:t>excersise</a:t>
            </a:r>
            <a:endParaRPr lang="en-US" dirty="0" smtClean="0"/>
          </a:p>
          <a:p>
            <a:pPr lvl="0"/>
            <a:r>
              <a:rPr lang="en-US" dirty="0" smtClean="0"/>
              <a:t>Certification</a:t>
            </a:r>
          </a:p>
          <a:p>
            <a:pPr lvl="0"/>
            <a:r>
              <a:rPr lang="en-US" dirty="0" smtClean="0"/>
              <a:t>Helping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used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448800" cy="4495800"/>
          </a:xfrm>
        </p:spPr>
        <p:txBody>
          <a:bodyPr/>
          <a:lstStyle/>
          <a:p>
            <a:r>
              <a:rPr lang="en-US" dirty="0" err="1" smtClean="0"/>
              <a:t>Usecase</a:t>
            </a:r>
            <a:endParaRPr lang="en-US" dirty="0" smtClean="0"/>
          </a:p>
          <a:p>
            <a:r>
              <a:rPr lang="en-US" dirty="0" err="1" smtClean="0"/>
              <a:t>Dfd</a:t>
            </a:r>
            <a:endParaRPr lang="en-US" dirty="0" smtClean="0"/>
          </a:p>
          <a:p>
            <a:r>
              <a:rPr lang="en-US" dirty="0" err="1" smtClean="0"/>
              <a:t>Erd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platfroms</a:t>
            </a:r>
            <a:r>
              <a:rPr lang="en-US" dirty="0" smtClean="0"/>
              <a:t> and system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93811" y="1676400"/>
            <a:ext cx="9601201" cy="4495800"/>
          </a:xfrm>
        </p:spPr>
        <p:txBody>
          <a:bodyPr/>
          <a:lstStyle/>
          <a:p>
            <a:r>
              <a:rPr lang="en-US" dirty="0" err="1" smtClean="0"/>
              <a:t>Xaamp</a:t>
            </a:r>
            <a:r>
              <a:rPr lang="en-US" dirty="0" smtClean="0"/>
              <a:t>- for server environment</a:t>
            </a:r>
          </a:p>
          <a:p>
            <a:r>
              <a:rPr lang="en-US" dirty="0" smtClean="0"/>
              <a:t>Git – for local version control system</a:t>
            </a:r>
          </a:p>
          <a:p>
            <a:r>
              <a:rPr lang="en-US" dirty="0" smtClean="0"/>
              <a:t>Github – global </a:t>
            </a:r>
            <a:r>
              <a:rPr lang="en-US" dirty="0" err="1" smtClean="0"/>
              <a:t>distribuited</a:t>
            </a:r>
            <a:r>
              <a:rPr lang="en-US" dirty="0"/>
              <a:t> version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coding pattern in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coding</a:t>
            </a:r>
          </a:p>
          <a:p>
            <a:r>
              <a:rPr lang="en-US" dirty="0" smtClean="0"/>
              <a:t>Active record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5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</a:t>
            </a:r>
            <a:r>
              <a:rPr lang="en-US" smtClean="0"/>
              <a:t>record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active record pattern is an approach to accessing data in a </a:t>
            </a:r>
            <a:r>
              <a:rPr lang="en-US" dirty="0">
                <a:hlinkClick r:id="rId2" tooltip="Database"/>
              </a:rPr>
              <a:t>database</a:t>
            </a:r>
            <a:r>
              <a:rPr lang="en-US" dirty="0"/>
              <a:t>. A </a:t>
            </a:r>
            <a:r>
              <a:rPr lang="en-US" dirty="0">
                <a:hlinkClick r:id="rId3" tooltip="Database table"/>
              </a:rPr>
              <a:t>database table</a:t>
            </a:r>
            <a:r>
              <a:rPr lang="en-US" dirty="0"/>
              <a:t> or </a:t>
            </a:r>
            <a:r>
              <a:rPr lang="en-US" dirty="0">
                <a:hlinkClick r:id="rId4" tooltip="View (database)"/>
              </a:rPr>
              <a:t>view</a:t>
            </a:r>
            <a:r>
              <a:rPr lang="en-US" dirty="0"/>
              <a:t> is wrapped into a </a:t>
            </a:r>
            <a:r>
              <a:rPr lang="en-US" dirty="0">
                <a:hlinkClick r:id="rId5" tooltip="Class (computer science)"/>
              </a:rPr>
              <a:t>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31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427FAC-CD3A-494C-985C-09E26C5EA507}">
  <ds:schemaRefs>
    <ds:schemaRef ds:uri="http://purl.org/dc/elements/1.1/"/>
    <ds:schemaRef ds:uri="http://purl.org/dc/terms/"/>
    <ds:schemaRef ds:uri="a4f35948-e619-41b3-aa29-22878b09cfd2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0262f94-9f35-4ac3-9a90-690165a166b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19</TotalTime>
  <Words>108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Eras Demi ITC</vt:lpstr>
      <vt:lpstr>Euphemia</vt:lpstr>
      <vt:lpstr>Palatino Linotype</vt:lpstr>
      <vt:lpstr>Hexagonal design template</vt:lpstr>
      <vt:lpstr>Intregrated Learning Esarning management system</vt:lpstr>
      <vt:lpstr>Our motive to create the project</vt:lpstr>
      <vt:lpstr>Used language</vt:lpstr>
      <vt:lpstr>Documents used in the project</vt:lpstr>
      <vt:lpstr>Used platfroms and system</vt:lpstr>
      <vt:lpstr>Used coding pattern in this project</vt:lpstr>
      <vt:lpstr>Active record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Intregrated Learning Esarning management system</dc:title>
  <dc:creator>snadbox</dc:creator>
  <cp:lastModifiedBy>snadbox</cp:lastModifiedBy>
  <cp:revision>3</cp:revision>
  <dcterms:created xsi:type="dcterms:W3CDTF">2018-05-25T17:56:55Z</dcterms:created>
  <dcterms:modified xsi:type="dcterms:W3CDTF">2018-05-25T18:16:06Z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