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3"/>
  </p:notesMasterIdLst>
  <p:handoutMasterIdLst>
    <p:handoutMasterId r:id="rId14"/>
  </p:handoutMasterIdLst>
  <p:sldIdLst>
    <p:sldId id="256" r:id="rId2"/>
    <p:sldId id="257" r:id="rId3"/>
    <p:sldId id="258" r:id="rId4"/>
    <p:sldId id="262" r:id="rId5"/>
    <p:sldId id="263" r:id="rId6"/>
    <p:sldId id="264" r:id="rId7"/>
    <p:sldId id="265" r:id="rId8"/>
    <p:sldId id="266" r:id="rId9"/>
    <p:sldId id="267" r:id="rId10"/>
    <p:sldId id="268" r:id="rId11"/>
    <p:sldId id="269" r:id="rId12"/>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A969B9C-DB2C-4411-9843-15241CC971FB}">
          <p14:sldIdLst>
            <p14:sldId id="256"/>
            <p14:sldId id="257"/>
            <p14:sldId id="258"/>
            <p14:sldId id="262"/>
            <p14:sldId id="263"/>
            <p14:sldId id="264"/>
            <p14:sldId id="265"/>
            <p14:sldId id="266"/>
            <p14:sldId id="267"/>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2" d="100"/>
          <a:sy n="52" d="100"/>
        </p:scale>
        <p:origin x="22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DEFA99-EC94-411A-A1DE-9AAF48C230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15415B5-7DF3-4494-9B50-9A04640407F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92CD65-A5E4-4C2F-B124-366EA51B1E00}" type="datetimeFigureOut">
              <a:rPr lang="en-US" smtClean="0"/>
              <a:t>6/3/2018</a:t>
            </a:fld>
            <a:endParaRPr lang="en-US"/>
          </a:p>
        </p:txBody>
      </p:sp>
      <p:sp>
        <p:nvSpPr>
          <p:cNvPr id="4" name="Footer Placeholder 3">
            <a:extLst>
              <a:ext uri="{FF2B5EF4-FFF2-40B4-BE49-F238E27FC236}">
                <a16:creationId xmlns:a16="http://schemas.microsoft.com/office/drawing/2014/main" id="{BC22DFA1-EDB5-4425-BA6E-27D0F0837B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D94EB10-2F67-4C06-AC71-6C4C9FD6CC0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7577BE-D912-4112-A70E-4580AA01BFFF}" type="slidenum">
              <a:rPr lang="en-US" smtClean="0"/>
              <a:t>‹#›</a:t>
            </a:fld>
            <a:endParaRPr lang="en-US"/>
          </a:p>
        </p:txBody>
      </p:sp>
    </p:spTree>
    <p:extLst>
      <p:ext uri="{BB962C8B-B14F-4D97-AF65-F5344CB8AC3E}">
        <p14:creationId xmlns:p14="http://schemas.microsoft.com/office/powerpoint/2010/main" val="348938883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295160-166A-48D4-91C7-2BF28BE14F55}" type="datetimeFigureOut">
              <a:rPr lang="en-US" smtClean="0"/>
              <a:t>6/3/2018</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85F38D-00EB-4D9B-9785-6EC307A4AF55}" type="slidenum">
              <a:rPr lang="en-US" smtClean="0"/>
              <a:t>‹#›</a:t>
            </a:fld>
            <a:endParaRPr lang="en-US"/>
          </a:p>
        </p:txBody>
      </p:sp>
    </p:spTree>
    <p:extLst>
      <p:ext uri="{BB962C8B-B14F-4D97-AF65-F5344CB8AC3E}">
        <p14:creationId xmlns:p14="http://schemas.microsoft.com/office/powerpoint/2010/main" val="42337064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152400" y="1"/>
            <a:ext cx="2833688" cy="9144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304755" y="1219202"/>
            <a:ext cx="5210345" cy="4651021"/>
          </a:xfrm>
        </p:spPr>
        <p:txBody>
          <a:bodyPr anchor="b">
            <a:normAutofit/>
          </a:bodyPr>
          <a:lstStyle>
            <a:lvl1pPr algn="r">
              <a:defRPr sz="4050">
                <a:effectLst/>
              </a:defRPr>
            </a:lvl1pPr>
          </a:lstStyle>
          <a:p>
            <a:r>
              <a:rPr lang="en-US"/>
              <a:t>Click to edit Master title style</a:t>
            </a:r>
            <a:endParaRPr lang="en-US" dirty="0"/>
          </a:p>
        </p:txBody>
      </p:sp>
      <p:sp>
        <p:nvSpPr>
          <p:cNvPr id="3" name="Subtitle 2"/>
          <p:cNvSpPr>
            <a:spLocks noGrp="1"/>
          </p:cNvSpPr>
          <p:nvPr>
            <p:ph type="subTitle" idx="1"/>
          </p:nvPr>
        </p:nvSpPr>
        <p:spPr>
          <a:xfrm>
            <a:off x="2193179" y="5870222"/>
            <a:ext cx="4321922" cy="1819375"/>
          </a:xfrm>
        </p:spPr>
        <p:txBody>
          <a:bodyPr anchor="t">
            <a:normAutofit/>
          </a:bodyPr>
          <a:lstStyle>
            <a:lvl1pPr marL="0" indent="0" algn="r">
              <a:buNone/>
              <a:defRPr sz="13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494330" y="8156449"/>
            <a:ext cx="643105" cy="486833"/>
          </a:xfrm>
        </p:spPr>
        <p:txBody>
          <a:bodyPr/>
          <a:lstStyle/>
          <a:p>
            <a:fld id="{151E60E5-2BD2-4648-833A-6B32556FEEC3}" type="datetime1">
              <a:rPr lang="en-US" smtClean="0"/>
              <a:t>6/3/2018</a:t>
            </a:fld>
            <a:endParaRPr lang="en-US"/>
          </a:p>
        </p:txBody>
      </p:sp>
      <p:sp>
        <p:nvSpPr>
          <p:cNvPr id="5" name="Footer Placeholder 4"/>
          <p:cNvSpPr>
            <a:spLocks noGrp="1"/>
          </p:cNvSpPr>
          <p:nvPr>
            <p:ph type="ftr" sz="quarter" idx="11"/>
          </p:nvPr>
        </p:nvSpPr>
        <p:spPr>
          <a:xfrm>
            <a:off x="2717800" y="8156449"/>
            <a:ext cx="2707079" cy="486833"/>
          </a:xfrm>
        </p:spPr>
        <p:txBody>
          <a:bodyPr/>
          <a:lstStyle/>
          <a:p>
            <a:r>
              <a:rPr lang="fr-FR"/>
              <a:t>Quick POS  www.quicklinqs.com  Phone.03024759550 </a:t>
            </a:r>
            <a:endParaRPr lang="en-US"/>
          </a:p>
        </p:txBody>
      </p:sp>
      <p:sp>
        <p:nvSpPr>
          <p:cNvPr id="6" name="Slide Number Placeholder 5"/>
          <p:cNvSpPr>
            <a:spLocks noGrp="1"/>
          </p:cNvSpPr>
          <p:nvPr>
            <p:ph type="sldNum" sz="quarter" idx="12"/>
          </p:nvPr>
        </p:nvSpPr>
        <p:spPr>
          <a:xfrm>
            <a:off x="6206490" y="8156449"/>
            <a:ext cx="308610" cy="486833"/>
          </a:xfrm>
        </p:spPr>
        <p:txBody>
          <a:bodyPr/>
          <a:lstStyle/>
          <a:p>
            <a:fld id="{28C5AE6A-4152-46AE-9C2E-D1058A83DB55}" type="slidenum">
              <a:rPr lang="en-US" smtClean="0"/>
              <a:t>‹#›</a:t>
            </a:fld>
            <a:endParaRPr lang="en-US"/>
          </a:p>
        </p:txBody>
      </p:sp>
      <p:sp>
        <p:nvSpPr>
          <p:cNvPr id="23" name="Freeform 12"/>
          <p:cNvSpPr/>
          <p:nvPr/>
        </p:nvSpPr>
        <p:spPr bwMode="auto">
          <a:xfrm>
            <a:off x="152400" y="5029200"/>
            <a:ext cx="271463" cy="120651"/>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420291" y="5156201"/>
            <a:ext cx="46435" cy="107951"/>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479917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5143" y="6310487"/>
            <a:ext cx="5636993" cy="755651"/>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42482" y="1242816"/>
            <a:ext cx="4628299" cy="421996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35143" y="7066137"/>
            <a:ext cx="5636993" cy="658283"/>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19A5E873-0DF1-4229-A339-B1A21D5C740C}" type="datetime1">
              <a:rPr lang="en-US" smtClean="0"/>
              <a:t>6/3/2018</a:t>
            </a:fld>
            <a:endParaRPr lang="en-US"/>
          </a:p>
        </p:txBody>
      </p:sp>
      <p:sp>
        <p:nvSpPr>
          <p:cNvPr id="6" name="Footer Placeholder 5"/>
          <p:cNvSpPr>
            <a:spLocks noGrp="1"/>
          </p:cNvSpPr>
          <p:nvPr>
            <p:ph type="ftr" sz="quarter" idx="11"/>
          </p:nvPr>
        </p:nvSpPr>
        <p:spPr/>
        <p:txBody>
          <a:bodyPr/>
          <a:lstStyle/>
          <a:p>
            <a:r>
              <a:rPr lang="fr-FR"/>
              <a:t>Quick POS  www.quicklinqs.com  Phone.03024759550 </a:t>
            </a:r>
            <a:endParaRPr lang="en-US"/>
          </a:p>
        </p:txBody>
      </p:sp>
      <p:sp>
        <p:nvSpPr>
          <p:cNvPr id="7" name="Slide Number Placeholder 6"/>
          <p:cNvSpPr>
            <a:spLocks noGrp="1"/>
          </p:cNvSpPr>
          <p:nvPr>
            <p:ph type="sldNum" sz="quarter" idx="12"/>
          </p:nvPr>
        </p:nvSpPr>
        <p:spPr/>
        <p:txBody>
          <a:bodyPr/>
          <a:lstStyle/>
          <a:p>
            <a:fld id="{28C5AE6A-4152-46AE-9C2E-D1058A83DB55}" type="slidenum">
              <a:rPr lang="en-US" smtClean="0"/>
              <a:t>‹#›</a:t>
            </a:fld>
            <a:endParaRPr lang="en-US"/>
          </a:p>
        </p:txBody>
      </p:sp>
    </p:spTree>
    <p:extLst>
      <p:ext uri="{BB962C8B-B14F-4D97-AF65-F5344CB8AC3E}">
        <p14:creationId xmlns:p14="http://schemas.microsoft.com/office/powerpoint/2010/main" val="3104143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5144" y="914400"/>
            <a:ext cx="5636993" cy="4064000"/>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835143" y="5791200"/>
            <a:ext cx="5636994" cy="193040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00AD78-EDC5-4063-B8F3-32DCE9B1A08F}" type="datetime1">
              <a:rPr lang="en-US" smtClean="0"/>
              <a:t>6/3/2018</a:t>
            </a:fld>
            <a:endParaRPr lang="en-US"/>
          </a:p>
        </p:txBody>
      </p:sp>
      <p:sp>
        <p:nvSpPr>
          <p:cNvPr id="5" name="Footer Placeholder 4"/>
          <p:cNvSpPr>
            <a:spLocks noGrp="1"/>
          </p:cNvSpPr>
          <p:nvPr>
            <p:ph type="ftr" sz="quarter" idx="11"/>
          </p:nvPr>
        </p:nvSpPr>
        <p:spPr/>
        <p:txBody>
          <a:bodyPr/>
          <a:lstStyle/>
          <a:p>
            <a:r>
              <a:rPr lang="fr-FR"/>
              <a:t>Quick POS  www.quicklinqs.com  Phone.03024759550 </a:t>
            </a:r>
            <a:endParaRPr lang="en-US"/>
          </a:p>
        </p:txBody>
      </p:sp>
      <p:sp>
        <p:nvSpPr>
          <p:cNvPr id="6" name="Slide Number Placeholder 5"/>
          <p:cNvSpPr>
            <a:spLocks noGrp="1"/>
          </p:cNvSpPr>
          <p:nvPr>
            <p:ph type="sldNum" sz="quarter" idx="12"/>
          </p:nvPr>
        </p:nvSpPr>
        <p:spPr/>
        <p:txBody>
          <a:bodyPr/>
          <a:lstStyle/>
          <a:p>
            <a:fld id="{28C5AE6A-4152-46AE-9C2E-D1058A83DB55}" type="slidenum">
              <a:rPr lang="en-US" smtClean="0"/>
              <a:t>‹#›</a:t>
            </a:fld>
            <a:endParaRPr lang="en-US"/>
          </a:p>
        </p:txBody>
      </p:sp>
    </p:spTree>
    <p:extLst>
      <p:ext uri="{BB962C8B-B14F-4D97-AF65-F5344CB8AC3E}">
        <p14:creationId xmlns:p14="http://schemas.microsoft.com/office/powerpoint/2010/main" val="1745521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727066" y="1150698"/>
            <a:ext cx="342989" cy="779701"/>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6129148" y="3759199"/>
            <a:ext cx="342989" cy="779701"/>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070056" y="914402"/>
            <a:ext cx="5230586" cy="36575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98676" y="4571999"/>
            <a:ext cx="4973346" cy="50800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835143" y="5791200"/>
            <a:ext cx="5636993" cy="193040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BDC496-8961-4B05-A978-6145D4821FE5}" type="datetime1">
              <a:rPr lang="en-US" smtClean="0"/>
              <a:t>6/3/2018</a:t>
            </a:fld>
            <a:endParaRPr lang="en-US"/>
          </a:p>
        </p:txBody>
      </p:sp>
      <p:sp>
        <p:nvSpPr>
          <p:cNvPr id="5" name="Footer Placeholder 4"/>
          <p:cNvSpPr>
            <a:spLocks noGrp="1"/>
          </p:cNvSpPr>
          <p:nvPr>
            <p:ph type="ftr" sz="quarter" idx="11"/>
          </p:nvPr>
        </p:nvSpPr>
        <p:spPr/>
        <p:txBody>
          <a:bodyPr/>
          <a:lstStyle/>
          <a:p>
            <a:r>
              <a:rPr lang="fr-FR"/>
              <a:t>Quick POS  www.quicklinqs.com  Phone.03024759550 </a:t>
            </a:r>
            <a:endParaRPr lang="en-US"/>
          </a:p>
        </p:txBody>
      </p:sp>
      <p:sp>
        <p:nvSpPr>
          <p:cNvPr id="6" name="Slide Number Placeholder 5"/>
          <p:cNvSpPr>
            <a:spLocks noGrp="1"/>
          </p:cNvSpPr>
          <p:nvPr>
            <p:ph type="sldNum" sz="quarter" idx="12"/>
          </p:nvPr>
        </p:nvSpPr>
        <p:spPr/>
        <p:txBody>
          <a:bodyPr/>
          <a:lstStyle/>
          <a:p>
            <a:fld id="{28C5AE6A-4152-46AE-9C2E-D1058A83DB55}" type="slidenum">
              <a:rPr lang="en-US" smtClean="0"/>
              <a:t>‹#›</a:t>
            </a:fld>
            <a:endParaRPr lang="en-US"/>
          </a:p>
        </p:txBody>
      </p:sp>
    </p:spTree>
    <p:extLst>
      <p:ext uri="{BB962C8B-B14F-4D97-AF65-F5344CB8AC3E}">
        <p14:creationId xmlns:p14="http://schemas.microsoft.com/office/powerpoint/2010/main" val="32343272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5144" y="4411441"/>
            <a:ext cx="5636992" cy="1958400"/>
          </a:xfrm>
        </p:spPr>
        <p:txBody>
          <a:bodyPr anchor="b">
            <a:normAutofit/>
          </a:bodyPr>
          <a:lstStyle>
            <a:lvl1pPr algn="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835143" y="6369841"/>
            <a:ext cx="5636993" cy="11472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A26FDF-0221-44C3-A8A9-987293C8972A}" type="datetime1">
              <a:rPr lang="en-US" smtClean="0"/>
              <a:t>6/3/2018</a:t>
            </a:fld>
            <a:endParaRPr lang="en-US"/>
          </a:p>
        </p:txBody>
      </p:sp>
      <p:sp>
        <p:nvSpPr>
          <p:cNvPr id="5" name="Footer Placeholder 4"/>
          <p:cNvSpPr>
            <a:spLocks noGrp="1"/>
          </p:cNvSpPr>
          <p:nvPr>
            <p:ph type="ftr" sz="quarter" idx="11"/>
          </p:nvPr>
        </p:nvSpPr>
        <p:spPr/>
        <p:txBody>
          <a:bodyPr/>
          <a:lstStyle/>
          <a:p>
            <a:r>
              <a:rPr lang="fr-FR"/>
              <a:t>Quick POS  www.quicklinqs.com  Phone.03024759550 </a:t>
            </a:r>
            <a:endParaRPr lang="en-US"/>
          </a:p>
        </p:txBody>
      </p:sp>
      <p:sp>
        <p:nvSpPr>
          <p:cNvPr id="6" name="Slide Number Placeholder 5"/>
          <p:cNvSpPr>
            <a:spLocks noGrp="1"/>
          </p:cNvSpPr>
          <p:nvPr>
            <p:ph type="sldNum" sz="quarter" idx="12"/>
          </p:nvPr>
        </p:nvSpPr>
        <p:spPr/>
        <p:txBody>
          <a:bodyPr/>
          <a:lstStyle/>
          <a:p>
            <a:fld id="{28C5AE6A-4152-46AE-9C2E-D1058A83DB55}" type="slidenum">
              <a:rPr lang="en-US" smtClean="0"/>
              <a:t>‹#›</a:t>
            </a:fld>
            <a:endParaRPr lang="en-US"/>
          </a:p>
        </p:txBody>
      </p:sp>
    </p:spTree>
    <p:extLst>
      <p:ext uri="{BB962C8B-B14F-4D97-AF65-F5344CB8AC3E}">
        <p14:creationId xmlns:p14="http://schemas.microsoft.com/office/powerpoint/2010/main" val="18359938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727066" y="1150698"/>
            <a:ext cx="342989" cy="779701"/>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6129148" y="3759199"/>
            <a:ext cx="342989" cy="779701"/>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070056" y="914402"/>
            <a:ext cx="5230586" cy="36575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35144" y="5181600"/>
            <a:ext cx="5636993" cy="1185333"/>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835143" y="6366933"/>
            <a:ext cx="5636993" cy="1354667"/>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2D1324-0A3D-43EF-9463-C63BAFB19439}" type="datetime1">
              <a:rPr lang="en-US" smtClean="0"/>
              <a:t>6/3/2018</a:t>
            </a:fld>
            <a:endParaRPr lang="en-US"/>
          </a:p>
        </p:txBody>
      </p:sp>
      <p:sp>
        <p:nvSpPr>
          <p:cNvPr id="5" name="Footer Placeholder 4"/>
          <p:cNvSpPr>
            <a:spLocks noGrp="1"/>
          </p:cNvSpPr>
          <p:nvPr>
            <p:ph type="ftr" sz="quarter" idx="11"/>
          </p:nvPr>
        </p:nvSpPr>
        <p:spPr/>
        <p:txBody>
          <a:bodyPr/>
          <a:lstStyle/>
          <a:p>
            <a:r>
              <a:rPr lang="fr-FR"/>
              <a:t>Quick POS  www.quicklinqs.com  Phone.03024759550 </a:t>
            </a:r>
            <a:endParaRPr lang="en-US"/>
          </a:p>
        </p:txBody>
      </p:sp>
      <p:sp>
        <p:nvSpPr>
          <p:cNvPr id="6" name="Slide Number Placeholder 5"/>
          <p:cNvSpPr>
            <a:spLocks noGrp="1"/>
          </p:cNvSpPr>
          <p:nvPr>
            <p:ph type="sldNum" sz="quarter" idx="12"/>
          </p:nvPr>
        </p:nvSpPr>
        <p:spPr/>
        <p:txBody>
          <a:bodyPr/>
          <a:lstStyle/>
          <a:p>
            <a:fld id="{28C5AE6A-4152-46AE-9C2E-D1058A83DB55}" type="slidenum">
              <a:rPr lang="en-US" smtClean="0"/>
              <a:t>‹#›</a:t>
            </a:fld>
            <a:endParaRPr lang="en-US"/>
          </a:p>
        </p:txBody>
      </p:sp>
    </p:spTree>
    <p:extLst>
      <p:ext uri="{BB962C8B-B14F-4D97-AF65-F5344CB8AC3E}">
        <p14:creationId xmlns:p14="http://schemas.microsoft.com/office/powerpoint/2010/main" val="3090377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35144" y="914402"/>
            <a:ext cx="5636993" cy="3636433"/>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835143" y="4673600"/>
            <a:ext cx="5636994" cy="111760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835143" y="5791200"/>
            <a:ext cx="5636994" cy="19304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DD3FF4B-5A5E-47DC-9864-846A7E390280}" type="datetime1">
              <a:rPr lang="en-US" smtClean="0"/>
              <a:t>6/3/2018</a:t>
            </a:fld>
            <a:endParaRPr lang="en-US"/>
          </a:p>
        </p:txBody>
      </p:sp>
      <p:sp>
        <p:nvSpPr>
          <p:cNvPr id="5" name="Footer Placeholder 4"/>
          <p:cNvSpPr>
            <a:spLocks noGrp="1"/>
          </p:cNvSpPr>
          <p:nvPr>
            <p:ph type="ftr" sz="quarter" idx="11"/>
          </p:nvPr>
        </p:nvSpPr>
        <p:spPr/>
        <p:txBody>
          <a:bodyPr/>
          <a:lstStyle/>
          <a:p>
            <a:r>
              <a:rPr lang="fr-FR"/>
              <a:t>Quick POS  www.quicklinqs.com  Phone.03024759550 </a:t>
            </a:r>
            <a:endParaRPr lang="en-US"/>
          </a:p>
        </p:txBody>
      </p:sp>
      <p:sp>
        <p:nvSpPr>
          <p:cNvPr id="6" name="Slide Number Placeholder 5"/>
          <p:cNvSpPr>
            <a:spLocks noGrp="1"/>
          </p:cNvSpPr>
          <p:nvPr>
            <p:ph type="sldNum" sz="quarter" idx="12"/>
          </p:nvPr>
        </p:nvSpPr>
        <p:spPr/>
        <p:txBody>
          <a:bodyPr/>
          <a:lstStyle/>
          <a:p>
            <a:fld id="{28C5AE6A-4152-46AE-9C2E-D1058A83DB55}" type="slidenum">
              <a:rPr lang="en-US" smtClean="0"/>
              <a:t>‹#›</a:t>
            </a:fld>
            <a:endParaRPr lang="en-US"/>
          </a:p>
        </p:txBody>
      </p:sp>
    </p:spTree>
    <p:extLst>
      <p:ext uri="{BB962C8B-B14F-4D97-AF65-F5344CB8AC3E}">
        <p14:creationId xmlns:p14="http://schemas.microsoft.com/office/powerpoint/2010/main" val="2953509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FEACF6-1C33-4378-BEAC-E458EB9094B8}" type="datetime1">
              <a:rPr lang="en-US" smtClean="0"/>
              <a:t>6/3/2018</a:t>
            </a:fld>
            <a:endParaRPr lang="en-US"/>
          </a:p>
        </p:txBody>
      </p:sp>
      <p:sp>
        <p:nvSpPr>
          <p:cNvPr id="5" name="Footer Placeholder 4"/>
          <p:cNvSpPr>
            <a:spLocks noGrp="1"/>
          </p:cNvSpPr>
          <p:nvPr>
            <p:ph type="ftr" sz="quarter" idx="11"/>
          </p:nvPr>
        </p:nvSpPr>
        <p:spPr/>
        <p:txBody>
          <a:bodyPr/>
          <a:lstStyle/>
          <a:p>
            <a:r>
              <a:rPr lang="fr-FR"/>
              <a:t>Quick POS  www.quicklinqs.com  Phone.03024759550 </a:t>
            </a:r>
            <a:endParaRPr lang="en-US"/>
          </a:p>
        </p:txBody>
      </p:sp>
      <p:sp>
        <p:nvSpPr>
          <p:cNvPr id="6" name="Slide Number Placeholder 5"/>
          <p:cNvSpPr>
            <a:spLocks noGrp="1"/>
          </p:cNvSpPr>
          <p:nvPr>
            <p:ph type="sldNum" sz="quarter" idx="12"/>
          </p:nvPr>
        </p:nvSpPr>
        <p:spPr/>
        <p:txBody>
          <a:bodyPr/>
          <a:lstStyle/>
          <a:p>
            <a:fld id="{28C5AE6A-4152-46AE-9C2E-D1058A83DB55}" type="slidenum">
              <a:rPr lang="en-US" smtClean="0"/>
              <a:t>‹#›</a:t>
            </a:fld>
            <a:endParaRPr lang="en-US"/>
          </a:p>
        </p:txBody>
      </p:sp>
    </p:spTree>
    <p:extLst>
      <p:ext uri="{BB962C8B-B14F-4D97-AF65-F5344CB8AC3E}">
        <p14:creationId xmlns:p14="http://schemas.microsoft.com/office/powerpoint/2010/main" val="40225294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76045" y="914400"/>
            <a:ext cx="996092" cy="6807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5143" y="914400"/>
            <a:ext cx="4512280" cy="68072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5EF262-AE83-4798-B115-D744E96DE184}" type="datetime1">
              <a:rPr lang="en-US" smtClean="0"/>
              <a:t>6/3/2018</a:t>
            </a:fld>
            <a:endParaRPr lang="en-US"/>
          </a:p>
        </p:txBody>
      </p:sp>
      <p:sp>
        <p:nvSpPr>
          <p:cNvPr id="5" name="Footer Placeholder 4"/>
          <p:cNvSpPr>
            <a:spLocks noGrp="1"/>
          </p:cNvSpPr>
          <p:nvPr>
            <p:ph type="ftr" sz="quarter" idx="11"/>
          </p:nvPr>
        </p:nvSpPr>
        <p:spPr/>
        <p:txBody>
          <a:bodyPr/>
          <a:lstStyle/>
          <a:p>
            <a:r>
              <a:rPr lang="fr-FR"/>
              <a:t>Quick POS  www.quicklinqs.com  Phone.03024759550 </a:t>
            </a:r>
            <a:endParaRPr lang="en-US"/>
          </a:p>
        </p:txBody>
      </p:sp>
      <p:sp>
        <p:nvSpPr>
          <p:cNvPr id="6" name="Slide Number Placeholder 5"/>
          <p:cNvSpPr>
            <a:spLocks noGrp="1"/>
          </p:cNvSpPr>
          <p:nvPr>
            <p:ph type="sldNum" sz="quarter" idx="12"/>
          </p:nvPr>
        </p:nvSpPr>
        <p:spPr/>
        <p:txBody>
          <a:bodyPr/>
          <a:lstStyle/>
          <a:p>
            <a:fld id="{28C5AE6A-4152-46AE-9C2E-D1058A83DB55}" type="slidenum">
              <a:rPr lang="en-US" smtClean="0"/>
              <a:t>‹#›</a:t>
            </a:fld>
            <a:endParaRPr lang="en-US"/>
          </a:p>
        </p:txBody>
      </p:sp>
    </p:spTree>
    <p:extLst>
      <p:ext uri="{BB962C8B-B14F-4D97-AF65-F5344CB8AC3E}">
        <p14:creationId xmlns:p14="http://schemas.microsoft.com/office/powerpoint/2010/main" val="1606495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36600" y="609601"/>
            <a:ext cx="5778500" cy="2641600"/>
          </a:xfrm>
        </p:spPr>
        <p:txBody>
          <a:bodyPr/>
          <a:lstStyle/>
          <a:p>
            <a:r>
              <a:rPr lang="en-US"/>
              <a:t>Click to edit Master title style</a:t>
            </a:r>
            <a:endParaRPr lang="en-US" dirty="0"/>
          </a:p>
        </p:txBody>
      </p:sp>
      <p:sp>
        <p:nvSpPr>
          <p:cNvPr id="3" name="Content Placeholder 2"/>
          <p:cNvSpPr>
            <a:spLocks noGrp="1"/>
          </p:cNvSpPr>
          <p:nvPr>
            <p:ph idx="1"/>
          </p:nvPr>
        </p:nvSpPr>
        <p:spPr>
          <a:xfrm>
            <a:off x="736600" y="3556000"/>
            <a:ext cx="5778500" cy="444375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08247" y="8144232"/>
            <a:ext cx="643105" cy="486833"/>
          </a:xfrm>
        </p:spPr>
        <p:txBody>
          <a:bodyPr/>
          <a:lstStyle/>
          <a:p>
            <a:fld id="{217EBD3B-450C-4560-ACCB-0F4C1BCD6058}" type="datetime1">
              <a:rPr lang="en-US" smtClean="0"/>
              <a:t>6/3/2018</a:t>
            </a:fld>
            <a:endParaRPr lang="en-US"/>
          </a:p>
        </p:txBody>
      </p:sp>
      <p:sp>
        <p:nvSpPr>
          <p:cNvPr id="5" name="Footer Placeholder 4"/>
          <p:cNvSpPr>
            <a:spLocks noGrp="1"/>
          </p:cNvSpPr>
          <p:nvPr>
            <p:ph type="ftr" sz="quarter" idx="11"/>
          </p:nvPr>
        </p:nvSpPr>
        <p:spPr>
          <a:xfrm>
            <a:off x="1479486" y="8144232"/>
            <a:ext cx="3985888" cy="486833"/>
          </a:xfrm>
        </p:spPr>
        <p:txBody>
          <a:bodyPr/>
          <a:lstStyle/>
          <a:p>
            <a:r>
              <a:rPr lang="fr-FR"/>
              <a:t>Quick POS  www.quicklinqs.com  Phone.03024759550 </a:t>
            </a:r>
            <a:endParaRPr lang="en-US"/>
          </a:p>
        </p:txBody>
      </p:sp>
      <p:sp>
        <p:nvSpPr>
          <p:cNvPr id="6" name="Slide Number Placeholder 5"/>
          <p:cNvSpPr>
            <a:spLocks noGrp="1"/>
          </p:cNvSpPr>
          <p:nvPr>
            <p:ph type="sldNum" sz="quarter" idx="12"/>
          </p:nvPr>
        </p:nvSpPr>
        <p:spPr>
          <a:xfrm>
            <a:off x="6194226" y="8144232"/>
            <a:ext cx="320875" cy="486833"/>
          </a:xfrm>
        </p:spPr>
        <p:txBody>
          <a:bodyPr/>
          <a:lstStyle/>
          <a:p>
            <a:fld id="{28C5AE6A-4152-46AE-9C2E-D1058A83DB55}" type="slidenum">
              <a:rPr lang="en-US" smtClean="0"/>
              <a:t>‹#›</a:t>
            </a:fld>
            <a:endParaRPr lang="en-US"/>
          </a:p>
        </p:txBody>
      </p:sp>
    </p:spTree>
    <p:extLst>
      <p:ext uri="{BB962C8B-B14F-4D97-AF65-F5344CB8AC3E}">
        <p14:creationId xmlns:p14="http://schemas.microsoft.com/office/powerpoint/2010/main" val="4016704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0247" y="3555998"/>
            <a:ext cx="5024854" cy="3146761"/>
          </a:xfrm>
        </p:spPr>
        <p:txBody>
          <a:bodyPr anchor="b"/>
          <a:lstStyle>
            <a:lvl1pPr algn="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490248" y="6702760"/>
            <a:ext cx="5024852" cy="11472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7A4760-2682-481B-94B9-2850C7D90CF0}" type="datetime1">
              <a:rPr lang="en-US" smtClean="0"/>
              <a:t>6/3/2018</a:t>
            </a:fld>
            <a:endParaRPr lang="en-US"/>
          </a:p>
        </p:txBody>
      </p:sp>
      <p:sp>
        <p:nvSpPr>
          <p:cNvPr id="5" name="Footer Placeholder 4"/>
          <p:cNvSpPr>
            <a:spLocks noGrp="1"/>
          </p:cNvSpPr>
          <p:nvPr>
            <p:ph type="ftr" sz="quarter" idx="11"/>
          </p:nvPr>
        </p:nvSpPr>
        <p:spPr/>
        <p:txBody>
          <a:bodyPr/>
          <a:lstStyle/>
          <a:p>
            <a:r>
              <a:rPr lang="fr-FR"/>
              <a:t>Quick POS  www.quicklinqs.com  Phone.03024759550 </a:t>
            </a:r>
            <a:endParaRPr lang="en-US"/>
          </a:p>
        </p:txBody>
      </p:sp>
      <p:sp>
        <p:nvSpPr>
          <p:cNvPr id="6" name="Slide Number Placeholder 5"/>
          <p:cNvSpPr>
            <a:spLocks noGrp="1"/>
          </p:cNvSpPr>
          <p:nvPr>
            <p:ph type="sldNum" sz="quarter" idx="12"/>
          </p:nvPr>
        </p:nvSpPr>
        <p:spPr>
          <a:xfrm>
            <a:off x="6204988" y="8154761"/>
            <a:ext cx="310112" cy="486833"/>
          </a:xfrm>
        </p:spPr>
        <p:txBody>
          <a:bodyPr/>
          <a:lstStyle/>
          <a:p>
            <a:fld id="{28C5AE6A-4152-46AE-9C2E-D1058A83DB55}" type="slidenum">
              <a:rPr lang="en-US" smtClean="0"/>
              <a:t>‹#›</a:t>
            </a:fld>
            <a:endParaRPr lang="en-US"/>
          </a:p>
        </p:txBody>
      </p:sp>
    </p:spTree>
    <p:extLst>
      <p:ext uri="{BB962C8B-B14F-4D97-AF65-F5344CB8AC3E}">
        <p14:creationId xmlns:p14="http://schemas.microsoft.com/office/powerpoint/2010/main" val="976153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36600" y="914402"/>
            <a:ext cx="5778500" cy="23367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36600" y="3556000"/>
            <a:ext cx="2804922" cy="4491565"/>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710178" y="3556000"/>
            <a:ext cx="2804922" cy="446243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5AE9DF-C460-462C-832B-6218072AC98C}" type="datetime1">
              <a:rPr lang="en-US" smtClean="0"/>
              <a:t>6/3/2018</a:t>
            </a:fld>
            <a:endParaRPr lang="en-US"/>
          </a:p>
        </p:txBody>
      </p:sp>
      <p:sp>
        <p:nvSpPr>
          <p:cNvPr id="6" name="Footer Placeholder 5"/>
          <p:cNvSpPr>
            <a:spLocks noGrp="1"/>
          </p:cNvSpPr>
          <p:nvPr>
            <p:ph type="ftr" sz="quarter" idx="11"/>
          </p:nvPr>
        </p:nvSpPr>
        <p:spPr/>
        <p:txBody>
          <a:bodyPr/>
          <a:lstStyle/>
          <a:p>
            <a:r>
              <a:rPr lang="fr-FR"/>
              <a:t>Quick POS  www.quicklinqs.com  Phone.03024759550 </a:t>
            </a:r>
            <a:endParaRPr lang="en-US"/>
          </a:p>
        </p:txBody>
      </p:sp>
      <p:sp>
        <p:nvSpPr>
          <p:cNvPr id="7" name="Slide Number Placeholder 6"/>
          <p:cNvSpPr>
            <a:spLocks noGrp="1"/>
          </p:cNvSpPr>
          <p:nvPr>
            <p:ph type="sldNum" sz="quarter" idx="12"/>
          </p:nvPr>
        </p:nvSpPr>
        <p:spPr/>
        <p:txBody>
          <a:bodyPr/>
          <a:lstStyle/>
          <a:p>
            <a:fld id="{28C5AE6A-4152-46AE-9C2E-D1058A83DB55}" type="slidenum">
              <a:rPr lang="en-US" smtClean="0"/>
              <a:t>‹#›</a:t>
            </a:fld>
            <a:endParaRPr lang="en-US"/>
          </a:p>
        </p:txBody>
      </p:sp>
    </p:spTree>
    <p:extLst>
      <p:ext uri="{BB962C8B-B14F-4D97-AF65-F5344CB8AC3E}">
        <p14:creationId xmlns:p14="http://schemas.microsoft.com/office/powerpoint/2010/main" val="1483971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97111" y="3544711"/>
            <a:ext cx="2592218" cy="768349"/>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35142" y="4447115"/>
            <a:ext cx="2754186" cy="3553679"/>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71282" y="3556000"/>
            <a:ext cx="2600855" cy="768349"/>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717950" y="4447115"/>
            <a:ext cx="2754186" cy="3553679"/>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EFDA99-DBD8-4D2E-B9FB-3B1D624A0000}" type="datetime1">
              <a:rPr lang="en-US" smtClean="0"/>
              <a:t>6/3/2018</a:t>
            </a:fld>
            <a:endParaRPr lang="en-US"/>
          </a:p>
        </p:txBody>
      </p:sp>
      <p:sp>
        <p:nvSpPr>
          <p:cNvPr id="8" name="Footer Placeholder 7"/>
          <p:cNvSpPr>
            <a:spLocks noGrp="1"/>
          </p:cNvSpPr>
          <p:nvPr>
            <p:ph type="ftr" sz="quarter" idx="11"/>
          </p:nvPr>
        </p:nvSpPr>
        <p:spPr/>
        <p:txBody>
          <a:bodyPr/>
          <a:lstStyle/>
          <a:p>
            <a:r>
              <a:rPr lang="fr-FR"/>
              <a:t>Quick POS  www.quicklinqs.com  Phone.03024759550 </a:t>
            </a:r>
            <a:endParaRPr lang="en-US"/>
          </a:p>
        </p:txBody>
      </p:sp>
      <p:sp>
        <p:nvSpPr>
          <p:cNvPr id="9" name="Slide Number Placeholder 8"/>
          <p:cNvSpPr>
            <a:spLocks noGrp="1"/>
          </p:cNvSpPr>
          <p:nvPr>
            <p:ph type="sldNum" sz="quarter" idx="12"/>
          </p:nvPr>
        </p:nvSpPr>
        <p:spPr/>
        <p:txBody>
          <a:bodyPr/>
          <a:lstStyle/>
          <a:p>
            <a:fld id="{28C5AE6A-4152-46AE-9C2E-D1058A83DB55}" type="slidenum">
              <a:rPr lang="en-US" smtClean="0"/>
              <a:t>‹#›</a:t>
            </a:fld>
            <a:endParaRPr lang="en-US"/>
          </a:p>
        </p:txBody>
      </p:sp>
    </p:spTree>
    <p:extLst>
      <p:ext uri="{BB962C8B-B14F-4D97-AF65-F5344CB8AC3E}">
        <p14:creationId xmlns:p14="http://schemas.microsoft.com/office/powerpoint/2010/main" val="2303616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C4C70C-E932-4071-9F5D-7D3D4A49A101}" type="datetime1">
              <a:rPr lang="en-US" smtClean="0"/>
              <a:t>6/3/2018</a:t>
            </a:fld>
            <a:endParaRPr lang="en-US"/>
          </a:p>
        </p:txBody>
      </p:sp>
      <p:sp>
        <p:nvSpPr>
          <p:cNvPr id="4" name="Footer Placeholder 3"/>
          <p:cNvSpPr>
            <a:spLocks noGrp="1"/>
          </p:cNvSpPr>
          <p:nvPr>
            <p:ph type="ftr" sz="quarter" idx="11"/>
          </p:nvPr>
        </p:nvSpPr>
        <p:spPr/>
        <p:txBody>
          <a:bodyPr/>
          <a:lstStyle/>
          <a:p>
            <a:r>
              <a:rPr lang="fr-FR"/>
              <a:t>Quick POS  www.quicklinqs.com  Phone.03024759550 </a:t>
            </a:r>
            <a:endParaRPr lang="en-US"/>
          </a:p>
        </p:txBody>
      </p:sp>
      <p:sp>
        <p:nvSpPr>
          <p:cNvPr id="5" name="Slide Number Placeholder 4"/>
          <p:cNvSpPr>
            <a:spLocks noGrp="1"/>
          </p:cNvSpPr>
          <p:nvPr>
            <p:ph type="sldNum" sz="quarter" idx="12"/>
          </p:nvPr>
        </p:nvSpPr>
        <p:spPr/>
        <p:txBody>
          <a:bodyPr/>
          <a:lstStyle/>
          <a:p>
            <a:fld id="{28C5AE6A-4152-46AE-9C2E-D1058A83DB55}" type="slidenum">
              <a:rPr lang="en-US" smtClean="0"/>
              <a:t>‹#›</a:t>
            </a:fld>
            <a:endParaRPr lang="en-US"/>
          </a:p>
        </p:txBody>
      </p:sp>
    </p:spTree>
    <p:extLst>
      <p:ext uri="{BB962C8B-B14F-4D97-AF65-F5344CB8AC3E}">
        <p14:creationId xmlns:p14="http://schemas.microsoft.com/office/powerpoint/2010/main" val="1503101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3461EC-C069-48CC-91EE-6F9205A511E4}" type="datetime1">
              <a:rPr lang="en-US" smtClean="0"/>
              <a:t>6/3/2018</a:t>
            </a:fld>
            <a:endParaRPr lang="en-US"/>
          </a:p>
        </p:txBody>
      </p:sp>
      <p:sp>
        <p:nvSpPr>
          <p:cNvPr id="3" name="Footer Placeholder 2"/>
          <p:cNvSpPr>
            <a:spLocks noGrp="1"/>
          </p:cNvSpPr>
          <p:nvPr>
            <p:ph type="ftr" sz="quarter" idx="11"/>
          </p:nvPr>
        </p:nvSpPr>
        <p:spPr/>
        <p:txBody>
          <a:bodyPr/>
          <a:lstStyle/>
          <a:p>
            <a:r>
              <a:rPr lang="fr-FR"/>
              <a:t>Quick POS  www.quicklinqs.com  Phone.03024759550 </a:t>
            </a:r>
            <a:endParaRPr lang="en-US"/>
          </a:p>
        </p:txBody>
      </p:sp>
      <p:sp>
        <p:nvSpPr>
          <p:cNvPr id="4" name="Slide Number Placeholder 3"/>
          <p:cNvSpPr>
            <a:spLocks noGrp="1"/>
          </p:cNvSpPr>
          <p:nvPr>
            <p:ph type="sldNum" sz="quarter" idx="12"/>
          </p:nvPr>
        </p:nvSpPr>
        <p:spPr/>
        <p:txBody>
          <a:bodyPr/>
          <a:lstStyle/>
          <a:p>
            <a:fld id="{28C5AE6A-4152-46AE-9C2E-D1058A83DB55}" type="slidenum">
              <a:rPr lang="en-US" smtClean="0"/>
              <a:t>‹#›</a:t>
            </a:fld>
            <a:endParaRPr lang="en-US"/>
          </a:p>
        </p:txBody>
      </p:sp>
    </p:spTree>
    <p:extLst>
      <p:ext uri="{BB962C8B-B14F-4D97-AF65-F5344CB8AC3E}">
        <p14:creationId xmlns:p14="http://schemas.microsoft.com/office/powerpoint/2010/main" val="1620307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5143" y="2133600"/>
            <a:ext cx="1996901" cy="18288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2960665" y="914401"/>
            <a:ext cx="3511472" cy="680720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5143" y="3962400"/>
            <a:ext cx="1996901" cy="24384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21AFCD5-B055-4D2C-89C6-3C103E812FB7}" type="datetime1">
              <a:rPr lang="en-US" smtClean="0"/>
              <a:t>6/3/2018</a:t>
            </a:fld>
            <a:endParaRPr lang="en-US"/>
          </a:p>
        </p:txBody>
      </p:sp>
      <p:sp>
        <p:nvSpPr>
          <p:cNvPr id="6" name="Footer Placeholder 5"/>
          <p:cNvSpPr>
            <a:spLocks noGrp="1"/>
          </p:cNvSpPr>
          <p:nvPr>
            <p:ph type="ftr" sz="quarter" idx="11"/>
          </p:nvPr>
        </p:nvSpPr>
        <p:spPr/>
        <p:txBody>
          <a:bodyPr/>
          <a:lstStyle/>
          <a:p>
            <a:r>
              <a:rPr lang="fr-FR"/>
              <a:t>Quick POS  www.quicklinqs.com  Phone.03024759550 </a:t>
            </a:r>
            <a:endParaRPr lang="en-US"/>
          </a:p>
        </p:txBody>
      </p:sp>
      <p:sp>
        <p:nvSpPr>
          <p:cNvPr id="7" name="Slide Number Placeholder 6"/>
          <p:cNvSpPr>
            <a:spLocks noGrp="1"/>
          </p:cNvSpPr>
          <p:nvPr>
            <p:ph type="sldNum" sz="quarter" idx="12"/>
          </p:nvPr>
        </p:nvSpPr>
        <p:spPr/>
        <p:txBody>
          <a:bodyPr/>
          <a:lstStyle/>
          <a:p>
            <a:fld id="{28C5AE6A-4152-46AE-9C2E-D1058A83DB55}" type="slidenum">
              <a:rPr lang="en-US" smtClean="0"/>
              <a:t>‹#›</a:t>
            </a:fld>
            <a:endParaRPr lang="en-US"/>
          </a:p>
        </p:txBody>
      </p:sp>
    </p:spTree>
    <p:extLst>
      <p:ext uri="{BB962C8B-B14F-4D97-AF65-F5344CB8AC3E}">
        <p14:creationId xmlns:p14="http://schemas.microsoft.com/office/powerpoint/2010/main" val="1823735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4250" y="2336799"/>
            <a:ext cx="3053009" cy="1828800"/>
          </a:xfrm>
        </p:spPr>
        <p:txBody>
          <a:bodyPr anchor="b">
            <a:normAutofit/>
          </a:bodyPr>
          <a:lstStyle>
            <a:lvl1pPr algn="ctr">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4273122" y="1219200"/>
            <a:ext cx="1846028" cy="6096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34250" y="4165599"/>
            <a:ext cx="3053009" cy="24384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74B3C98F-2A94-476E-9FD7-28FE7B27F779}" type="datetime1">
              <a:rPr lang="en-US" smtClean="0"/>
              <a:t>6/3/2018</a:t>
            </a:fld>
            <a:endParaRPr lang="en-US"/>
          </a:p>
        </p:txBody>
      </p:sp>
      <p:sp>
        <p:nvSpPr>
          <p:cNvPr id="6" name="Footer Placeholder 5"/>
          <p:cNvSpPr>
            <a:spLocks noGrp="1"/>
          </p:cNvSpPr>
          <p:nvPr>
            <p:ph type="ftr" sz="quarter" idx="11"/>
          </p:nvPr>
        </p:nvSpPr>
        <p:spPr/>
        <p:txBody>
          <a:bodyPr/>
          <a:lstStyle/>
          <a:p>
            <a:r>
              <a:rPr lang="fr-FR"/>
              <a:t>Quick POS  www.quicklinqs.com  Phone.03024759550 </a:t>
            </a:r>
            <a:endParaRPr lang="en-US"/>
          </a:p>
        </p:txBody>
      </p:sp>
      <p:sp>
        <p:nvSpPr>
          <p:cNvPr id="7" name="Slide Number Placeholder 6"/>
          <p:cNvSpPr>
            <a:spLocks noGrp="1"/>
          </p:cNvSpPr>
          <p:nvPr>
            <p:ph type="sldNum" sz="quarter" idx="12"/>
          </p:nvPr>
        </p:nvSpPr>
        <p:spPr/>
        <p:txBody>
          <a:bodyPr/>
          <a:lstStyle/>
          <a:p>
            <a:fld id="{28C5AE6A-4152-46AE-9C2E-D1058A83DB55}" type="slidenum">
              <a:rPr lang="en-US" smtClean="0"/>
              <a:t>‹#›</a:t>
            </a:fld>
            <a:endParaRPr lang="en-US"/>
          </a:p>
        </p:txBody>
      </p:sp>
    </p:spTree>
    <p:extLst>
      <p:ext uri="{BB962C8B-B14F-4D97-AF65-F5344CB8AC3E}">
        <p14:creationId xmlns:p14="http://schemas.microsoft.com/office/powerpoint/2010/main" val="2673593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1"/>
            <a:ext cx="1599010" cy="9144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736600" y="609601"/>
            <a:ext cx="5778500" cy="26416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36600" y="3556001"/>
            <a:ext cx="5778500" cy="447599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19010" y="8154761"/>
            <a:ext cx="643105" cy="486833"/>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66FCD726-4911-4EAF-9DA7-B866D49248E5}" type="datetime1">
              <a:rPr lang="en-US" smtClean="0"/>
              <a:t>6/3/2018</a:t>
            </a:fld>
            <a:endParaRPr lang="en-US"/>
          </a:p>
        </p:txBody>
      </p:sp>
      <p:sp>
        <p:nvSpPr>
          <p:cNvPr id="5" name="Footer Placeholder 4"/>
          <p:cNvSpPr>
            <a:spLocks noGrp="1"/>
          </p:cNvSpPr>
          <p:nvPr>
            <p:ph type="ftr" sz="quarter" idx="3"/>
          </p:nvPr>
        </p:nvSpPr>
        <p:spPr>
          <a:xfrm>
            <a:off x="1490248" y="8154761"/>
            <a:ext cx="3985888" cy="486833"/>
          </a:xfrm>
          <a:prstGeom prst="rect">
            <a:avLst/>
          </a:prstGeom>
        </p:spPr>
        <p:txBody>
          <a:bodyPr vert="horz" lIns="91440" tIns="45720" rIns="91440" bIns="45720" rtlCol="0" anchor="ctr"/>
          <a:lstStyle>
            <a:lvl1pPr algn="l">
              <a:defRPr sz="750" b="0" i="0">
                <a:solidFill>
                  <a:schemeClr val="tx1"/>
                </a:solidFill>
                <a:effectLst/>
                <a:latin typeface="+mn-lt"/>
              </a:defRPr>
            </a:lvl1pPr>
          </a:lstStyle>
          <a:p>
            <a:r>
              <a:rPr lang="fr-FR"/>
              <a:t>Quick POS  www.quicklinqs.com  Phone.03024759550 </a:t>
            </a:r>
            <a:endParaRPr lang="en-US"/>
          </a:p>
        </p:txBody>
      </p:sp>
      <p:sp>
        <p:nvSpPr>
          <p:cNvPr id="6" name="Slide Number Placeholder 5"/>
          <p:cNvSpPr>
            <a:spLocks noGrp="1"/>
          </p:cNvSpPr>
          <p:nvPr>
            <p:ph type="sldNum" sz="quarter" idx="4"/>
          </p:nvPr>
        </p:nvSpPr>
        <p:spPr>
          <a:xfrm>
            <a:off x="6204988" y="8154761"/>
            <a:ext cx="310112" cy="486833"/>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28C5AE6A-4152-46AE-9C2E-D1058A83DB55}" type="slidenum">
              <a:rPr lang="en-US" smtClean="0"/>
              <a:t>‹#›</a:t>
            </a:fld>
            <a:endParaRPr lang="en-US"/>
          </a:p>
        </p:txBody>
      </p:sp>
    </p:spTree>
    <p:extLst>
      <p:ext uri="{BB962C8B-B14F-4D97-AF65-F5344CB8AC3E}">
        <p14:creationId xmlns:p14="http://schemas.microsoft.com/office/powerpoint/2010/main" val="3301781365"/>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sldNum="0" hdr="0" dt="0"/>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0B4CC-046C-4EE9-A874-3FC25569CA3B}"/>
              </a:ext>
            </a:extLst>
          </p:cNvPr>
          <p:cNvSpPr>
            <a:spLocks noGrp="1"/>
          </p:cNvSpPr>
          <p:nvPr>
            <p:ph type="ctrTitle"/>
          </p:nvPr>
        </p:nvSpPr>
        <p:spPr/>
        <p:txBody>
          <a:bodyPr/>
          <a:lstStyle/>
          <a:p>
            <a:r>
              <a:rPr lang="en-US" dirty="0"/>
              <a:t>Quick Point Of Sales</a:t>
            </a:r>
          </a:p>
        </p:txBody>
      </p:sp>
      <p:sp>
        <p:nvSpPr>
          <p:cNvPr id="3" name="Subtitle 2">
            <a:extLst>
              <a:ext uri="{FF2B5EF4-FFF2-40B4-BE49-F238E27FC236}">
                <a16:creationId xmlns:a16="http://schemas.microsoft.com/office/drawing/2014/main" id="{EA9C59C3-668D-4548-BE6C-33C0AE87FB28}"/>
              </a:ext>
            </a:extLst>
          </p:cNvPr>
          <p:cNvSpPr>
            <a:spLocks noGrp="1"/>
          </p:cNvSpPr>
          <p:nvPr>
            <p:ph type="subTitle" idx="1"/>
          </p:nvPr>
        </p:nvSpPr>
        <p:spPr/>
        <p:txBody>
          <a:bodyPr/>
          <a:lstStyle/>
          <a:p>
            <a:r>
              <a:rPr lang="en-US" dirty="0"/>
              <a:t>Features and Information Brochure</a:t>
            </a:r>
          </a:p>
        </p:txBody>
      </p:sp>
      <p:sp>
        <p:nvSpPr>
          <p:cNvPr id="4" name="Footer Placeholder 3">
            <a:extLst>
              <a:ext uri="{FF2B5EF4-FFF2-40B4-BE49-F238E27FC236}">
                <a16:creationId xmlns:a16="http://schemas.microsoft.com/office/drawing/2014/main" id="{B12FB1CA-4992-4DBE-A775-FDE95ECB1FB6}"/>
              </a:ext>
            </a:extLst>
          </p:cNvPr>
          <p:cNvSpPr>
            <a:spLocks noGrp="1"/>
          </p:cNvSpPr>
          <p:nvPr>
            <p:ph type="ftr" sz="quarter" idx="11"/>
          </p:nvPr>
        </p:nvSpPr>
        <p:spPr>
          <a:xfrm>
            <a:off x="2717799" y="8156448"/>
            <a:ext cx="4297680" cy="457200"/>
          </a:xfrm>
        </p:spPr>
        <p:txBody>
          <a:bodyPr/>
          <a:lstStyle/>
          <a:p>
            <a:r>
              <a:rPr lang="fr-FR" sz="1400">
                <a:ln w="0"/>
                <a:solidFill>
                  <a:schemeClr val="accent1"/>
                </a:solidFill>
                <a:effectLst>
                  <a:outerShdw blurRad="38100" dist="25400" dir="5400000" algn="ctr" rotWithShape="0">
                    <a:srgbClr val="6E747A">
                      <a:alpha val="43000"/>
                    </a:srgbClr>
                  </a:outerShdw>
                </a:effectLst>
              </a:rPr>
              <a:t>Quick POS  www.quicklinqs.com  Phone.03024759550 </a:t>
            </a:r>
            <a:endParaRPr lang="en-US" sz="1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453308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1FE01-4282-4F83-8598-3B79796C584D}"/>
              </a:ext>
            </a:extLst>
          </p:cNvPr>
          <p:cNvSpPr>
            <a:spLocks noGrp="1"/>
          </p:cNvSpPr>
          <p:nvPr>
            <p:ph type="title"/>
          </p:nvPr>
        </p:nvSpPr>
        <p:spPr>
          <a:xfrm>
            <a:off x="736600" y="609601"/>
            <a:ext cx="5778500" cy="733424"/>
          </a:xfrm>
        </p:spPr>
        <p:txBody>
          <a:bodyPr>
            <a:normAutofit/>
          </a:bodyPr>
          <a:lstStyle/>
          <a:p>
            <a:endParaRPr lang="en-US" sz="3200" dirty="0"/>
          </a:p>
        </p:txBody>
      </p:sp>
      <p:sp>
        <p:nvSpPr>
          <p:cNvPr id="5" name="Footer Placeholder 3">
            <a:extLst>
              <a:ext uri="{FF2B5EF4-FFF2-40B4-BE49-F238E27FC236}">
                <a16:creationId xmlns:a16="http://schemas.microsoft.com/office/drawing/2014/main" id="{7B08D451-0192-4FE9-8675-77FE085D31E6}"/>
              </a:ext>
            </a:extLst>
          </p:cNvPr>
          <p:cNvSpPr txBox="1">
            <a:spLocks/>
          </p:cNvSpPr>
          <p:nvPr/>
        </p:nvSpPr>
        <p:spPr>
          <a:xfrm>
            <a:off x="2717799" y="8156448"/>
            <a:ext cx="4297680" cy="457200"/>
          </a:xfrm>
          <a:prstGeom prst="rect">
            <a:avLst/>
          </a:prstGeom>
        </p:spPr>
        <p:txBody>
          <a:bodyPr vert="horz" lIns="91440" tIns="45720" rIns="91440" bIns="45720" rtlCol="0" anchor="ctr"/>
          <a:lstStyle>
            <a:defPPr>
              <a:defRPr lang="en-US"/>
            </a:defPPr>
            <a:lvl1pPr marL="0" algn="l" defTabSz="457200" rtl="0" eaLnBrk="1" latinLnBrk="0" hangingPunct="1">
              <a:defRPr sz="75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FR" sz="1400">
                <a:ln w="0"/>
                <a:solidFill>
                  <a:schemeClr val="accent1"/>
                </a:solidFill>
                <a:effectLst>
                  <a:outerShdw blurRad="38100" dist="25400" dir="5400000" algn="ctr" rotWithShape="0">
                    <a:srgbClr val="6E747A">
                      <a:alpha val="43000"/>
                    </a:srgbClr>
                  </a:outerShdw>
                </a:effectLst>
              </a:rPr>
              <a:t>Quick POS  www.quicklinqs.com  Phone.03024759550 </a:t>
            </a:r>
            <a:endParaRPr lang="en-US" sz="1400" dirty="0">
              <a:ln w="0"/>
              <a:solidFill>
                <a:schemeClr val="accent1"/>
              </a:solidFill>
              <a:effectLst>
                <a:outerShdw blurRad="38100" dist="25400" dir="5400000" algn="ctr" rotWithShape="0">
                  <a:srgbClr val="6E747A">
                    <a:alpha val="43000"/>
                  </a:srgbClr>
                </a:outerShdw>
              </a:effectLst>
            </a:endParaRPr>
          </a:p>
        </p:txBody>
      </p:sp>
      <p:pic>
        <p:nvPicPr>
          <p:cNvPr id="18" name="Picture 17">
            <a:extLst>
              <a:ext uri="{FF2B5EF4-FFF2-40B4-BE49-F238E27FC236}">
                <a16:creationId xmlns:a16="http://schemas.microsoft.com/office/drawing/2014/main" id="{84BCC431-79D5-4013-885B-CD5EEF7B6E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599" y="1272594"/>
            <a:ext cx="5778500" cy="2988439"/>
          </a:xfrm>
          <a:prstGeom prst="rect">
            <a:avLst/>
          </a:prstGeom>
        </p:spPr>
      </p:pic>
      <p:pic>
        <p:nvPicPr>
          <p:cNvPr id="20" name="Picture 19">
            <a:extLst>
              <a:ext uri="{FF2B5EF4-FFF2-40B4-BE49-F238E27FC236}">
                <a16:creationId xmlns:a16="http://schemas.microsoft.com/office/drawing/2014/main" id="{A91BCC8D-29C0-4C17-A834-C9307793D9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599" y="4657110"/>
            <a:ext cx="5778499" cy="3009653"/>
          </a:xfrm>
          <a:prstGeom prst="rect">
            <a:avLst/>
          </a:prstGeom>
        </p:spPr>
      </p:pic>
      <p:sp>
        <p:nvSpPr>
          <p:cNvPr id="21" name="TextBox 20">
            <a:extLst>
              <a:ext uri="{FF2B5EF4-FFF2-40B4-BE49-F238E27FC236}">
                <a16:creationId xmlns:a16="http://schemas.microsoft.com/office/drawing/2014/main" id="{12393561-C1E2-4230-994C-E3363D2AB854}"/>
              </a:ext>
            </a:extLst>
          </p:cNvPr>
          <p:cNvSpPr txBox="1"/>
          <p:nvPr/>
        </p:nvSpPr>
        <p:spPr>
          <a:xfrm>
            <a:off x="3060444" y="4273421"/>
            <a:ext cx="1133669" cy="369332"/>
          </a:xfrm>
          <a:prstGeom prst="rect">
            <a:avLst/>
          </a:prstGeom>
          <a:noFill/>
        </p:spPr>
        <p:txBody>
          <a:bodyPr wrap="square" rtlCol="0">
            <a:spAutoFit/>
          </a:bodyPr>
          <a:lstStyle/>
          <a:p>
            <a:r>
              <a:rPr lang="en-US" dirty="0"/>
              <a:t>Purchase</a:t>
            </a:r>
          </a:p>
        </p:txBody>
      </p:sp>
      <p:sp>
        <p:nvSpPr>
          <p:cNvPr id="22" name="TextBox 21">
            <a:extLst>
              <a:ext uri="{FF2B5EF4-FFF2-40B4-BE49-F238E27FC236}">
                <a16:creationId xmlns:a16="http://schemas.microsoft.com/office/drawing/2014/main" id="{EAFFB292-D22B-46E2-AE83-5ED4DB18B37C}"/>
              </a:ext>
            </a:extLst>
          </p:cNvPr>
          <p:cNvSpPr txBox="1"/>
          <p:nvPr/>
        </p:nvSpPr>
        <p:spPr>
          <a:xfrm>
            <a:off x="3250165" y="7691538"/>
            <a:ext cx="1247188" cy="369332"/>
          </a:xfrm>
          <a:prstGeom prst="rect">
            <a:avLst/>
          </a:prstGeom>
          <a:noFill/>
        </p:spPr>
        <p:txBody>
          <a:bodyPr wrap="square" rtlCol="0">
            <a:spAutoFit/>
          </a:bodyPr>
          <a:lstStyle/>
          <a:p>
            <a:r>
              <a:rPr lang="en-US" dirty="0"/>
              <a:t>Sale</a:t>
            </a:r>
          </a:p>
        </p:txBody>
      </p:sp>
    </p:spTree>
    <p:extLst>
      <p:ext uri="{BB962C8B-B14F-4D97-AF65-F5344CB8AC3E}">
        <p14:creationId xmlns:p14="http://schemas.microsoft.com/office/powerpoint/2010/main" val="1144383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1FE01-4282-4F83-8598-3B79796C584D}"/>
              </a:ext>
            </a:extLst>
          </p:cNvPr>
          <p:cNvSpPr>
            <a:spLocks noGrp="1"/>
          </p:cNvSpPr>
          <p:nvPr>
            <p:ph type="title"/>
          </p:nvPr>
        </p:nvSpPr>
        <p:spPr>
          <a:xfrm>
            <a:off x="736600" y="609601"/>
            <a:ext cx="5778500" cy="733424"/>
          </a:xfrm>
        </p:spPr>
        <p:txBody>
          <a:bodyPr>
            <a:normAutofit/>
          </a:bodyPr>
          <a:lstStyle/>
          <a:p>
            <a:endParaRPr lang="en-US" sz="3200" dirty="0"/>
          </a:p>
        </p:txBody>
      </p:sp>
      <p:sp>
        <p:nvSpPr>
          <p:cNvPr id="5" name="Footer Placeholder 3">
            <a:extLst>
              <a:ext uri="{FF2B5EF4-FFF2-40B4-BE49-F238E27FC236}">
                <a16:creationId xmlns:a16="http://schemas.microsoft.com/office/drawing/2014/main" id="{7B08D451-0192-4FE9-8675-77FE085D31E6}"/>
              </a:ext>
            </a:extLst>
          </p:cNvPr>
          <p:cNvSpPr txBox="1">
            <a:spLocks/>
          </p:cNvSpPr>
          <p:nvPr/>
        </p:nvSpPr>
        <p:spPr>
          <a:xfrm>
            <a:off x="2717799" y="8156448"/>
            <a:ext cx="4297680" cy="457200"/>
          </a:xfrm>
          <a:prstGeom prst="rect">
            <a:avLst/>
          </a:prstGeom>
        </p:spPr>
        <p:txBody>
          <a:bodyPr vert="horz" lIns="91440" tIns="45720" rIns="91440" bIns="45720" rtlCol="0" anchor="ctr"/>
          <a:lstStyle>
            <a:defPPr>
              <a:defRPr lang="en-US"/>
            </a:defPPr>
            <a:lvl1pPr marL="0" algn="l" defTabSz="457200" rtl="0" eaLnBrk="1" latinLnBrk="0" hangingPunct="1">
              <a:defRPr sz="75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FR" sz="1400">
                <a:ln w="0"/>
                <a:solidFill>
                  <a:schemeClr val="accent1"/>
                </a:solidFill>
                <a:effectLst>
                  <a:outerShdw blurRad="38100" dist="25400" dir="5400000" algn="ctr" rotWithShape="0">
                    <a:srgbClr val="6E747A">
                      <a:alpha val="43000"/>
                    </a:srgbClr>
                  </a:outerShdw>
                </a:effectLst>
              </a:rPr>
              <a:t>Quick POS  www.quicklinqs.com  Phone.03024759550 </a:t>
            </a:r>
            <a:endParaRPr lang="en-US" sz="1400" dirty="0">
              <a:ln w="0"/>
              <a:solidFill>
                <a:schemeClr val="accent1"/>
              </a:solidFill>
              <a:effectLst>
                <a:outerShdw blurRad="38100" dist="25400" dir="5400000" algn="ctr" rotWithShape="0">
                  <a:srgbClr val="6E747A">
                    <a:alpha val="43000"/>
                  </a:srgbClr>
                </a:outerShdw>
              </a:effectLst>
            </a:endParaRPr>
          </a:p>
        </p:txBody>
      </p:sp>
      <p:pic>
        <p:nvPicPr>
          <p:cNvPr id="10" name="Content Placeholder 9">
            <a:extLst>
              <a:ext uri="{FF2B5EF4-FFF2-40B4-BE49-F238E27FC236}">
                <a16:creationId xmlns:a16="http://schemas.microsoft.com/office/drawing/2014/main" id="{619535A2-B302-46F3-8EBE-F13B0FC8FA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6599" y="1253629"/>
            <a:ext cx="5778499" cy="3019792"/>
          </a:xfrm>
        </p:spPr>
      </p:pic>
      <p:pic>
        <p:nvPicPr>
          <p:cNvPr id="16" name="Picture 15">
            <a:extLst>
              <a:ext uri="{FF2B5EF4-FFF2-40B4-BE49-F238E27FC236}">
                <a16:creationId xmlns:a16="http://schemas.microsoft.com/office/drawing/2014/main" id="{5A94CBD6-E902-43C3-AFFB-B6FE7CC777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598" y="4659086"/>
            <a:ext cx="5778499" cy="3051119"/>
          </a:xfrm>
          <a:prstGeom prst="rect">
            <a:avLst/>
          </a:prstGeom>
        </p:spPr>
      </p:pic>
      <p:sp>
        <p:nvSpPr>
          <p:cNvPr id="21" name="TextBox 20">
            <a:extLst>
              <a:ext uri="{FF2B5EF4-FFF2-40B4-BE49-F238E27FC236}">
                <a16:creationId xmlns:a16="http://schemas.microsoft.com/office/drawing/2014/main" id="{12393561-C1E2-4230-994C-E3363D2AB854}"/>
              </a:ext>
            </a:extLst>
          </p:cNvPr>
          <p:cNvSpPr txBox="1"/>
          <p:nvPr/>
        </p:nvSpPr>
        <p:spPr>
          <a:xfrm>
            <a:off x="3060444" y="4273421"/>
            <a:ext cx="1133669" cy="369332"/>
          </a:xfrm>
          <a:prstGeom prst="rect">
            <a:avLst/>
          </a:prstGeom>
          <a:noFill/>
        </p:spPr>
        <p:txBody>
          <a:bodyPr wrap="square" rtlCol="0">
            <a:spAutoFit/>
          </a:bodyPr>
          <a:lstStyle/>
          <a:p>
            <a:r>
              <a:rPr lang="en-US" dirty="0"/>
              <a:t>Customer</a:t>
            </a:r>
          </a:p>
        </p:txBody>
      </p:sp>
      <p:sp>
        <p:nvSpPr>
          <p:cNvPr id="22" name="TextBox 21">
            <a:extLst>
              <a:ext uri="{FF2B5EF4-FFF2-40B4-BE49-F238E27FC236}">
                <a16:creationId xmlns:a16="http://schemas.microsoft.com/office/drawing/2014/main" id="{EAFFB292-D22B-46E2-AE83-5ED4DB18B37C}"/>
              </a:ext>
            </a:extLst>
          </p:cNvPr>
          <p:cNvSpPr txBox="1"/>
          <p:nvPr/>
        </p:nvSpPr>
        <p:spPr>
          <a:xfrm>
            <a:off x="3250165" y="7691538"/>
            <a:ext cx="1247188" cy="369332"/>
          </a:xfrm>
          <a:prstGeom prst="rect">
            <a:avLst/>
          </a:prstGeom>
          <a:noFill/>
        </p:spPr>
        <p:txBody>
          <a:bodyPr wrap="square" rtlCol="0">
            <a:spAutoFit/>
          </a:bodyPr>
          <a:lstStyle/>
          <a:p>
            <a:r>
              <a:rPr lang="en-US" dirty="0"/>
              <a:t>Product</a:t>
            </a:r>
          </a:p>
        </p:txBody>
      </p:sp>
    </p:spTree>
    <p:extLst>
      <p:ext uri="{BB962C8B-B14F-4D97-AF65-F5344CB8AC3E}">
        <p14:creationId xmlns:p14="http://schemas.microsoft.com/office/powerpoint/2010/main" val="1285314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1FE01-4282-4F83-8598-3B79796C584D}"/>
              </a:ext>
            </a:extLst>
          </p:cNvPr>
          <p:cNvSpPr>
            <a:spLocks noGrp="1"/>
          </p:cNvSpPr>
          <p:nvPr>
            <p:ph type="title"/>
          </p:nvPr>
        </p:nvSpPr>
        <p:spPr>
          <a:xfrm>
            <a:off x="736600" y="609601"/>
            <a:ext cx="5778500" cy="733424"/>
          </a:xfrm>
        </p:spPr>
        <p:txBody>
          <a:bodyPr/>
          <a:lstStyle/>
          <a:p>
            <a:r>
              <a:rPr lang="en-US" dirty="0"/>
              <a:t>Contents</a:t>
            </a:r>
          </a:p>
        </p:txBody>
      </p:sp>
      <p:sp>
        <p:nvSpPr>
          <p:cNvPr id="3" name="Content Placeholder 2">
            <a:extLst>
              <a:ext uri="{FF2B5EF4-FFF2-40B4-BE49-F238E27FC236}">
                <a16:creationId xmlns:a16="http://schemas.microsoft.com/office/drawing/2014/main" id="{1232948A-0AB1-49E7-8DE2-282CEB044B0B}"/>
              </a:ext>
            </a:extLst>
          </p:cNvPr>
          <p:cNvSpPr>
            <a:spLocks noGrp="1"/>
          </p:cNvSpPr>
          <p:nvPr>
            <p:ph idx="1"/>
          </p:nvPr>
        </p:nvSpPr>
        <p:spPr>
          <a:xfrm>
            <a:off x="736600" y="1581150"/>
            <a:ext cx="5778500" cy="5324476"/>
          </a:xfrm>
        </p:spPr>
        <p:txBody>
          <a:bodyPr anchor="t">
            <a:normAutofit/>
          </a:bodyPr>
          <a:lstStyle/>
          <a:p>
            <a:r>
              <a:rPr lang="en-US" sz="1400" dirty="0"/>
              <a:t>Company Profile</a:t>
            </a:r>
          </a:p>
          <a:p>
            <a:r>
              <a:rPr lang="en-US" sz="1400" dirty="0"/>
              <a:t>QuickPOS Introduction</a:t>
            </a:r>
          </a:p>
          <a:p>
            <a:r>
              <a:rPr lang="en-US" sz="1400" dirty="0"/>
              <a:t>QuickPOS in different business</a:t>
            </a:r>
          </a:p>
          <a:p>
            <a:r>
              <a:rPr lang="en-US" sz="1400" dirty="0"/>
              <a:t>QuickPOS Features</a:t>
            </a:r>
          </a:p>
          <a:p>
            <a:r>
              <a:rPr lang="en-US" sz="1400" dirty="0"/>
              <a:t>Demo Images</a:t>
            </a:r>
          </a:p>
          <a:p>
            <a:endParaRPr lang="en-US" sz="1400" dirty="0"/>
          </a:p>
        </p:txBody>
      </p:sp>
      <p:sp>
        <p:nvSpPr>
          <p:cNvPr id="5" name="Footer Placeholder 3">
            <a:extLst>
              <a:ext uri="{FF2B5EF4-FFF2-40B4-BE49-F238E27FC236}">
                <a16:creationId xmlns:a16="http://schemas.microsoft.com/office/drawing/2014/main" id="{7B08D451-0192-4FE9-8675-77FE085D31E6}"/>
              </a:ext>
            </a:extLst>
          </p:cNvPr>
          <p:cNvSpPr txBox="1">
            <a:spLocks/>
          </p:cNvSpPr>
          <p:nvPr/>
        </p:nvSpPr>
        <p:spPr>
          <a:xfrm>
            <a:off x="2717799" y="8156448"/>
            <a:ext cx="4297680" cy="457200"/>
          </a:xfrm>
          <a:prstGeom prst="rect">
            <a:avLst/>
          </a:prstGeom>
        </p:spPr>
        <p:txBody>
          <a:bodyPr vert="horz" lIns="91440" tIns="45720" rIns="91440" bIns="45720" rtlCol="0" anchor="ctr"/>
          <a:lstStyle>
            <a:defPPr>
              <a:defRPr lang="en-US"/>
            </a:defPPr>
            <a:lvl1pPr marL="0" algn="l" defTabSz="457200" rtl="0" eaLnBrk="1" latinLnBrk="0" hangingPunct="1">
              <a:defRPr sz="75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FR" sz="1400">
                <a:ln w="0"/>
                <a:solidFill>
                  <a:schemeClr val="accent1"/>
                </a:solidFill>
                <a:effectLst>
                  <a:outerShdw blurRad="38100" dist="25400" dir="5400000" algn="ctr" rotWithShape="0">
                    <a:srgbClr val="6E747A">
                      <a:alpha val="43000"/>
                    </a:srgbClr>
                  </a:outerShdw>
                </a:effectLst>
              </a:rPr>
              <a:t>Quick POS  www.quicklinqs.com  Phone.03024759550 </a:t>
            </a:r>
            <a:endParaRPr lang="en-US" sz="1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797294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1FE01-4282-4F83-8598-3B79796C584D}"/>
              </a:ext>
            </a:extLst>
          </p:cNvPr>
          <p:cNvSpPr>
            <a:spLocks noGrp="1"/>
          </p:cNvSpPr>
          <p:nvPr>
            <p:ph type="title"/>
          </p:nvPr>
        </p:nvSpPr>
        <p:spPr>
          <a:xfrm>
            <a:off x="736600" y="609601"/>
            <a:ext cx="5778500" cy="733424"/>
          </a:xfrm>
        </p:spPr>
        <p:txBody>
          <a:bodyPr/>
          <a:lstStyle/>
          <a:p>
            <a:r>
              <a:rPr lang="en-US" sz="3200" dirty="0"/>
              <a:t>Company Profile</a:t>
            </a:r>
          </a:p>
        </p:txBody>
      </p:sp>
      <p:sp>
        <p:nvSpPr>
          <p:cNvPr id="3" name="Content Placeholder 2">
            <a:extLst>
              <a:ext uri="{FF2B5EF4-FFF2-40B4-BE49-F238E27FC236}">
                <a16:creationId xmlns:a16="http://schemas.microsoft.com/office/drawing/2014/main" id="{1232948A-0AB1-49E7-8DE2-282CEB044B0B}"/>
              </a:ext>
            </a:extLst>
          </p:cNvPr>
          <p:cNvSpPr>
            <a:spLocks noGrp="1"/>
          </p:cNvSpPr>
          <p:nvPr>
            <p:ph idx="1"/>
          </p:nvPr>
        </p:nvSpPr>
        <p:spPr>
          <a:xfrm>
            <a:off x="736600" y="1581149"/>
            <a:ext cx="5778500" cy="6464095"/>
          </a:xfrm>
        </p:spPr>
        <p:txBody>
          <a:bodyPr anchor="t">
            <a:normAutofit fontScale="70000" lnSpcReduction="20000"/>
          </a:bodyPr>
          <a:lstStyle/>
          <a:p>
            <a:pPr marL="0" indent="0">
              <a:buNone/>
            </a:pPr>
            <a:r>
              <a:rPr lang="en-US" sz="1400" dirty="0"/>
              <a:t>Quicklinqs was established in 2015 to provide information technology solutions for small to medium-sized businesses. Our mission from the very first day has been to cultivate professional relationships with our clients to provide effective and reliable information technology solutions for their needs. The team at Quicklinqs is equipped with a highly developed skillset. At Quicklinqs, we guarantee rapid, reliable and robust information technology solutions that work.</a:t>
            </a:r>
          </a:p>
          <a:p>
            <a:pPr marL="0" indent="0">
              <a:buNone/>
            </a:pPr>
            <a:endParaRPr lang="en-US" sz="1400" dirty="0"/>
          </a:p>
          <a:p>
            <a:pPr marL="0" indent="0">
              <a:buNone/>
            </a:pPr>
            <a:r>
              <a:rPr lang="en-US" sz="1400" b="1" u="sng" dirty="0"/>
              <a:t>Quicklinqs Services:</a:t>
            </a:r>
          </a:p>
          <a:p>
            <a:r>
              <a:rPr lang="en-MY" sz="1400" dirty="0"/>
              <a:t>Website, Software &amp; Mobile Apps development</a:t>
            </a:r>
            <a:endParaRPr lang="en-US" sz="1400" dirty="0"/>
          </a:p>
          <a:p>
            <a:pPr lvl="0"/>
            <a:r>
              <a:rPr lang="en-MY" sz="1400" dirty="0"/>
              <a:t>Corporate/Branded SMS</a:t>
            </a:r>
            <a:endParaRPr lang="en-US" sz="1400" dirty="0"/>
          </a:p>
          <a:p>
            <a:pPr lvl="0"/>
            <a:r>
              <a:rPr lang="en-MY" sz="1400" dirty="0"/>
              <a:t>Digital Marketing &amp; SEO</a:t>
            </a:r>
            <a:endParaRPr lang="en-US" sz="1400" dirty="0"/>
          </a:p>
          <a:p>
            <a:r>
              <a:rPr lang="en-MY" sz="1400" dirty="0"/>
              <a:t>Ecommerce &amp; Online Sales Management</a:t>
            </a:r>
            <a:endParaRPr lang="en-US" sz="1400" dirty="0"/>
          </a:p>
          <a:p>
            <a:pPr lvl="0"/>
            <a:r>
              <a:rPr lang="en-MY" sz="1400" dirty="0"/>
              <a:t>IT support </a:t>
            </a:r>
            <a:endParaRPr lang="en-US" sz="1400" dirty="0"/>
          </a:p>
          <a:p>
            <a:pPr lvl="0"/>
            <a:r>
              <a:rPr lang="en-MY" sz="1400" dirty="0"/>
              <a:t>Domain and Hosting</a:t>
            </a:r>
          </a:p>
          <a:p>
            <a:pPr lvl="0"/>
            <a:endParaRPr lang="en-MY" sz="1400" dirty="0"/>
          </a:p>
          <a:p>
            <a:pPr marL="0" indent="0">
              <a:buNone/>
            </a:pPr>
            <a:r>
              <a:rPr lang="en-US" sz="1400" b="1" u="sng" dirty="0"/>
              <a:t>Quicklinqs Products:</a:t>
            </a:r>
          </a:p>
          <a:p>
            <a:pPr lvl="0"/>
            <a:r>
              <a:rPr lang="en-MY" sz="1400" dirty="0"/>
              <a:t>QuickPOS Personal edition</a:t>
            </a:r>
          </a:p>
          <a:p>
            <a:pPr lvl="0"/>
            <a:r>
              <a:rPr lang="en-MY" sz="1400" dirty="0"/>
              <a:t>QuickPOS Enterprise edition</a:t>
            </a:r>
          </a:p>
          <a:p>
            <a:pPr lvl="0"/>
            <a:r>
              <a:rPr lang="en-MY" sz="1400" dirty="0"/>
              <a:t>QuickLease</a:t>
            </a:r>
          </a:p>
          <a:p>
            <a:pPr lvl="0"/>
            <a:r>
              <a:rPr lang="en-MY" sz="1400" dirty="0"/>
              <a:t>QuickAccounts</a:t>
            </a:r>
          </a:p>
          <a:p>
            <a:pPr marL="0" lvl="0" indent="0">
              <a:buNone/>
            </a:pPr>
            <a:endParaRPr lang="en-MY" sz="1400" b="1" u="sng" dirty="0"/>
          </a:p>
          <a:p>
            <a:pPr marL="0" indent="0">
              <a:buNone/>
            </a:pPr>
            <a:r>
              <a:rPr lang="en-US" sz="1400" b="1" u="sng" dirty="0"/>
              <a:t>Quicklinqs Customers:</a:t>
            </a:r>
            <a:endParaRPr lang="en-MY" sz="1400" b="1" u="sng" dirty="0"/>
          </a:p>
          <a:p>
            <a:r>
              <a:rPr lang="en-MY" sz="1400" dirty="0"/>
              <a:t>Letter First </a:t>
            </a:r>
            <a:r>
              <a:rPr lang="en-MY" sz="1400" dirty="0" err="1"/>
              <a:t>Gmbh</a:t>
            </a:r>
            <a:r>
              <a:rPr lang="en-MY" sz="1400" dirty="0"/>
              <a:t> (Germany)</a:t>
            </a:r>
            <a:endParaRPr lang="en-US" sz="1400" dirty="0"/>
          </a:p>
          <a:p>
            <a:r>
              <a:rPr lang="en-MY" sz="1400" dirty="0" err="1"/>
              <a:t>Amanat</a:t>
            </a:r>
            <a:r>
              <a:rPr lang="en-MY" sz="1400" dirty="0"/>
              <a:t> Pak (Malaysia)</a:t>
            </a:r>
            <a:endParaRPr lang="en-US" sz="1400" dirty="0"/>
          </a:p>
          <a:p>
            <a:r>
              <a:rPr lang="en-MY" sz="1400" dirty="0"/>
              <a:t>Byeyle.de (Germany)</a:t>
            </a:r>
            <a:endParaRPr lang="en-US" sz="1400" dirty="0"/>
          </a:p>
          <a:p>
            <a:r>
              <a:rPr lang="en-MY" sz="1400" dirty="0"/>
              <a:t>3 Brothers Restaurants Chain (Pakistan)</a:t>
            </a:r>
            <a:endParaRPr lang="en-US" sz="1400" dirty="0"/>
          </a:p>
          <a:p>
            <a:r>
              <a:rPr lang="en-MY" sz="1400" dirty="0" err="1"/>
              <a:t>Inam</a:t>
            </a:r>
            <a:r>
              <a:rPr lang="en-MY" sz="1400" dirty="0"/>
              <a:t> Cosmetic Stores (Pakistan)</a:t>
            </a:r>
            <a:endParaRPr lang="en-US" sz="1400" dirty="0"/>
          </a:p>
          <a:p>
            <a:r>
              <a:rPr lang="en-MY" sz="1400" dirty="0" err="1"/>
              <a:t>AladinScan</a:t>
            </a:r>
            <a:r>
              <a:rPr lang="en-MY" sz="1400" dirty="0"/>
              <a:t> (Kuwait)</a:t>
            </a:r>
            <a:endParaRPr lang="en-US" sz="1400" dirty="0"/>
          </a:p>
          <a:p>
            <a:r>
              <a:rPr lang="en-MY" sz="1400" dirty="0" err="1"/>
              <a:t>Aewaa</a:t>
            </a:r>
            <a:r>
              <a:rPr lang="en-MY" sz="1400" dirty="0"/>
              <a:t> (Kuwait)</a:t>
            </a:r>
          </a:p>
          <a:p>
            <a:r>
              <a:rPr lang="en-MY" sz="1400" dirty="0" err="1"/>
              <a:t>Taisty</a:t>
            </a:r>
            <a:r>
              <a:rPr lang="en-MY" sz="1400" dirty="0"/>
              <a:t> (Pakistan)</a:t>
            </a:r>
          </a:p>
          <a:p>
            <a:r>
              <a:rPr lang="en-MY" sz="1400" dirty="0"/>
              <a:t>Jan Group (Pakistan)</a:t>
            </a:r>
          </a:p>
          <a:p>
            <a:r>
              <a:rPr lang="en-MY" sz="1400" dirty="0"/>
              <a:t>CJS Co (Pakistan)</a:t>
            </a:r>
          </a:p>
          <a:p>
            <a:pPr lvl="0"/>
            <a:endParaRPr lang="en-MY" sz="1400" dirty="0"/>
          </a:p>
          <a:p>
            <a:pPr marL="0" lvl="0" indent="0">
              <a:buNone/>
            </a:pPr>
            <a:endParaRPr lang="en-US" sz="1400" dirty="0"/>
          </a:p>
          <a:p>
            <a:pPr marL="0" lv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p:txBody>
      </p:sp>
      <p:sp>
        <p:nvSpPr>
          <p:cNvPr id="5" name="Footer Placeholder 3">
            <a:extLst>
              <a:ext uri="{FF2B5EF4-FFF2-40B4-BE49-F238E27FC236}">
                <a16:creationId xmlns:a16="http://schemas.microsoft.com/office/drawing/2014/main" id="{7B08D451-0192-4FE9-8675-77FE085D31E6}"/>
              </a:ext>
            </a:extLst>
          </p:cNvPr>
          <p:cNvSpPr txBox="1">
            <a:spLocks/>
          </p:cNvSpPr>
          <p:nvPr/>
        </p:nvSpPr>
        <p:spPr>
          <a:xfrm>
            <a:off x="2717799" y="8156448"/>
            <a:ext cx="4297680" cy="457200"/>
          </a:xfrm>
          <a:prstGeom prst="rect">
            <a:avLst/>
          </a:prstGeom>
        </p:spPr>
        <p:txBody>
          <a:bodyPr vert="horz" lIns="91440" tIns="45720" rIns="91440" bIns="45720" rtlCol="0" anchor="ctr"/>
          <a:lstStyle>
            <a:defPPr>
              <a:defRPr lang="en-US"/>
            </a:defPPr>
            <a:lvl1pPr marL="0" algn="l" defTabSz="457200" rtl="0" eaLnBrk="1" latinLnBrk="0" hangingPunct="1">
              <a:defRPr sz="75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FR" sz="1400">
                <a:ln w="0"/>
                <a:solidFill>
                  <a:schemeClr val="accent1"/>
                </a:solidFill>
                <a:effectLst>
                  <a:outerShdw blurRad="38100" dist="25400" dir="5400000" algn="ctr" rotWithShape="0">
                    <a:srgbClr val="6E747A">
                      <a:alpha val="43000"/>
                    </a:srgbClr>
                  </a:outerShdw>
                </a:effectLst>
              </a:rPr>
              <a:t>Quick POS  www.quicklinqs.com  Phone.03024759550 </a:t>
            </a:r>
            <a:endParaRPr lang="en-US" sz="1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38790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1FE01-4282-4F83-8598-3B79796C584D}"/>
              </a:ext>
            </a:extLst>
          </p:cNvPr>
          <p:cNvSpPr>
            <a:spLocks noGrp="1"/>
          </p:cNvSpPr>
          <p:nvPr>
            <p:ph type="title"/>
          </p:nvPr>
        </p:nvSpPr>
        <p:spPr>
          <a:xfrm>
            <a:off x="736600" y="609601"/>
            <a:ext cx="5778500" cy="733424"/>
          </a:xfrm>
        </p:spPr>
        <p:txBody>
          <a:bodyPr/>
          <a:lstStyle/>
          <a:p>
            <a:r>
              <a:rPr lang="en-US" sz="3200" dirty="0"/>
              <a:t>QuickPOS Introduction</a:t>
            </a:r>
          </a:p>
        </p:txBody>
      </p:sp>
      <p:sp>
        <p:nvSpPr>
          <p:cNvPr id="3" name="Content Placeholder 2">
            <a:extLst>
              <a:ext uri="{FF2B5EF4-FFF2-40B4-BE49-F238E27FC236}">
                <a16:creationId xmlns:a16="http://schemas.microsoft.com/office/drawing/2014/main" id="{1232948A-0AB1-49E7-8DE2-282CEB044B0B}"/>
              </a:ext>
            </a:extLst>
          </p:cNvPr>
          <p:cNvSpPr>
            <a:spLocks noGrp="1"/>
          </p:cNvSpPr>
          <p:nvPr>
            <p:ph idx="1"/>
          </p:nvPr>
        </p:nvSpPr>
        <p:spPr>
          <a:xfrm>
            <a:off x="736600" y="1581150"/>
            <a:ext cx="5778500" cy="5324476"/>
          </a:xfrm>
        </p:spPr>
        <p:txBody>
          <a:bodyPr anchor="t">
            <a:normAutofit lnSpcReduction="10000"/>
          </a:bodyPr>
          <a:lstStyle/>
          <a:p>
            <a:pPr marL="0" lvl="0" indent="0">
              <a:buNone/>
            </a:pPr>
            <a:r>
              <a:rPr lang="en-US" dirty="0"/>
              <a:t>QuickPOS includes a comprehensive list of features that are ideally suited for quick service. Make quick and easy sales, manage your loyalty program and inventory all from your computer, smartphone or tablet.</a:t>
            </a:r>
          </a:p>
          <a:p>
            <a:pPr marL="0" indent="0" fontAlgn="base">
              <a:buNone/>
            </a:pPr>
            <a:r>
              <a:rPr lang="en-US" dirty="0"/>
              <a:t>Build your customer base and stay in touch. Send messages and e-receipts to your customers and collect valuable feedback.</a:t>
            </a:r>
          </a:p>
          <a:p>
            <a:pPr marL="0" indent="0" fontAlgn="base">
              <a:buNone/>
            </a:pPr>
            <a:r>
              <a:rPr lang="en-US" dirty="0"/>
              <a:t>Make informed business decisions based on visual analytical reports. Retrieve your sales report and track your business growth. Pay monthly, with no string attached. Subscribe longer to save more.</a:t>
            </a:r>
          </a:p>
          <a:p>
            <a:pPr marL="0" indent="0">
              <a:buNone/>
            </a:pPr>
            <a:r>
              <a:rPr lang="en-US" dirty="0"/>
              <a:t>Whether you’re in retail or wholesale, Inventory is one of your biggest expenses. Can you afford not to manage it effectively? QuickPOS helps you understand cost of goods sold and stock movement. You can strategically order stock to keep up with demand without overstocking. From a single inventory, sell your stock in-store and online. See your inventory count updated in real time.</a:t>
            </a:r>
          </a:p>
        </p:txBody>
      </p:sp>
      <p:sp>
        <p:nvSpPr>
          <p:cNvPr id="5" name="Footer Placeholder 3">
            <a:extLst>
              <a:ext uri="{FF2B5EF4-FFF2-40B4-BE49-F238E27FC236}">
                <a16:creationId xmlns:a16="http://schemas.microsoft.com/office/drawing/2014/main" id="{7B08D451-0192-4FE9-8675-77FE085D31E6}"/>
              </a:ext>
            </a:extLst>
          </p:cNvPr>
          <p:cNvSpPr txBox="1">
            <a:spLocks/>
          </p:cNvSpPr>
          <p:nvPr/>
        </p:nvSpPr>
        <p:spPr>
          <a:xfrm>
            <a:off x="2717799" y="8156448"/>
            <a:ext cx="4297680" cy="457200"/>
          </a:xfrm>
          <a:prstGeom prst="rect">
            <a:avLst/>
          </a:prstGeom>
        </p:spPr>
        <p:txBody>
          <a:bodyPr vert="horz" lIns="91440" tIns="45720" rIns="91440" bIns="45720" rtlCol="0" anchor="ctr"/>
          <a:lstStyle>
            <a:defPPr>
              <a:defRPr lang="en-US"/>
            </a:defPPr>
            <a:lvl1pPr marL="0" algn="l" defTabSz="457200" rtl="0" eaLnBrk="1" latinLnBrk="0" hangingPunct="1">
              <a:defRPr sz="75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FR" sz="1400">
                <a:ln w="0"/>
                <a:solidFill>
                  <a:schemeClr val="accent1"/>
                </a:solidFill>
                <a:effectLst>
                  <a:outerShdw blurRad="38100" dist="25400" dir="5400000" algn="ctr" rotWithShape="0">
                    <a:srgbClr val="6E747A">
                      <a:alpha val="43000"/>
                    </a:srgbClr>
                  </a:outerShdw>
                </a:effectLst>
              </a:rPr>
              <a:t>Quick POS  www.quicklinqs.com  Phone.03024759550 </a:t>
            </a:r>
            <a:endParaRPr lang="en-US" sz="1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566764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1FE01-4282-4F83-8598-3B79796C584D}"/>
              </a:ext>
            </a:extLst>
          </p:cNvPr>
          <p:cNvSpPr>
            <a:spLocks noGrp="1"/>
          </p:cNvSpPr>
          <p:nvPr>
            <p:ph type="title"/>
          </p:nvPr>
        </p:nvSpPr>
        <p:spPr>
          <a:xfrm>
            <a:off x="736600" y="609601"/>
            <a:ext cx="5778500" cy="733424"/>
          </a:xfrm>
        </p:spPr>
        <p:txBody>
          <a:bodyPr>
            <a:normAutofit/>
          </a:bodyPr>
          <a:lstStyle/>
          <a:p>
            <a:r>
              <a:rPr lang="en-US" sz="3200" dirty="0"/>
              <a:t>QuickPOS in different business</a:t>
            </a:r>
          </a:p>
        </p:txBody>
      </p:sp>
      <p:sp>
        <p:nvSpPr>
          <p:cNvPr id="3" name="Content Placeholder 2">
            <a:extLst>
              <a:ext uri="{FF2B5EF4-FFF2-40B4-BE49-F238E27FC236}">
                <a16:creationId xmlns:a16="http://schemas.microsoft.com/office/drawing/2014/main" id="{1232948A-0AB1-49E7-8DE2-282CEB044B0B}"/>
              </a:ext>
            </a:extLst>
          </p:cNvPr>
          <p:cNvSpPr>
            <a:spLocks noGrp="1"/>
          </p:cNvSpPr>
          <p:nvPr>
            <p:ph idx="1"/>
          </p:nvPr>
        </p:nvSpPr>
        <p:spPr>
          <a:xfrm>
            <a:off x="736600" y="1581150"/>
            <a:ext cx="5778500" cy="5324476"/>
          </a:xfrm>
        </p:spPr>
        <p:txBody>
          <a:bodyPr anchor="t">
            <a:normAutofit fontScale="92500" lnSpcReduction="10000"/>
          </a:bodyPr>
          <a:lstStyle/>
          <a:p>
            <a:pPr marL="0" indent="0">
              <a:buNone/>
            </a:pPr>
            <a:r>
              <a:rPr lang="en-US" dirty="0"/>
              <a:t>QuickPOS can be easily implemented in these businesses</a:t>
            </a:r>
          </a:p>
          <a:p>
            <a:pPr marL="0" indent="0">
              <a:buNone/>
            </a:pPr>
            <a:endParaRPr lang="en-US" dirty="0"/>
          </a:p>
          <a:p>
            <a:pPr>
              <a:buFont typeface="Wingdings" panose="05000000000000000000" pitchFamily="2" charset="2"/>
              <a:buChar char="v"/>
            </a:pPr>
            <a:r>
              <a:rPr lang="en-MY" dirty="0"/>
              <a:t>Retailer</a:t>
            </a:r>
          </a:p>
          <a:p>
            <a:pPr>
              <a:buFont typeface="Wingdings" panose="05000000000000000000" pitchFamily="2" charset="2"/>
              <a:buChar char="v"/>
            </a:pPr>
            <a:r>
              <a:rPr lang="en-MY" dirty="0"/>
              <a:t>Distributors</a:t>
            </a:r>
          </a:p>
          <a:p>
            <a:pPr>
              <a:buFont typeface="Wingdings" panose="05000000000000000000" pitchFamily="2" charset="2"/>
              <a:buChar char="v"/>
            </a:pPr>
            <a:r>
              <a:rPr lang="en-MY" dirty="0"/>
              <a:t>Wholesalers</a:t>
            </a:r>
          </a:p>
          <a:p>
            <a:pPr>
              <a:buFont typeface="Wingdings" panose="05000000000000000000" pitchFamily="2" charset="2"/>
              <a:buChar char="v"/>
            </a:pPr>
            <a:r>
              <a:rPr lang="en-MY" dirty="0"/>
              <a:t>Services sellers</a:t>
            </a:r>
          </a:p>
          <a:p>
            <a:pPr>
              <a:buFont typeface="Wingdings" panose="05000000000000000000" pitchFamily="2" charset="2"/>
              <a:buChar char="v"/>
            </a:pPr>
            <a:r>
              <a:rPr lang="en-MY" dirty="0"/>
              <a:t>Grocery Stores</a:t>
            </a:r>
          </a:p>
          <a:p>
            <a:pPr>
              <a:buFont typeface="Wingdings" panose="05000000000000000000" pitchFamily="2" charset="2"/>
              <a:buChar char="v"/>
            </a:pPr>
            <a:r>
              <a:rPr lang="en-MY" dirty="0"/>
              <a:t>Restaurants</a:t>
            </a:r>
          </a:p>
          <a:p>
            <a:pPr>
              <a:buFont typeface="Wingdings" panose="05000000000000000000" pitchFamily="2" charset="2"/>
              <a:buChar char="v"/>
            </a:pPr>
            <a:r>
              <a:rPr lang="en-MY" dirty="0"/>
              <a:t>Cosmetic Stores</a:t>
            </a:r>
          </a:p>
          <a:p>
            <a:pPr>
              <a:buFont typeface="Wingdings" panose="05000000000000000000" pitchFamily="2" charset="2"/>
              <a:buChar char="v"/>
            </a:pPr>
            <a:r>
              <a:rPr lang="en-MY" dirty="0"/>
              <a:t>Garments Stores</a:t>
            </a:r>
          </a:p>
          <a:p>
            <a:pPr>
              <a:buFont typeface="Wingdings" panose="05000000000000000000" pitchFamily="2" charset="2"/>
              <a:buChar char="v"/>
            </a:pPr>
            <a:r>
              <a:rPr lang="en-MY" dirty="0"/>
              <a:t>Bookshops</a:t>
            </a:r>
          </a:p>
          <a:p>
            <a:pPr>
              <a:buFont typeface="Wingdings" panose="05000000000000000000" pitchFamily="2" charset="2"/>
              <a:buChar char="v"/>
            </a:pPr>
            <a:r>
              <a:rPr lang="en-MY" dirty="0"/>
              <a:t>Shoes Stores</a:t>
            </a:r>
          </a:p>
          <a:p>
            <a:pPr>
              <a:buFont typeface="Wingdings" panose="05000000000000000000" pitchFamily="2" charset="2"/>
              <a:buChar char="v"/>
            </a:pPr>
            <a:r>
              <a:rPr lang="en-MY" dirty="0"/>
              <a:t>Medical Stores</a:t>
            </a:r>
          </a:p>
          <a:p>
            <a:pPr>
              <a:buFont typeface="Wingdings" panose="05000000000000000000" pitchFamily="2" charset="2"/>
              <a:buChar char="v"/>
            </a:pPr>
            <a:r>
              <a:rPr lang="en-MY" dirty="0"/>
              <a:t>Small Companies</a:t>
            </a:r>
          </a:p>
          <a:p>
            <a:pPr>
              <a:buFont typeface="Wingdings" panose="05000000000000000000" pitchFamily="2" charset="2"/>
              <a:buChar char="v"/>
            </a:pPr>
            <a:r>
              <a:rPr lang="en-MY" dirty="0"/>
              <a:t>Small Manufacturing Units</a:t>
            </a:r>
          </a:p>
          <a:p>
            <a:pPr marL="0" indent="0">
              <a:buNone/>
            </a:pPr>
            <a:endParaRPr lang="en-US" dirty="0"/>
          </a:p>
        </p:txBody>
      </p:sp>
      <p:sp>
        <p:nvSpPr>
          <p:cNvPr id="5" name="Footer Placeholder 3">
            <a:extLst>
              <a:ext uri="{FF2B5EF4-FFF2-40B4-BE49-F238E27FC236}">
                <a16:creationId xmlns:a16="http://schemas.microsoft.com/office/drawing/2014/main" id="{7B08D451-0192-4FE9-8675-77FE085D31E6}"/>
              </a:ext>
            </a:extLst>
          </p:cNvPr>
          <p:cNvSpPr txBox="1">
            <a:spLocks/>
          </p:cNvSpPr>
          <p:nvPr/>
        </p:nvSpPr>
        <p:spPr>
          <a:xfrm>
            <a:off x="2717799" y="8156448"/>
            <a:ext cx="4297680" cy="457200"/>
          </a:xfrm>
          <a:prstGeom prst="rect">
            <a:avLst/>
          </a:prstGeom>
        </p:spPr>
        <p:txBody>
          <a:bodyPr vert="horz" lIns="91440" tIns="45720" rIns="91440" bIns="45720" rtlCol="0" anchor="ctr"/>
          <a:lstStyle>
            <a:defPPr>
              <a:defRPr lang="en-US"/>
            </a:defPPr>
            <a:lvl1pPr marL="0" algn="l" defTabSz="457200" rtl="0" eaLnBrk="1" latinLnBrk="0" hangingPunct="1">
              <a:defRPr sz="75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FR" sz="1400">
                <a:ln w="0"/>
                <a:solidFill>
                  <a:schemeClr val="accent1"/>
                </a:solidFill>
                <a:effectLst>
                  <a:outerShdw blurRad="38100" dist="25400" dir="5400000" algn="ctr" rotWithShape="0">
                    <a:srgbClr val="6E747A">
                      <a:alpha val="43000"/>
                    </a:srgbClr>
                  </a:outerShdw>
                </a:effectLst>
              </a:rPr>
              <a:t>Quick POS  www.quicklinqs.com  Phone.03024759550 </a:t>
            </a:r>
            <a:endParaRPr lang="en-US" sz="1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227538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1FE01-4282-4F83-8598-3B79796C584D}"/>
              </a:ext>
            </a:extLst>
          </p:cNvPr>
          <p:cNvSpPr>
            <a:spLocks noGrp="1"/>
          </p:cNvSpPr>
          <p:nvPr>
            <p:ph type="title"/>
          </p:nvPr>
        </p:nvSpPr>
        <p:spPr>
          <a:xfrm>
            <a:off x="736600" y="609601"/>
            <a:ext cx="5778500" cy="733424"/>
          </a:xfrm>
        </p:spPr>
        <p:txBody>
          <a:bodyPr>
            <a:normAutofit/>
          </a:bodyPr>
          <a:lstStyle/>
          <a:p>
            <a:r>
              <a:rPr lang="en-US" sz="3200" dirty="0"/>
              <a:t>QuickPOS Features</a:t>
            </a:r>
          </a:p>
        </p:txBody>
      </p:sp>
      <p:sp>
        <p:nvSpPr>
          <p:cNvPr id="3" name="Content Placeholder 2">
            <a:extLst>
              <a:ext uri="{FF2B5EF4-FFF2-40B4-BE49-F238E27FC236}">
                <a16:creationId xmlns:a16="http://schemas.microsoft.com/office/drawing/2014/main" id="{1232948A-0AB1-49E7-8DE2-282CEB044B0B}"/>
              </a:ext>
            </a:extLst>
          </p:cNvPr>
          <p:cNvSpPr>
            <a:spLocks noGrp="1"/>
          </p:cNvSpPr>
          <p:nvPr>
            <p:ph idx="1"/>
          </p:nvPr>
        </p:nvSpPr>
        <p:spPr>
          <a:xfrm>
            <a:off x="736600" y="1682121"/>
            <a:ext cx="5778500" cy="956774"/>
          </a:xfrm>
        </p:spPr>
        <p:txBody>
          <a:bodyPr anchor="t">
            <a:normAutofit/>
          </a:bodyPr>
          <a:lstStyle/>
          <a:p>
            <a:pPr marL="0" indent="0">
              <a:buNone/>
            </a:pPr>
            <a:r>
              <a:rPr lang="en-US" b="1" u="sng" dirty="0"/>
              <a:t>Easy to Use</a:t>
            </a:r>
          </a:p>
          <a:p>
            <a:pPr marL="0" indent="0">
              <a:buNone/>
            </a:pPr>
            <a:r>
              <a:rPr lang="en-US" sz="1400" dirty="0"/>
              <a:t>QuickPOS is easy to use and user friendly. In just 30 minutes, you can learn to use software.</a:t>
            </a:r>
            <a:endParaRPr lang="en-US" dirty="0"/>
          </a:p>
        </p:txBody>
      </p:sp>
      <p:sp>
        <p:nvSpPr>
          <p:cNvPr id="5" name="Footer Placeholder 3">
            <a:extLst>
              <a:ext uri="{FF2B5EF4-FFF2-40B4-BE49-F238E27FC236}">
                <a16:creationId xmlns:a16="http://schemas.microsoft.com/office/drawing/2014/main" id="{7B08D451-0192-4FE9-8675-77FE085D31E6}"/>
              </a:ext>
            </a:extLst>
          </p:cNvPr>
          <p:cNvSpPr txBox="1">
            <a:spLocks/>
          </p:cNvSpPr>
          <p:nvPr/>
        </p:nvSpPr>
        <p:spPr>
          <a:xfrm>
            <a:off x="2717799" y="8156448"/>
            <a:ext cx="4297680" cy="457200"/>
          </a:xfrm>
          <a:prstGeom prst="rect">
            <a:avLst/>
          </a:prstGeom>
        </p:spPr>
        <p:txBody>
          <a:bodyPr vert="horz" lIns="91440" tIns="45720" rIns="91440" bIns="45720" rtlCol="0" anchor="ctr"/>
          <a:lstStyle>
            <a:defPPr>
              <a:defRPr lang="en-US"/>
            </a:defPPr>
            <a:lvl1pPr marL="0" algn="l" defTabSz="457200" rtl="0" eaLnBrk="1" latinLnBrk="0" hangingPunct="1">
              <a:defRPr sz="75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FR" sz="1400">
                <a:ln w="0"/>
                <a:solidFill>
                  <a:schemeClr val="accent1"/>
                </a:solidFill>
                <a:effectLst>
                  <a:outerShdw blurRad="38100" dist="25400" dir="5400000" algn="ctr" rotWithShape="0">
                    <a:srgbClr val="6E747A">
                      <a:alpha val="43000"/>
                    </a:srgbClr>
                  </a:outerShdw>
                </a:effectLst>
              </a:rPr>
              <a:t>Quick POS  www.quicklinqs.com  Phone.03024759550 </a:t>
            </a:r>
            <a:endParaRPr lang="en-US" sz="1400" dirty="0">
              <a:ln w="0"/>
              <a:solidFill>
                <a:schemeClr val="accent1"/>
              </a:solidFill>
              <a:effectLst>
                <a:outerShdw blurRad="38100" dist="25400" dir="5400000" algn="ctr" rotWithShape="0">
                  <a:srgbClr val="6E747A">
                    <a:alpha val="43000"/>
                  </a:srgbClr>
                </a:outerShdw>
              </a:effectLst>
            </a:endParaRPr>
          </a:p>
        </p:txBody>
      </p:sp>
      <p:sp>
        <p:nvSpPr>
          <p:cNvPr id="6" name="Content Placeholder 2">
            <a:extLst>
              <a:ext uri="{FF2B5EF4-FFF2-40B4-BE49-F238E27FC236}">
                <a16:creationId xmlns:a16="http://schemas.microsoft.com/office/drawing/2014/main" id="{1C75907E-D955-433C-AE22-C19AFE226761}"/>
              </a:ext>
            </a:extLst>
          </p:cNvPr>
          <p:cNvSpPr txBox="1">
            <a:spLocks/>
          </p:cNvSpPr>
          <p:nvPr/>
        </p:nvSpPr>
        <p:spPr>
          <a:xfrm>
            <a:off x="776266" y="2674279"/>
            <a:ext cx="5778500" cy="1651839"/>
          </a:xfrm>
          <a:prstGeom prst="rect">
            <a:avLst/>
          </a:prstGeom>
        </p:spPr>
        <p:txBody>
          <a:bodyPr vert="horz" lIns="91440" tIns="45720" rIns="91440" bIns="45720" rtlCol="0" anchor="t">
            <a:normAutofit lnSpcReduction="10000"/>
          </a:bodyPr>
          <a:lst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a:lstStyle>
          <a:p>
            <a:pPr marL="0" indent="0">
              <a:buFont typeface="Arial"/>
              <a:buNone/>
            </a:pPr>
            <a:r>
              <a:rPr lang="en-US" b="1" u="sng" dirty="0"/>
              <a:t>Inventory</a:t>
            </a:r>
          </a:p>
          <a:p>
            <a:pPr marL="0" indent="0">
              <a:buNone/>
            </a:pPr>
            <a:r>
              <a:rPr lang="en-US" sz="1500" dirty="0"/>
              <a:t>Organize products by category, type, season, sale, and more. Use smart collections to automatically sort products based on vendor, price, and inventory level. Manage your entire inventory with software. Track stock counts, and automatically stop selling products when inventory runs out.</a:t>
            </a:r>
          </a:p>
          <a:p>
            <a:pPr marL="0" indent="0">
              <a:buFont typeface="Arial"/>
              <a:buNone/>
            </a:pPr>
            <a:endParaRPr lang="en-US" dirty="0"/>
          </a:p>
        </p:txBody>
      </p:sp>
      <p:sp>
        <p:nvSpPr>
          <p:cNvPr id="7" name="Content Placeholder 2">
            <a:extLst>
              <a:ext uri="{FF2B5EF4-FFF2-40B4-BE49-F238E27FC236}">
                <a16:creationId xmlns:a16="http://schemas.microsoft.com/office/drawing/2014/main" id="{F934AB53-A5CD-4860-8066-46407F1ADE90}"/>
              </a:ext>
            </a:extLst>
          </p:cNvPr>
          <p:cNvSpPr txBox="1">
            <a:spLocks/>
          </p:cNvSpPr>
          <p:nvPr/>
        </p:nvSpPr>
        <p:spPr>
          <a:xfrm>
            <a:off x="777034" y="4400465"/>
            <a:ext cx="5778500" cy="956774"/>
          </a:xfrm>
          <a:prstGeom prst="rect">
            <a:avLst/>
          </a:prstGeom>
        </p:spPr>
        <p:txBody>
          <a:bodyPr vert="horz" lIns="91440" tIns="45720" rIns="91440" bIns="45720" rtlCol="0" anchor="t">
            <a:normAutofit/>
          </a:bodyPr>
          <a:lst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a:lstStyle>
          <a:p>
            <a:pPr marL="0" indent="0">
              <a:buFont typeface="Arial"/>
              <a:buNone/>
            </a:pPr>
            <a:r>
              <a:rPr lang="en-US" b="1" u="sng" dirty="0"/>
              <a:t>Sales and Purchase</a:t>
            </a:r>
          </a:p>
          <a:p>
            <a:pPr marL="0" indent="0">
              <a:buFont typeface="Arial"/>
              <a:buNone/>
            </a:pPr>
            <a:r>
              <a:rPr lang="en-US" sz="1400" dirty="0"/>
              <a:t>Quick entering barcode enabled sales, purchases, orders and quotes. Easy and user friendly interface enables fast operation.</a:t>
            </a:r>
            <a:endParaRPr lang="en-US" dirty="0"/>
          </a:p>
        </p:txBody>
      </p:sp>
      <p:sp>
        <p:nvSpPr>
          <p:cNvPr id="8" name="Content Placeholder 2">
            <a:extLst>
              <a:ext uri="{FF2B5EF4-FFF2-40B4-BE49-F238E27FC236}">
                <a16:creationId xmlns:a16="http://schemas.microsoft.com/office/drawing/2014/main" id="{2AA0A984-C5D3-4CD3-9639-65A3B141E478}"/>
              </a:ext>
            </a:extLst>
          </p:cNvPr>
          <p:cNvSpPr txBox="1">
            <a:spLocks/>
          </p:cNvSpPr>
          <p:nvPr/>
        </p:nvSpPr>
        <p:spPr>
          <a:xfrm>
            <a:off x="761485" y="5599535"/>
            <a:ext cx="5778500" cy="763323"/>
          </a:xfrm>
          <a:prstGeom prst="rect">
            <a:avLst/>
          </a:prstGeom>
        </p:spPr>
        <p:txBody>
          <a:bodyPr vert="horz" lIns="91440" tIns="45720" rIns="91440" bIns="45720" rtlCol="0" anchor="t">
            <a:normAutofit fontScale="77500" lnSpcReduction="20000"/>
          </a:bodyPr>
          <a:lst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a:lstStyle>
          <a:p>
            <a:pPr marL="0" indent="0">
              <a:buFont typeface="Arial"/>
              <a:buNone/>
            </a:pPr>
            <a:r>
              <a:rPr lang="en-US" sz="2300" b="1" u="sng" dirty="0"/>
              <a:t>Customers Management</a:t>
            </a:r>
          </a:p>
          <a:p>
            <a:pPr marL="0" indent="0">
              <a:buNone/>
            </a:pPr>
            <a:r>
              <a:rPr lang="en-US" dirty="0"/>
              <a:t>Your customers’ information is synced with software, so their order history can be referenced or tracked – no matter where the order was placed</a:t>
            </a:r>
            <a:r>
              <a:rPr lang="en-US" sz="1400" dirty="0"/>
              <a:t>.</a:t>
            </a:r>
            <a:endParaRPr lang="en-US" dirty="0"/>
          </a:p>
        </p:txBody>
      </p:sp>
      <p:sp>
        <p:nvSpPr>
          <p:cNvPr id="9" name="Content Placeholder 2">
            <a:extLst>
              <a:ext uri="{FF2B5EF4-FFF2-40B4-BE49-F238E27FC236}">
                <a16:creationId xmlns:a16="http://schemas.microsoft.com/office/drawing/2014/main" id="{FAB3A157-D0F2-41D0-B1E7-06883B1DC24E}"/>
              </a:ext>
            </a:extLst>
          </p:cNvPr>
          <p:cNvSpPr txBox="1">
            <a:spLocks/>
          </p:cNvSpPr>
          <p:nvPr/>
        </p:nvSpPr>
        <p:spPr>
          <a:xfrm>
            <a:off x="736600" y="6605451"/>
            <a:ext cx="5778500" cy="763323"/>
          </a:xfrm>
          <a:prstGeom prst="rect">
            <a:avLst/>
          </a:prstGeom>
        </p:spPr>
        <p:txBody>
          <a:bodyPr vert="horz" lIns="91440" tIns="45720" rIns="91440" bIns="45720" rtlCol="0" anchor="t">
            <a:normAutofit/>
          </a:bodyPr>
          <a:lst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a:lstStyle>
          <a:p>
            <a:pPr marL="0" indent="0">
              <a:buFont typeface="Arial"/>
              <a:buNone/>
            </a:pPr>
            <a:r>
              <a:rPr lang="en-US" b="1" u="sng" dirty="0"/>
              <a:t>Vendors Management</a:t>
            </a:r>
          </a:p>
          <a:p>
            <a:pPr marL="0" indent="0">
              <a:buNone/>
            </a:pPr>
            <a:r>
              <a:rPr lang="en-US" sz="1400" dirty="0"/>
              <a:t>Easy to maintain vendors base. Track vendor purchases, returns and ledger.</a:t>
            </a:r>
          </a:p>
        </p:txBody>
      </p:sp>
    </p:spTree>
    <p:extLst>
      <p:ext uri="{BB962C8B-B14F-4D97-AF65-F5344CB8AC3E}">
        <p14:creationId xmlns:p14="http://schemas.microsoft.com/office/powerpoint/2010/main" val="2270105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1FE01-4282-4F83-8598-3B79796C584D}"/>
              </a:ext>
            </a:extLst>
          </p:cNvPr>
          <p:cNvSpPr>
            <a:spLocks noGrp="1"/>
          </p:cNvSpPr>
          <p:nvPr>
            <p:ph type="title"/>
          </p:nvPr>
        </p:nvSpPr>
        <p:spPr>
          <a:xfrm>
            <a:off x="736600" y="609601"/>
            <a:ext cx="5778500" cy="733424"/>
          </a:xfrm>
        </p:spPr>
        <p:txBody>
          <a:bodyPr>
            <a:normAutofit/>
          </a:bodyPr>
          <a:lstStyle/>
          <a:p>
            <a:endParaRPr lang="en-US" sz="3200" dirty="0"/>
          </a:p>
        </p:txBody>
      </p:sp>
      <p:sp>
        <p:nvSpPr>
          <p:cNvPr id="3" name="Content Placeholder 2">
            <a:extLst>
              <a:ext uri="{FF2B5EF4-FFF2-40B4-BE49-F238E27FC236}">
                <a16:creationId xmlns:a16="http://schemas.microsoft.com/office/drawing/2014/main" id="{1232948A-0AB1-49E7-8DE2-282CEB044B0B}"/>
              </a:ext>
            </a:extLst>
          </p:cNvPr>
          <p:cNvSpPr>
            <a:spLocks noGrp="1"/>
          </p:cNvSpPr>
          <p:nvPr>
            <p:ph idx="1"/>
          </p:nvPr>
        </p:nvSpPr>
        <p:spPr>
          <a:xfrm>
            <a:off x="736600" y="1693120"/>
            <a:ext cx="5778500" cy="956774"/>
          </a:xfrm>
        </p:spPr>
        <p:txBody>
          <a:bodyPr anchor="t">
            <a:normAutofit/>
          </a:bodyPr>
          <a:lstStyle/>
          <a:p>
            <a:pPr marL="0" indent="0">
              <a:buNone/>
            </a:pPr>
            <a:r>
              <a:rPr lang="en-US" b="1" u="sng" dirty="0"/>
              <a:t>Automatic Accounting Journal Entries</a:t>
            </a:r>
          </a:p>
          <a:p>
            <a:pPr marL="0" indent="0">
              <a:buNone/>
            </a:pPr>
            <a:r>
              <a:rPr lang="en-US" sz="1400" dirty="0"/>
              <a:t>QuickPOS has built-in accounting functionality. Automatics journal entries enable fast and automatic accounting of your business</a:t>
            </a:r>
            <a:endParaRPr lang="en-US" dirty="0"/>
          </a:p>
        </p:txBody>
      </p:sp>
      <p:sp>
        <p:nvSpPr>
          <p:cNvPr id="5" name="Footer Placeholder 3">
            <a:extLst>
              <a:ext uri="{FF2B5EF4-FFF2-40B4-BE49-F238E27FC236}">
                <a16:creationId xmlns:a16="http://schemas.microsoft.com/office/drawing/2014/main" id="{7B08D451-0192-4FE9-8675-77FE085D31E6}"/>
              </a:ext>
            </a:extLst>
          </p:cNvPr>
          <p:cNvSpPr txBox="1">
            <a:spLocks/>
          </p:cNvSpPr>
          <p:nvPr/>
        </p:nvSpPr>
        <p:spPr>
          <a:xfrm>
            <a:off x="2717799" y="8156448"/>
            <a:ext cx="4297680" cy="457200"/>
          </a:xfrm>
          <a:prstGeom prst="rect">
            <a:avLst/>
          </a:prstGeom>
        </p:spPr>
        <p:txBody>
          <a:bodyPr vert="horz" lIns="91440" tIns="45720" rIns="91440" bIns="45720" rtlCol="0" anchor="ctr"/>
          <a:lstStyle>
            <a:defPPr>
              <a:defRPr lang="en-US"/>
            </a:defPPr>
            <a:lvl1pPr marL="0" algn="l" defTabSz="457200" rtl="0" eaLnBrk="1" latinLnBrk="0" hangingPunct="1">
              <a:defRPr sz="75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FR" sz="1400">
                <a:ln w="0"/>
                <a:solidFill>
                  <a:schemeClr val="accent1"/>
                </a:solidFill>
                <a:effectLst>
                  <a:outerShdw blurRad="38100" dist="25400" dir="5400000" algn="ctr" rotWithShape="0">
                    <a:srgbClr val="6E747A">
                      <a:alpha val="43000"/>
                    </a:srgbClr>
                  </a:outerShdw>
                </a:effectLst>
              </a:rPr>
              <a:t>Quick POS  www.quicklinqs.com  Phone.03024759550 </a:t>
            </a:r>
            <a:endParaRPr lang="en-US" sz="1400" dirty="0">
              <a:ln w="0"/>
              <a:solidFill>
                <a:schemeClr val="accent1"/>
              </a:solidFill>
              <a:effectLst>
                <a:outerShdw blurRad="38100" dist="25400" dir="5400000" algn="ctr" rotWithShape="0">
                  <a:srgbClr val="6E747A">
                    <a:alpha val="43000"/>
                  </a:srgbClr>
                </a:outerShdw>
              </a:effectLst>
            </a:endParaRPr>
          </a:p>
        </p:txBody>
      </p:sp>
      <p:sp>
        <p:nvSpPr>
          <p:cNvPr id="6" name="Content Placeholder 2">
            <a:extLst>
              <a:ext uri="{FF2B5EF4-FFF2-40B4-BE49-F238E27FC236}">
                <a16:creationId xmlns:a16="http://schemas.microsoft.com/office/drawing/2014/main" id="{1C75907E-D955-433C-AE22-C19AFE226761}"/>
              </a:ext>
            </a:extLst>
          </p:cNvPr>
          <p:cNvSpPr txBox="1">
            <a:spLocks/>
          </p:cNvSpPr>
          <p:nvPr/>
        </p:nvSpPr>
        <p:spPr>
          <a:xfrm>
            <a:off x="776266" y="2767585"/>
            <a:ext cx="5778500" cy="956774"/>
          </a:xfrm>
          <a:prstGeom prst="rect">
            <a:avLst/>
          </a:prstGeom>
        </p:spPr>
        <p:txBody>
          <a:bodyPr vert="horz" lIns="91440" tIns="45720" rIns="91440" bIns="45720" rtlCol="0" anchor="t">
            <a:normAutofit/>
          </a:bodyPr>
          <a:lst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a:lstStyle>
          <a:p>
            <a:pPr marL="0" indent="0">
              <a:buFont typeface="Arial"/>
              <a:buNone/>
            </a:pPr>
            <a:r>
              <a:rPr lang="en-US" b="1" u="sng" dirty="0"/>
              <a:t>Ledger</a:t>
            </a:r>
          </a:p>
          <a:p>
            <a:pPr marL="0" indent="0">
              <a:buFont typeface="Arial"/>
              <a:buNone/>
            </a:pPr>
            <a:r>
              <a:rPr lang="en-US" sz="1400" dirty="0"/>
              <a:t>Maintain customers, vendors and staff accounts right form software.</a:t>
            </a:r>
          </a:p>
          <a:p>
            <a:pPr marL="0" indent="0">
              <a:buFont typeface="Arial"/>
              <a:buNone/>
            </a:pPr>
            <a:endParaRPr lang="en-US" dirty="0"/>
          </a:p>
          <a:p>
            <a:pPr marL="0" indent="0">
              <a:buFont typeface="Arial"/>
              <a:buNone/>
            </a:pPr>
            <a:endParaRPr lang="en-US" dirty="0"/>
          </a:p>
        </p:txBody>
      </p:sp>
      <p:sp>
        <p:nvSpPr>
          <p:cNvPr id="8" name="Content Placeholder 2">
            <a:extLst>
              <a:ext uri="{FF2B5EF4-FFF2-40B4-BE49-F238E27FC236}">
                <a16:creationId xmlns:a16="http://schemas.microsoft.com/office/drawing/2014/main" id="{2AA0A984-C5D3-4CD3-9639-65A3B141E478}"/>
              </a:ext>
            </a:extLst>
          </p:cNvPr>
          <p:cNvSpPr txBox="1">
            <a:spLocks/>
          </p:cNvSpPr>
          <p:nvPr/>
        </p:nvSpPr>
        <p:spPr>
          <a:xfrm>
            <a:off x="761485" y="3712739"/>
            <a:ext cx="5778500" cy="956774"/>
          </a:xfrm>
          <a:prstGeom prst="rect">
            <a:avLst/>
          </a:prstGeom>
        </p:spPr>
        <p:txBody>
          <a:bodyPr vert="horz" lIns="91440" tIns="45720" rIns="91440" bIns="45720" rtlCol="0" anchor="t">
            <a:normAutofit/>
          </a:bodyPr>
          <a:lst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a:lstStyle>
          <a:p>
            <a:pPr marL="0" indent="0">
              <a:buFont typeface="Arial"/>
              <a:buNone/>
            </a:pPr>
            <a:r>
              <a:rPr lang="en-US" b="1" u="sng" dirty="0"/>
              <a:t>Expenses Management</a:t>
            </a:r>
          </a:p>
          <a:p>
            <a:pPr marL="0" indent="0">
              <a:buFont typeface="Arial"/>
              <a:buNone/>
            </a:pPr>
            <a:r>
              <a:rPr lang="en-US" sz="1400" dirty="0"/>
              <a:t>Keep track of all of your expenses. Automated Cost of Goods Sold entries in software. You can manage expenses at any level.</a:t>
            </a:r>
            <a:endParaRPr lang="en-US" dirty="0"/>
          </a:p>
        </p:txBody>
      </p:sp>
      <p:sp>
        <p:nvSpPr>
          <p:cNvPr id="9" name="Content Placeholder 2">
            <a:extLst>
              <a:ext uri="{FF2B5EF4-FFF2-40B4-BE49-F238E27FC236}">
                <a16:creationId xmlns:a16="http://schemas.microsoft.com/office/drawing/2014/main" id="{FAB3A157-D0F2-41D0-B1E7-06883B1DC24E}"/>
              </a:ext>
            </a:extLst>
          </p:cNvPr>
          <p:cNvSpPr txBox="1">
            <a:spLocks/>
          </p:cNvSpPr>
          <p:nvPr/>
        </p:nvSpPr>
        <p:spPr>
          <a:xfrm>
            <a:off x="736600" y="5964440"/>
            <a:ext cx="5778500" cy="869795"/>
          </a:xfrm>
          <a:prstGeom prst="rect">
            <a:avLst/>
          </a:prstGeom>
        </p:spPr>
        <p:txBody>
          <a:bodyPr vert="horz" lIns="91440" tIns="45720" rIns="91440" bIns="45720" rtlCol="0" anchor="t">
            <a:normAutofit/>
          </a:bodyPr>
          <a:lst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a:lstStyle>
          <a:p>
            <a:pPr marL="0" indent="0">
              <a:buFont typeface="Arial"/>
              <a:buNone/>
            </a:pPr>
            <a:r>
              <a:rPr lang="en-US" b="1" u="sng" dirty="0"/>
              <a:t>Multi Roles and Users</a:t>
            </a:r>
          </a:p>
          <a:p>
            <a:pPr marL="0" indent="0">
              <a:buFont typeface="Arial"/>
              <a:buNone/>
            </a:pPr>
            <a:r>
              <a:rPr lang="en-US" sz="1400" dirty="0"/>
              <a:t>Add as much as roles and users on software.</a:t>
            </a:r>
            <a:endParaRPr lang="en-US" dirty="0"/>
          </a:p>
        </p:txBody>
      </p:sp>
      <p:sp>
        <p:nvSpPr>
          <p:cNvPr id="10" name="Content Placeholder 2">
            <a:extLst>
              <a:ext uri="{FF2B5EF4-FFF2-40B4-BE49-F238E27FC236}">
                <a16:creationId xmlns:a16="http://schemas.microsoft.com/office/drawing/2014/main" id="{C6C2A946-49FA-4F04-A1DB-636FA173F9EC}"/>
              </a:ext>
            </a:extLst>
          </p:cNvPr>
          <p:cNvSpPr txBox="1">
            <a:spLocks/>
          </p:cNvSpPr>
          <p:nvPr/>
        </p:nvSpPr>
        <p:spPr>
          <a:xfrm>
            <a:off x="741873" y="4893154"/>
            <a:ext cx="5778500" cy="956774"/>
          </a:xfrm>
          <a:prstGeom prst="rect">
            <a:avLst/>
          </a:prstGeom>
        </p:spPr>
        <p:txBody>
          <a:bodyPr vert="horz" lIns="91440" tIns="45720" rIns="91440" bIns="45720" rtlCol="0" anchor="t">
            <a:normAutofit/>
          </a:bodyPr>
          <a:lst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a:lstStyle>
          <a:p>
            <a:pPr marL="0" indent="0">
              <a:buFont typeface="Arial"/>
              <a:buNone/>
            </a:pPr>
            <a:r>
              <a:rPr lang="en-US" b="1" u="sng" dirty="0"/>
              <a:t>Equity Management</a:t>
            </a:r>
          </a:p>
          <a:p>
            <a:pPr marL="0" indent="0">
              <a:buFont typeface="Arial"/>
              <a:buNone/>
            </a:pPr>
            <a:r>
              <a:rPr lang="en-US" sz="1400" dirty="0"/>
              <a:t>Equity, Capital Share management options provided in software.</a:t>
            </a:r>
            <a:endParaRPr lang="en-US" dirty="0"/>
          </a:p>
        </p:txBody>
      </p:sp>
    </p:spTree>
    <p:extLst>
      <p:ext uri="{BB962C8B-B14F-4D97-AF65-F5344CB8AC3E}">
        <p14:creationId xmlns:p14="http://schemas.microsoft.com/office/powerpoint/2010/main" val="2950075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1FE01-4282-4F83-8598-3B79796C584D}"/>
              </a:ext>
            </a:extLst>
          </p:cNvPr>
          <p:cNvSpPr>
            <a:spLocks noGrp="1"/>
          </p:cNvSpPr>
          <p:nvPr>
            <p:ph type="title"/>
          </p:nvPr>
        </p:nvSpPr>
        <p:spPr>
          <a:xfrm>
            <a:off x="736600" y="609601"/>
            <a:ext cx="5778500" cy="733424"/>
          </a:xfrm>
        </p:spPr>
        <p:txBody>
          <a:bodyPr>
            <a:normAutofit/>
          </a:bodyPr>
          <a:lstStyle/>
          <a:p>
            <a:endParaRPr lang="en-US" sz="3200" dirty="0"/>
          </a:p>
        </p:txBody>
      </p:sp>
      <p:sp>
        <p:nvSpPr>
          <p:cNvPr id="3" name="Content Placeholder 2">
            <a:extLst>
              <a:ext uri="{FF2B5EF4-FFF2-40B4-BE49-F238E27FC236}">
                <a16:creationId xmlns:a16="http://schemas.microsoft.com/office/drawing/2014/main" id="{1232948A-0AB1-49E7-8DE2-282CEB044B0B}"/>
              </a:ext>
            </a:extLst>
          </p:cNvPr>
          <p:cNvSpPr>
            <a:spLocks noGrp="1"/>
          </p:cNvSpPr>
          <p:nvPr>
            <p:ph idx="1"/>
          </p:nvPr>
        </p:nvSpPr>
        <p:spPr>
          <a:xfrm>
            <a:off x="832346" y="1681040"/>
            <a:ext cx="5778500" cy="956774"/>
          </a:xfrm>
        </p:spPr>
        <p:txBody>
          <a:bodyPr anchor="t">
            <a:normAutofit/>
          </a:bodyPr>
          <a:lstStyle/>
          <a:p>
            <a:pPr marL="0" indent="0">
              <a:buNone/>
            </a:pPr>
            <a:r>
              <a:rPr lang="en-US" b="1" u="sng" dirty="0"/>
              <a:t>Local, Web or Cloud Deployment</a:t>
            </a:r>
          </a:p>
          <a:p>
            <a:pPr marL="0" indent="0">
              <a:buNone/>
            </a:pPr>
            <a:r>
              <a:rPr lang="en-US" sz="1400" dirty="0"/>
              <a:t>You can use software on local computer without internet or you can deploy software on web/cloud and can access from computer/mobiles.</a:t>
            </a:r>
            <a:endParaRPr lang="en-US" dirty="0"/>
          </a:p>
        </p:txBody>
      </p:sp>
      <p:sp>
        <p:nvSpPr>
          <p:cNvPr id="5" name="Footer Placeholder 3">
            <a:extLst>
              <a:ext uri="{FF2B5EF4-FFF2-40B4-BE49-F238E27FC236}">
                <a16:creationId xmlns:a16="http://schemas.microsoft.com/office/drawing/2014/main" id="{7B08D451-0192-4FE9-8675-77FE085D31E6}"/>
              </a:ext>
            </a:extLst>
          </p:cNvPr>
          <p:cNvSpPr txBox="1">
            <a:spLocks/>
          </p:cNvSpPr>
          <p:nvPr/>
        </p:nvSpPr>
        <p:spPr>
          <a:xfrm>
            <a:off x="2717799" y="8156448"/>
            <a:ext cx="4297680" cy="457200"/>
          </a:xfrm>
          <a:prstGeom prst="rect">
            <a:avLst/>
          </a:prstGeom>
        </p:spPr>
        <p:txBody>
          <a:bodyPr vert="horz" lIns="91440" tIns="45720" rIns="91440" bIns="45720" rtlCol="0" anchor="ctr"/>
          <a:lstStyle>
            <a:defPPr>
              <a:defRPr lang="en-US"/>
            </a:defPPr>
            <a:lvl1pPr marL="0" algn="l" defTabSz="457200" rtl="0" eaLnBrk="1" latinLnBrk="0" hangingPunct="1">
              <a:defRPr sz="75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FR" sz="1400">
                <a:ln w="0"/>
                <a:solidFill>
                  <a:schemeClr val="accent1"/>
                </a:solidFill>
                <a:effectLst>
                  <a:outerShdw blurRad="38100" dist="25400" dir="5400000" algn="ctr" rotWithShape="0">
                    <a:srgbClr val="6E747A">
                      <a:alpha val="43000"/>
                    </a:srgbClr>
                  </a:outerShdw>
                </a:effectLst>
              </a:rPr>
              <a:t>Quick POS  www.quicklinqs.com  Phone.03024759550 </a:t>
            </a:r>
            <a:endParaRPr lang="en-US" sz="1400" dirty="0">
              <a:ln w="0"/>
              <a:solidFill>
                <a:schemeClr val="accent1"/>
              </a:solidFill>
              <a:effectLst>
                <a:outerShdw blurRad="38100" dist="25400" dir="5400000" algn="ctr" rotWithShape="0">
                  <a:srgbClr val="6E747A">
                    <a:alpha val="43000"/>
                  </a:srgbClr>
                </a:outerShdw>
              </a:effectLst>
            </a:endParaRPr>
          </a:p>
        </p:txBody>
      </p:sp>
      <p:sp>
        <p:nvSpPr>
          <p:cNvPr id="6" name="Content Placeholder 2">
            <a:extLst>
              <a:ext uri="{FF2B5EF4-FFF2-40B4-BE49-F238E27FC236}">
                <a16:creationId xmlns:a16="http://schemas.microsoft.com/office/drawing/2014/main" id="{1C75907E-D955-433C-AE22-C19AFE226761}"/>
              </a:ext>
            </a:extLst>
          </p:cNvPr>
          <p:cNvSpPr txBox="1">
            <a:spLocks/>
          </p:cNvSpPr>
          <p:nvPr/>
        </p:nvSpPr>
        <p:spPr>
          <a:xfrm>
            <a:off x="832346" y="2866613"/>
            <a:ext cx="5778500" cy="1212154"/>
          </a:xfrm>
          <a:prstGeom prst="rect">
            <a:avLst/>
          </a:prstGeom>
        </p:spPr>
        <p:txBody>
          <a:bodyPr vert="horz" lIns="91440" tIns="45720" rIns="91440" bIns="45720" rtlCol="0" anchor="t">
            <a:normAutofit/>
          </a:bodyPr>
          <a:lst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a:lstStyle>
          <a:p>
            <a:pPr marL="0" indent="0">
              <a:buFont typeface="Arial"/>
              <a:buNone/>
            </a:pPr>
            <a:r>
              <a:rPr lang="en-US" b="1" u="sng" dirty="0"/>
              <a:t>Branded SMS through software</a:t>
            </a:r>
          </a:p>
          <a:p>
            <a:pPr marL="0" indent="0">
              <a:buFont typeface="Arial"/>
              <a:buNone/>
            </a:pPr>
            <a:r>
              <a:rPr lang="en-US" sz="1400" dirty="0"/>
              <a:t>Sales notifications and Promotional branded SMS can be integrated on software.</a:t>
            </a:r>
          </a:p>
          <a:p>
            <a:pPr marL="0" indent="0">
              <a:buFont typeface="Arial"/>
              <a:buNone/>
            </a:pPr>
            <a:endParaRPr lang="en-US" dirty="0"/>
          </a:p>
          <a:p>
            <a:pPr marL="0" indent="0">
              <a:buFont typeface="Arial"/>
              <a:buNone/>
            </a:pPr>
            <a:endParaRPr lang="en-US" dirty="0"/>
          </a:p>
        </p:txBody>
      </p:sp>
      <p:sp>
        <p:nvSpPr>
          <p:cNvPr id="7" name="Content Placeholder 2">
            <a:extLst>
              <a:ext uri="{FF2B5EF4-FFF2-40B4-BE49-F238E27FC236}">
                <a16:creationId xmlns:a16="http://schemas.microsoft.com/office/drawing/2014/main" id="{F934AB53-A5CD-4860-8066-46407F1ADE90}"/>
              </a:ext>
            </a:extLst>
          </p:cNvPr>
          <p:cNvSpPr txBox="1">
            <a:spLocks/>
          </p:cNvSpPr>
          <p:nvPr/>
        </p:nvSpPr>
        <p:spPr>
          <a:xfrm>
            <a:off x="832346" y="4198267"/>
            <a:ext cx="5778500" cy="956774"/>
          </a:xfrm>
          <a:prstGeom prst="rect">
            <a:avLst/>
          </a:prstGeom>
        </p:spPr>
        <p:txBody>
          <a:bodyPr vert="horz" lIns="91440" tIns="45720" rIns="91440" bIns="45720" rtlCol="0" anchor="t">
            <a:normAutofit/>
          </a:bodyPr>
          <a:lst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a:lstStyle>
          <a:p>
            <a:pPr marL="0" indent="0">
              <a:buFont typeface="Arial"/>
              <a:buNone/>
            </a:pPr>
            <a:r>
              <a:rPr lang="en-US" b="1" u="sng" dirty="0"/>
              <a:t>Invoicing and Billing and Receipts</a:t>
            </a:r>
          </a:p>
          <a:p>
            <a:pPr marL="0" indent="0">
              <a:buFont typeface="Arial"/>
              <a:buNone/>
            </a:pPr>
            <a:r>
              <a:rPr lang="en-US" sz="1400" dirty="0"/>
              <a:t>Print your invoices, bills and payment receipt from software .You can print pdf or on thermal printer.</a:t>
            </a:r>
            <a:endParaRPr lang="en-US" dirty="0"/>
          </a:p>
        </p:txBody>
      </p:sp>
    </p:spTree>
    <p:extLst>
      <p:ext uri="{BB962C8B-B14F-4D97-AF65-F5344CB8AC3E}">
        <p14:creationId xmlns:p14="http://schemas.microsoft.com/office/powerpoint/2010/main" val="3078786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1FE01-4282-4F83-8598-3B79796C584D}"/>
              </a:ext>
            </a:extLst>
          </p:cNvPr>
          <p:cNvSpPr>
            <a:spLocks noGrp="1"/>
          </p:cNvSpPr>
          <p:nvPr>
            <p:ph type="title"/>
          </p:nvPr>
        </p:nvSpPr>
        <p:spPr>
          <a:xfrm>
            <a:off x="736600" y="609601"/>
            <a:ext cx="5778500" cy="733424"/>
          </a:xfrm>
        </p:spPr>
        <p:txBody>
          <a:bodyPr>
            <a:normAutofit/>
          </a:bodyPr>
          <a:lstStyle/>
          <a:p>
            <a:r>
              <a:rPr lang="en-US" sz="3200" dirty="0"/>
              <a:t>Demo Images</a:t>
            </a:r>
          </a:p>
        </p:txBody>
      </p:sp>
      <p:sp>
        <p:nvSpPr>
          <p:cNvPr id="5" name="Footer Placeholder 3">
            <a:extLst>
              <a:ext uri="{FF2B5EF4-FFF2-40B4-BE49-F238E27FC236}">
                <a16:creationId xmlns:a16="http://schemas.microsoft.com/office/drawing/2014/main" id="{7B08D451-0192-4FE9-8675-77FE085D31E6}"/>
              </a:ext>
            </a:extLst>
          </p:cNvPr>
          <p:cNvSpPr txBox="1">
            <a:spLocks/>
          </p:cNvSpPr>
          <p:nvPr/>
        </p:nvSpPr>
        <p:spPr>
          <a:xfrm>
            <a:off x="2717799" y="8156448"/>
            <a:ext cx="4297680" cy="457200"/>
          </a:xfrm>
          <a:prstGeom prst="rect">
            <a:avLst/>
          </a:prstGeom>
        </p:spPr>
        <p:txBody>
          <a:bodyPr vert="horz" lIns="91440" tIns="45720" rIns="91440" bIns="45720" rtlCol="0" anchor="ctr"/>
          <a:lstStyle>
            <a:defPPr>
              <a:defRPr lang="en-US"/>
            </a:defPPr>
            <a:lvl1pPr marL="0" algn="l" defTabSz="457200" rtl="0" eaLnBrk="1" latinLnBrk="0" hangingPunct="1">
              <a:defRPr sz="75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FR" sz="1400">
                <a:ln w="0"/>
                <a:solidFill>
                  <a:schemeClr val="accent1"/>
                </a:solidFill>
                <a:effectLst>
                  <a:outerShdw blurRad="38100" dist="25400" dir="5400000" algn="ctr" rotWithShape="0">
                    <a:srgbClr val="6E747A">
                      <a:alpha val="43000"/>
                    </a:srgbClr>
                  </a:outerShdw>
                </a:effectLst>
              </a:rPr>
              <a:t>Quick POS  www.quicklinqs.com  Phone.03024759550 </a:t>
            </a:r>
            <a:endParaRPr lang="en-US" sz="1400" dirty="0">
              <a:ln w="0"/>
              <a:solidFill>
                <a:schemeClr val="accent1"/>
              </a:solidFill>
              <a:effectLst>
                <a:outerShdw blurRad="38100" dist="25400" dir="5400000" algn="ctr" rotWithShape="0">
                  <a:srgbClr val="6E747A">
                    <a:alpha val="43000"/>
                  </a:srgbClr>
                </a:outerShdw>
              </a:effectLst>
            </a:endParaRPr>
          </a:p>
        </p:txBody>
      </p:sp>
      <p:pic>
        <p:nvPicPr>
          <p:cNvPr id="12" name="Picture 11">
            <a:extLst>
              <a:ext uri="{FF2B5EF4-FFF2-40B4-BE49-F238E27FC236}">
                <a16:creationId xmlns:a16="http://schemas.microsoft.com/office/drawing/2014/main" id="{B52F694D-AE46-4654-ACBA-B2889A4E8E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00" y="4795932"/>
            <a:ext cx="5778500" cy="2832900"/>
          </a:xfrm>
          <a:prstGeom prst="rect">
            <a:avLst/>
          </a:prstGeom>
        </p:spPr>
      </p:pic>
      <p:pic>
        <p:nvPicPr>
          <p:cNvPr id="14" name="Picture 13">
            <a:extLst>
              <a:ext uri="{FF2B5EF4-FFF2-40B4-BE49-F238E27FC236}">
                <a16:creationId xmlns:a16="http://schemas.microsoft.com/office/drawing/2014/main" id="{61FE2DCD-EF9B-43D2-A763-99F60F90AF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600" y="1411571"/>
            <a:ext cx="5778500" cy="2799185"/>
          </a:xfrm>
          <a:prstGeom prst="rect">
            <a:avLst/>
          </a:prstGeom>
        </p:spPr>
      </p:pic>
      <p:sp>
        <p:nvSpPr>
          <p:cNvPr id="21" name="TextBox 20">
            <a:extLst>
              <a:ext uri="{FF2B5EF4-FFF2-40B4-BE49-F238E27FC236}">
                <a16:creationId xmlns:a16="http://schemas.microsoft.com/office/drawing/2014/main" id="{12393561-C1E2-4230-994C-E3363D2AB854}"/>
              </a:ext>
            </a:extLst>
          </p:cNvPr>
          <p:cNvSpPr txBox="1"/>
          <p:nvPr/>
        </p:nvSpPr>
        <p:spPr>
          <a:xfrm>
            <a:off x="3060444" y="4273421"/>
            <a:ext cx="1133669" cy="369332"/>
          </a:xfrm>
          <a:prstGeom prst="rect">
            <a:avLst/>
          </a:prstGeom>
          <a:noFill/>
        </p:spPr>
        <p:txBody>
          <a:bodyPr wrap="square" rtlCol="0">
            <a:spAutoFit/>
          </a:bodyPr>
          <a:lstStyle/>
          <a:p>
            <a:r>
              <a:rPr lang="en-US" dirty="0"/>
              <a:t>Login</a:t>
            </a:r>
          </a:p>
        </p:txBody>
      </p:sp>
      <p:sp>
        <p:nvSpPr>
          <p:cNvPr id="22" name="TextBox 21">
            <a:extLst>
              <a:ext uri="{FF2B5EF4-FFF2-40B4-BE49-F238E27FC236}">
                <a16:creationId xmlns:a16="http://schemas.microsoft.com/office/drawing/2014/main" id="{EAFFB292-D22B-46E2-AE83-5ED4DB18B37C}"/>
              </a:ext>
            </a:extLst>
          </p:cNvPr>
          <p:cNvSpPr txBox="1"/>
          <p:nvPr/>
        </p:nvSpPr>
        <p:spPr>
          <a:xfrm>
            <a:off x="2951589" y="7691538"/>
            <a:ext cx="1247188" cy="369332"/>
          </a:xfrm>
          <a:prstGeom prst="rect">
            <a:avLst/>
          </a:prstGeom>
          <a:noFill/>
        </p:spPr>
        <p:txBody>
          <a:bodyPr wrap="square" rtlCol="0">
            <a:spAutoFit/>
          </a:bodyPr>
          <a:lstStyle/>
          <a:p>
            <a:r>
              <a:rPr lang="en-US" dirty="0"/>
              <a:t>Dashboard</a:t>
            </a:r>
          </a:p>
        </p:txBody>
      </p:sp>
    </p:spTree>
    <p:extLst>
      <p:ext uri="{BB962C8B-B14F-4D97-AF65-F5344CB8AC3E}">
        <p14:creationId xmlns:p14="http://schemas.microsoft.com/office/powerpoint/2010/main" val="29104810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147</TotalTime>
  <Words>794</Words>
  <Application>Microsoft Office PowerPoint</Application>
  <PresentationFormat>Letter Paper (8.5x11 in)</PresentationFormat>
  <Paragraphs>106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Corbel</vt:lpstr>
      <vt:lpstr>Wingdings</vt:lpstr>
      <vt:lpstr>Parallax</vt:lpstr>
      <vt:lpstr>Quick Point Of Sales</vt:lpstr>
      <vt:lpstr>Contents</vt:lpstr>
      <vt:lpstr>Company Profile</vt:lpstr>
      <vt:lpstr>QuickPOS Introduction</vt:lpstr>
      <vt:lpstr>QuickPOS in different business</vt:lpstr>
      <vt:lpstr>QuickPOS Features</vt:lpstr>
      <vt:lpstr>PowerPoint Presentation</vt:lpstr>
      <vt:lpstr>PowerPoint Presentation</vt:lpstr>
      <vt:lpstr>Demo Images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 Point Of Sales</dc:title>
  <dc:creator>atta ch</dc:creator>
  <cp:lastModifiedBy>atta ch</cp:lastModifiedBy>
  <cp:revision>220</cp:revision>
  <dcterms:created xsi:type="dcterms:W3CDTF">2018-05-28T15:51:13Z</dcterms:created>
  <dcterms:modified xsi:type="dcterms:W3CDTF">2018-06-03T15:59:34Z</dcterms:modified>
</cp:coreProperties>
</file>