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E86AC9-AAF7-5AC5-065F-A4843602154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7C7817-C721-7EC9-F1DB-2F39F9D6EBB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7F14AA-B855-3C9A-5F46-FD37B3A010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CCB8BD-355D-4100-8DFF-7B97DD699815}" type="datetime1">
              <a:rPr lang="fr-CH"/>
              <a:pPr lvl="0"/>
              <a:t>08.07.2023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345F64-7322-31F2-CD95-B22F78F633A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B2A7B1-640D-DA2E-E847-7F4E0FB5C77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2472C52-69CB-44B9-998D-2C4D4839F950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259259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59738-B8A7-9F25-0AD6-6F48382ABF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DDE32A-DE1B-1A04-F18C-A1D95A2D9B27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CC4C7D-FBD3-DB81-C548-B448A16C020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FC4902-3C0C-4243-B5BF-86B21DEAF913}" type="datetime1">
              <a:rPr lang="fr-CH"/>
              <a:pPr lvl="0"/>
              <a:t>08.07.2023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FDE0EAD-E5AC-8C45-B8B2-B5471E3EF41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B18A8F-3E66-0C37-7735-C516901393D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B6CEC9A-E2B5-4574-B217-091766667616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17533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C0B4AB9-13B5-B184-38FC-7FDD43EC7A85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170BC1-236C-2D61-463D-331A8D3FFDB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F4FDC30-E781-BFB5-178E-18F92599D8E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103ED9D-F698-46A8-966A-FBD7D1366E5F}" type="datetime1">
              <a:rPr lang="fr-CH"/>
              <a:pPr lvl="0"/>
              <a:t>08.07.2023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0F5675-7FEA-D3FF-116F-6F4EA045CAD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06277F-1118-30C6-F15D-519A3DD5440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CD76665-0C67-4EF7-9CE4-FF18E4CFDE26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9524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37C159-54D8-3D84-CA80-B7CB8B83BC7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BB48F4-18BE-5D98-AE7A-5DEE8BD0177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7C1B5-2E76-CD99-1575-8D931C583F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B049E4-B16B-45C5-ACA5-34A11B4E0964}" type="datetime1">
              <a:rPr lang="fr-CH"/>
              <a:pPr lvl="0"/>
              <a:t>08.07.2023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72A8ED-AE42-F62A-C45E-1BD5FE1A4EF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A0BB6B-A3C7-F86B-7630-F8995F5D8A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7CFB1F6-14B2-4D63-8781-6C81A9479D1A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0793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D6C53-DEFF-3C6B-926D-622EFFEA4D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20409F-1578-5499-46D1-9C991D23F3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3BC4F6-CB66-072F-41B3-375AC657C0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1498E9-6F9F-423E-9B8A-22AD982AD757}" type="datetime1">
              <a:rPr lang="fr-CH"/>
              <a:pPr lvl="0"/>
              <a:t>08.07.2023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32845-BBEA-D623-E2C3-2228CA93CC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DDFC52-7D16-791B-02E0-5ADC753459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D751AE5-6A6D-492A-981A-1BD13931FB15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162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AC17F0-4AD6-E560-081C-FF29F99901C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3F3755-ECD9-2492-543D-137AC6036C4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980EE2-4544-408D-3691-A79100EDDA5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C0878B-6D46-5BFE-F9E1-C17FBE8992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2CB3F7-CE0C-48F1-B24B-FB2C9647A54F}" type="datetime1">
              <a:rPr lang="fr-CH"/>
              <a:pPr lvl="0"/>
              <a:t>08.07.2023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56D56D-A92B-08E9-38C5-808385A47AA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95FF26-F67C-5E9A-34FD-B0DBE4D175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531EF1-1301-48FB-A8D3-775344489FC1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7777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E4F29-89DA-C9AA-6444-2AF83620BE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5DE123-0F89-EF32-E65B-F4E28ED9AD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3C4BFF-3D02-EC80-49BE-098F76002ED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AA374A-AC2B-71DF-E091-D6E61728D9A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D990C4-2345-006F-860F-04F302FABF3F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4443F5-9422-0997-6E72-39824392898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3BD467-DAB1-44B6-A70F-885AF6B1B538}" type="datetime1">
              <a:rPr lang="fr-CH"/>
              <a:pPr lvl="0"/>
              <a:t>08.07.2023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C0550C9-8BDA-A63D-2DB0-28230FCF006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CF0974-2789-518E-9ABC-DE2746170E3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84D643-3329-4FA0-8019-96984A2597F5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665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77C1DB-122D-3CC1-8155-89161BA9653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179561-B815-DBDC-A207-333D6D1D74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BC0EDA0-EC8D-4472-84A0-7F4A98713A19}" type="datetime1">
              <a:rPr lang="fr-CH"/>
              <a:pPr lvl="0"/>
              <a:t>08.07.2023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9F4D4D-4AA9-71A7-481E-1D07762DE7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23182A-28F1-C36D-D881-B91B76754B9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68F09DC-9685-44EE-A148-FCF8B7D7C4A9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6254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28DA56C-C1FE-E121-9EE0-E2B3A59F537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A5AC38-96A9-452E-9BFA-89EF2ABD694D}" type="datetime1">
              <a:rPr lang="fr-CH"/>
              <a:pPr lvl="0"/>
              <a:t>08.07.2023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F3B569-4C6A-97D4-27DA-7C3FD7308D9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376D92-4842-CEBE-427F-7294446D95A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101BAB-688F-477B-BBAE-C3118C3D7257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4663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810B6C-9971-F8C6-73F3-B93598174D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0E8F8D-1FB2-D1E6-B2C1-211A57F1257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F30146-676B-AD79-BCED-F81E2CAA3D6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2DDFE1-CEE8-5987-736B-1A36728361D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582B2FA-740C-4F64-A165-469DBBE0B8FF}" type="datetime1">
              <a:rPr lang="fr-CH"/>
              <a:pPr lvl="0"/>
              <a:t>08.07.2023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7C15DF0-A7F8-F128-74AF-A348A90205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A91E511-ABAE-F09E-8327-DE9A1873342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97B736F-11A1-4A3E-B3D2-34D2B23A3DC5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1123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074509-4845-B557-6EC5-A9CF4E3447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1B1E8B-D96C-4E25-AE96-3E65005C68D6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fr-CH" sz="3200"/>
            </a:lvl1pPr>
          </a:lstStyle>
          <a:p>
            <a:pPr lvl="0"/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9A896CC-67DF-9F1D-1BD2-8E8E53813B0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EBCC19-3FD5-B36A-D797-10A11419CE2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B7DD08-EB04-4CEE-97D8-8AD697114B9E}" type="datetime1">
              <a:rPr lang="fr-CH"/>
              <a:pPr lvl="0"/>
              <a:t>08.07.2023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A2CD3A-6452-6938-A03B-F8F2047A0B0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8245D0-2280-493A-6C23-28E973270CF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83FE44-DA30-484B-9D9F-3D663AB3EC30}" type="slidenum"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461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A6A3322-803E-9073-D948-7E094A1966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8B3499-D5F9-3496-FFD0-8D6D833D5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EB39F4-1FFB-BEF5-14FE-6BBAB114CFC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CH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A96049C8-063A-432F-B1D8-61D745A41121}" type="datetime1">
              <a:rPr lang="fr-CH"/>
              <a:pPr lvl="0"/>
              <a:t>08.07.2023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247962-8340-0916-3C0B-FBF81D9A3B5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CH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60E679-1324-A816-1B0C-4420DB340C0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CH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D52A141C-6FC3-462E-A498-10D142C5B2AD}" type="slidenum">
              <a:t>‹N°›</a:t>
            </a:fld>
            <a:endParaRPr lang="fr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465CA3E9-2796-1AAD-2B9D-DD0396C95A41}"/>
              </a:ext>
            </a:extLst>
          </p:cNvPr>
          <p:cNvSpPr/>
          <p:nvPr/>
        </p:nvSpPr>
        <p:spPr>
          <a:xfrm>
            <a:off x="0" y="0"/>
            <a:ext cx="12191996" cy="6857999"/>
          </a:xfrm>
          <a:prstGeom prst="rect">
            <a:avLst/>
          </a:pr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41C09F-2AB6-78EE-B325-48D6DDF01F74}"/>
              </a:ext>
            </a:extLst>
          </p:cNvPr>
          <p:cNvSpPr/>
          <p:nvPr/>
        </p:nvSpPr>
        <p:spPr>
          <a:xfrm>
            <a:off x="-13441" y="6468177"/>
            <a:ext cx="12205441" cy="38982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A8B590-AD7F-8430-1F73-FC1E676BE3DC}"/>
              </a:ext>
            </a:extLst>
          </p:cNvPr>
          <p:cNvSpPr/>
          <p:nvPr/>
        </p:nvSpPr>
        <p:spPr>
          <a:xfrm>
            <a:off x="-13441" y="0"/>
            <a:ext cx="12191996" cy="3234088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71E0530-E63F-1DB7-5352-877F6498939B}"/>
              </a:ext>
            </a:extLst>
          </p:cNvPr>
          <p:cNvSpPr/>
          <p:nvPr/>
        </p:nvSpPr>
        <p:spPr>
          <a:xfrm>
            <a:off x="93843" y="1601308"/>
            <a:ext cx="4348211" cy="5079456"/>
          </a:xfrm>
          <a:prstGeom prst="roundRect">
            <a:avLst>
              <a:gd name="adj" fmla="val 10558"/>
            </a:avLst>
          </a:prstGeom>
          <a:solidFill>
            <a:schemeClr val="bg1"/>
          </a:solidFill>
          <a:ln w="12701" cap="flat">
            <a:solidFill>
              <a:srgbClr val="172C51"/>
            </a:solidFill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pic>
        <p:nvPicPr>
          <p:cNvPr id="5" name="Image 7" descr="Une image contenant Graphique, cercle, vert, logo&#10;&#10;Description générée automatiquement">
            <a:extLst>
              <a:ext uri="{FF2B5EF4-FFF2-40B4-BE49-F238E27FC236}">
                <a16:creationId xmlns:a16="http://schemas.microsoft.com/office/drawing/2014/main" id="{CF8EFB8F-6456-3EF9-DD30-04DE2D627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2060" y="349147"/>
            <a:ext cx="800791" cy="9030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736398E8-8A9D-909A-A66E-46595BA6E72C}"/>
              </a:ext>
            </a:extLst>
          </p:cNvPr>
          <p:cNvSpPr/>
          <p:nvPr/>
        </p:nvSpPr>
        <p:spPr>
          <a:xfrm>
            <a:off x="230246" y="119692"/>
            <a:ext cx="2250317" cy="13621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1" cap="flat">
            <a:solidFill>
              <a:srgbClr val="172C51"/>
            </a:solidFill>
            <a:prstDash val="solid"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7D41B9C-B24F-542E-4BCD-9909A82C893D}"/>
              </a:ext>
            </a:extLst>
          </p:cNvPr>
          <p:cNvSpPr/>
          <p:nvPr/>
        </p:nvSpPr>
        <p:spPr>
          <a:xfrm>
            <a:off x="2175309" y="2139216"/>
            <a:ext cx="45719" cy="457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73CB20E-69B9-A658-6816-7A1BA20DA2E6}"/>
              </a:ext>
            </a:extLst>
          </p:cNvPr>
          <p:cNvSpPr/>
          <p:nvPr/>
        </p:nvSpPr>
        <p:spPr>
          <a:xfrm>
            <a:off x="2710809" y="92710"/>
            <a:ext cx="2250317" cy="136219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1" cap="flat">
            <a:solidFill>
              <a:srgbClr val="172C51"/>
            </a:solidFill>
            <a:prstDash val="solid"/>
            <a:miter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algn="ctr"/>
            <a:endParaRPr lang="fr-CH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3FF69F88-72BA-DF35-A917-485CDCC9F2BF}"/>
              </a:ext>
            </a:extLst>
          </p:cNvPr>
          <p:cNvSpPr/>
          <p:nvPr/>
        </p:nvSpPr>
        <p:spPr>
          <a:xfrm>
            <a:off x="4663744" y="1601554"/>
            <a:ext cx="7271581" cy="5079484"/>
          </a:xfrm>
          <a:prstGeom prst="roundRect">
            <a:avLst>
              <a:gd name="adj" fmla="val 8212"/>
            </a:avLst>
          </a:prstGeom>
          <a:solidFill>
            <a:schemeClr val="bg1"/>
          </a:solidFill>
          <a:ln w="12701" cap="flat">
            <a:solidFill>
              <a:srgbClr val="172C51"/>
            </a:solidFill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CH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479BFA83-6B83-91AB-6DF4-FA201B9E6F33}"/>
              </a:ext>
            </a:extLst>
          </p:cNvPr>
          <p:cNvSpPr/>
          <p:nvPr/>
        </p:nvSpPr>
        <p:spPr>
          <a:xfrm>
            <a:off x="5273941" y="119692"/>
            <a:ext cx="5900286" cy="54445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 : avec coins arrondis en haut 18">
            <a:extLst>
              <a:ext uri="{FF2B5EF4-FFF2-40B4-BE49-F238E27FC236}">
                <a16:creationId xmlns:a16="http://schemas.microsoft.com/office/drawing/2014/main" id="{E99F70D2-3D66-21E8-7D12-CF71C84C3E8E}"/>
              </a:ext>
            </a:extLst>
          </p:cNvPr>
          <p:cNvSpPr/>
          <p:nvPr/>
        </p:nvSpPr>
        <p:spPr>
          <a:xfrm>
            <a:off x="4663744" y="1601308"/>
            <a:ext cx="7271581" cy="60453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0" name="Rectangle : avec coins arrondis en haut 19">
            <a:extLst>
              <a:ext uri="{FF2B5EF4-FFF2-40B4-BE49-F238E27FC236}">
                <a16:creationId xmlns:a16="http://schemas.microsoft.com/office/drawing/2014/main" id="{7ADACC27-7AAD-4F47-283A-D3FBC1651DF9}"/>
              </a:ext>
            </a:extLst>
          </p:cNvPr>
          <p:cNvSpPr/>
          <p:nvPr/>
        </p:nvSpPr>
        <p:spPr>
          <a:xfrm>
            <a:off x="93846" y="1601308"/>
            <a:ext cx="4361650" cy="58362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Rectangle : avec coins arrondis en haut 20">
            <a:extLst>
              <a:ext uri="{FF2B5EF4-FFF2-40B4-BE49-F238E27FC236}">
                <a16:creationId xmlns:a16="http://schemas.microsoft.com/office/drawing/2014/main" id="{C552916F-B1AF-EDF2-2C29-3BC696EE7BA5}"/>
              </a:ext>
            </a:extLst>
          </p:cNvPr>
          <p:cNvSpPr/>
          <p:nvPr/>
        </p:nvSpPr>
        <p:spPr>
          <a:xfrm flipV="1">
            <a:off x="93845" y="6331526"/>
            <a:ext cx="4348210" cy="387457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2"/>
              </a:gs>
              <a:gs pos="100000">
                <a:schemeClr val="bg1"/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2" name="Rectangle : avec coins arrondis en haut 21">
            <a:extLst>
              <a:ext uri="{FF2B5EF4-FFF2-40B4-BE49-F238E27FC236}">
                <a16:creationId xmlns:a16="http://schemas.microsoft.com/office/drawing/2014/main" id="{3FF47CFD-18E6-16CF-1180-3903359C68D0}"/>
              </a:ext>
            </a:extLst>
          </p:cNvPr>
          <p:cNvSpPr/>
          <p:nvPr/>
        </p:nvSpPr>
        <p:spPr>
          <a:xfrm flipV="1">
            <a:off x="4663742" y="6331528"/>
            <a:ext cx="7271581" cy="351458"/>
          </a:xfrm>
          <a:prstGeom prst="round2SameRect">
            <a:avLst>
              <a:gd name="adj1" fmla="val 50000"/>
              <a:gd name="adj2" fmla="val 0"/>
            </a:avLst>
          </a:prstGeom>
          <a:gradFill flip="none" rotWithShape="1">
            <a:gsLst>
              <a:gs pos="0">
                <a:schemeClr val="bg2"/>
              </a:gs>
              <a:gs pos="100000">
                <a:schemeClr val="bg1"/>
              </a:gs>
            </a:gsLst>
            <a:lin ang="162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19835CA5-51A0-FFF2-C27F-DE1E2CF328AB}"/>
              </a:ext>
            </a:extLst>
          </p:cNvPr>
          <p:cNvSpPr/>
          <p:nvPr/>
        </p:nvSpPr>
        <p:spPr>
          <a:xfrm>
            <a:off x="5286070" y="860623"/>
            <a:ext cx="5900286" cy="544451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D090D4F-FAD0-BE2B-DB21-B7E05A37F58E}"/>
              </a:ext>
            </a:extLst>
          </p:cNvPr>
          <p:cNvCxnSpPr>
            <a:cxnSpLocks/>
          </p:cNvCxnSpPr>
          <p:nvPr/>
        </p:nvCxnSpPr>
        <p:spPr>
          <a:xfrm>
            <a:off x="93843" y="4141036"/>
            <a:ext cx="434821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1368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Ludovic Moreau, manager</dc:creator>
  <cp:lastModifiedBy>Ludovic Moreau, manager</cp:lastModifiedBy>
  <cp:revision>8</cp:revision>
  <dcterms:created xsi:type="dcterms:W3CDTF">2023-07-07T01:09:41Z</dcterms:created>
  <dcterms:modified xsi:type="dcterms:W3CDTF">2023-07-08T21:08:53Z</dcterms:modified>
</cp:coreProperties>
</file>