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44c43db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a44c43db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44c43db0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a44c43db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44c43db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a44c43db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44c43db0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44c43db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a44c43db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a44c43db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248f4e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248f4e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44c43d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44c43d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44c43db0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44c43db0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44c43db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44c43db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a44c43db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a44c43db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44c43db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44c43db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44c43db0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44c43db0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248f4e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1248f4e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44c43db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a44c43db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7125" y="1623600"/>
            <a:ext cx="55953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Hate Crimes in the United States: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An Exploratory Analysis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Sakshi Mathur and Abbie Tolon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Offense vs. Bias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50" y="1307850"/>
            <a:ext cx="632638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Offense vs. Bias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Offense and Bias are statistically significantly related to each other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We don’t know the strength or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association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of the relationship, however; we just know that a relationship exists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Number of Victims per Hate Crime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088" y="1629900"/>
            <a:ext cx="5509827" cy="32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1834050" y="1024800"/>
            <a:ext cx="44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Mean = 0.98, std = 1.73, max = 147, min = 0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50" y="826588"/>
            <a:ext cx="7471401" cy="37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78" y="117938"/>
            <a:ext cx="5378051" cy="49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has many details that can be picked up for further </a:t>
            </a:r>
            <a:r>
              <a:rPr lang="en"/>
              <a:t>analysis</a:t>
            </a:r>
            <a:r>
              <a:rPr lang="en"/>
              <a:t> and to answer many other important questions. However,  more research is required to acquire data that help us </a:t>
            </a:r>
            <a:r>
              <a:rPr lang="en"/>
              <a:t>understand</a:t>
            </a:r>
            <a:r>
              <a:rPr lang="en"/>
              <a:t> any associations between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 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0350"/>
            <a:ext cx="4143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National hate crime d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ata were collected from the Federal Bureau of Investigation (FBI), Crime Data Explorer (CDE)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data set spanned from 1991 to 2020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sample size was 219,577 hate crimes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25" y="1501225"/>
            <a:ext cx="2454128" cy="19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Research Questions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0350"/>
            <a:ext cx="7515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arenR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What have been the overall trends of hate crime frequency over the years?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arenR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Do the number of hate crimes vary by region of the United States?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arenR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How common are multiple offenses vs. single offenses and are they related to multiple vs. single bias?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arenR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What is the average number of victims for one hate crime? Is it common for a hate crime to involve multiple victims?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Hate Crime incidents per year (1991-2020)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" y="1503975"/>
            <a:ext cx="8548701" cy="31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Data Inference : Bias and Offense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668575" y="1110350"/>
            <a:ext cx="3144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Bias of the Offender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Offense Type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10350"/>
            <a:ext cx="4389975" cy="17507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3104750"/>
            <a:ext cx="4389975" cy="1947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Georgia"/>
                <a:ea typeface="Georgia"/>
                <a:cs typeface="Georgia"/>
                <a:sym typeface="Georgia"/>
              </a:rPr>
              <a:t>Hate Crimes by Region of the U.S.(2011-2020)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0350"/>
            <a:ext cx="7515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Insert text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50" y="1178725"/>
            <a:ext cx="7328799" cy="35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Hate Crimes by Region over 3 decades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110350"/>
            <a:ext cx="75150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Insert text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75" y="1113250"/>
            <a:ext cx="7644525" cy="3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Hate Crimes Rate by Region over 3 decades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031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Hate Crime incidents per 100,00 people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50" y="1414450"/>
            <a:ext cx="7777000" cy="34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Offense vs. Bias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4525"/>
            <a:ext cx="637799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