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11/20/2024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11/20/2024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11/20/2024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11/20/2024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11/20/2024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11/20/2024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4717EA-C6F2-4AC6-8A79-FC2B520A4A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Система управления</a:t>
            </a:r>
            <a:br>
              <a:rPr lang="ru-RU" dirty="0"/>
            </a:br>
            <a:r>
              <a:rPr lang="ru-RU" dirty="0"/>
              <a:t>электронной библиотекой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5954B81-4CC7-4C2B-8300-9DBB898466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Выполнили студенты группы 81/2021 </a:t>
            </a:r>
          </a:p>
          <a:p>
            <a:r>
              <a:rPr lang="ru-RU" dirty="0"/>
              <a:t>Ермолин Артем</a:t>
            </a:r>
          </a:p>
          <a:p>
            <a:r>
              <a:rPr lang="ru-RU" dirty="0"/>
              <a:t>Витушкина Екатерина</a:t>
            </a:r>
          </a:p>
        </p:txBody>
      </p:sp>
    </p:spTree>
    <p:extLst>
      <p:ext uri="{BB962C8B-B14F-4D97-AF65-F5344CB8AC3E}">
        <p14:creationId xmlns:p14="http://schemas.microsoft.com/office/powerpoint/2010/main" val="577429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76144C20-1916-41C4-BFB5-E89A52B46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1. Изучение материала и распределение обязанностей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CD8DCD94-C1CC-4D00-804E-9563A4D8BC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33962" y="1216810"/>
            <a:ext cx="5446712" cy="3497803"/>
          </a:xfrm>
        </p:spPr>
      </p:pic>
      <p:sp>
        <p:nvSpPr>
          <p:cNvPr id="6" name="Текст 5">
            <a:extLst>
              <a:ext uri="{FF2B5EF4-FFF2-40B4-BE49-F238E27FC236}">
                <a16:creationId xmlns:a16="http://schemas.microsoft.com/office/drawing/2014/main" id="{EC75BE3B-4630-4B59-AEBA-EB71C22F7FE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Поставленная задача выполнена. Обязанности распределены</a:t>
            </a:r>
          </a:p>
        </p:txBody>
      </p:sp>
    </p:spTree>
    <p:extLst>
      <p:ext uri="{BB962C8B-B14F-4D97-AF65-F5344CB8AC3E}">
        <p14:creationId xmlns:p14="http://schemas.microsoft.com/office/powerpoint/2010/main" val="4031449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3F190D-C3A0-4148-9DF3-DBCA7083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2. Создание классов </a:t>
            </a:r>
            <a:r>
              <a:rPr lang="en-US" dirty="0" err="1"/>
              <a:t>BookManager</a:t>
            </a:r>
            <a:r>
              <a:rPr lang="ru-RU" dirty="0"/>
              <a:t> и </a:t>
            </a:r>
            <a:r>
              <a:rPr lang="en-US" dirty="0" err="1"/>
              <a:t>ReaderManager</a:t>
            </a:r>
            <a:endParaRPr lang="ru-RU" dirty="0"/>
          </a:p>
        </p:txBody>
      </p:sp>
      <p:pic>
        <p:nvPicPr>
          <p:cNvPr id="12" name="Объект 11">
            <a:extLst>
              <a:ext uri="{FF2B5EF4-FFF2-40B4-BE49-F238E27FC236}">
                <a16:creationId xmlns:a16="http://schemas.microsoft.com/office/drawing/2014/main" id="{405F3D73-B00A-4258-9580-D1FBF72ABBB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73731" y="2412840"/>
            <a:ext cx="5186747" cy="3023225"/>
          </a:xfrm>
        </p:spPr>
      </p:pic>
      <p:pic>
        <p:nvPicPr>
          <p:cNvPr id="14" name="Объект 13">
            <a:extLst>
              <a:ext uri="{FF2B5EF4-FFF2-40B4-BE49-F238E27FC236}">
                <a16:creationId xmlns:a16="http://schemas.microsoft.com/office/drawing/2014/main" id="{2DD80962-074C-4B2B-8359-D67B2D6DEAC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82023" y="2412841"/>
            <a:ext cx="4742684" cy="3023224"/>
          </a:xfrm>
        </p:spPr>
      </p:pic>
    </p:spTree>
    <p:extLst>
      <p:ext uri="{BB962C8B-B14F-4D97-AF65-F5344CB8AC3E}">
        <p14:creationId xmlns:p14="http://schemas.microsoft.com/office/powerpoint/2010/main" val="3597156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FA318B72-DF75-4DAA-B3BA-A9E023BC1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3. Создаем консольное приложение</a:t>
            </a:r>
          </a:p>
        </p:txBody>
      </p:sp>
      <p:pic>
        <p:nvPicPr>
          <p:cNvPr id="16" name="Объект 15">
            <a:extLst>
              <a:ext uri="{FF2B5EF4-FFF2-40B4-BE49-F238E27FC236}">
                <a16:creationId xmlns:a16="http://schemas.microsoft.com/office/drawing/2014/main" id="{6C1886CD-8E96-4FB9-8BB3-427402F9DE6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00024" y="1826441"/>
            <a:ext cx="4148277" cy="2972062"/>
          </a:xfrm>
        </p:spPr>
      </p:pic>
      <p:pic>
        <p:nvPicPr>
          <p:cNvPr id="14" name="Объект 13">
            <a:extLst>
              <a:ext uri="{FF2B5EF4-FFF2-40B4-BE49-F238E27FC236}">
                <a16:creationId xmlns:a16="http://schemas.microsoft.com/office/drawing/2014/main" id="{C912049C-DB4A-4611-A877-62CEF965AE7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378591" y="1826441"/>
            <a:ext cx="5257352" cy="2972062"/>
          </a:xfrm>
        </p:spPr>
      </p:pic>
    </p:spTree>
    <p:extLst>
      <p:ext uri="{BB962C8B-B14F-4D97-AF65-F5344CB8AC3E}">
        <p14:creationId xmlns:p14="http://schemas.microsoft.com/office/powerpoint/2010/main" val="425650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FEB5C451-ECD1-4303-A3BC-EFE593DD7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консольного приложения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6094580F-B525-4073-933E-891E90BE82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14194" y="2052638"/>
            <a:ext cx="4514550" cy="3997325"/>
          </a:xfrm>
        </p:spPr>
      </p:pic>
    </p:spTree>
    <p:extLst>
      <p:ext uri="{BB962C8B-B14F-4D97-AF65-F5344CB8AC3E}">
        <p14:creationId xmlns:p14="http://schemas.microsoft.com/office/powerpoint/2010/main" val="7171132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эдисон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{E2784D5A-CDFE-4CB6-BC86-6AA31A1C0E09}tf16401375</Template>
  <TotalTime>16</TotalTime>
  <Words>41</Words>
  <Application>Microsoft Office PowerPoint</Application>
  <PresentationFormat>Широкоэкранный</PresentationFormat>
  <Paragraphs>9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MS Shell Dlg 2</vt:lpstr>
      <vt:lpstr>Wingdings</vt:lpstr>
      <vt:lpstr>Wingdings 3</vt:lpstr>
      <vt:lpstr>Мэдисон</vt:lpstr>
      <vt:lpstr>Система управления электронной библиотекой</vt:lpstr>
      <vt:lpstr>1. Изучение материала и распределение обязанностей</vt:lpstr>
      <vt:lpstr>2. Создание классов BookManager и ReaderManager</vt:lpstr>
      <vt:lpstr>3. Создаем консольное приложение</vt:lpstr>
      <vt:lpstr>Работа консольного приложения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Система управления электронной библиотекой</dc:title>
  <dc:creator>Студент 111</dc:creator>
  <cp:lastModifiedBy>Студент 111</cp:lastModifiedBy>
  <cp:revision>1</cp:revision>
  <dcterms:created xsi:type="dcterms:W3CDTF">2024-11-20T11:40:00Z</dcterms:created>
  <dcterms:modified xsi:type="dcterms:W3CDTF">2024-11-20T11:56:24Z</dcterms:modified>
</cp:coreProperties>
</file>