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160EA64-D806-43AC-9DF2-F8C432F32B4C}" type="datetimeFigureOut">
              <a:rPr lang="en-US" smtClean="0"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AC1-1944-4544-8365-05DE53C405BD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734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AC1-1944-4544-8365-05DE53C405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92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AC1-1944-4544-8365-05DE53C405BD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804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27746-6F96-62E5-9E1C-39B1E821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FC0772-B42D-8663-737A-A4FFBC98E0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84BF1E-7376-EB9A-FD81-03D510C26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B833-B64C-45D4-AB5B-A0F9853485B8}" type="datetimeFigureOut">
              <a:rPr lang="ru-RU" smtClean="0"/>
              <a:t>07.06.2025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275BA4-4B53-A5C3-1E30-CF1135B6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055C01-57FA-9240-1CE5-ABB632F2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AC1-1944-4544-8365-05DE53C405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38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AC1-1944-4544-8365-05DE53C405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31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AC1-1944-4544-8365-05DE53C405BD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969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6/7/2025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AC1-1944-4544-8365-05DE53C405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51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AC1-1944-4544-8365-05DE53C405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80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6/7/2025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AC1-1944-4544-8365-05DE53C405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47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6/7/2025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AC1-1944-4544-8365-05DE53C405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53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6/7/2025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AC1-1944-4544-8365-05DE53C405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52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6/7/2025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92AC1-1944-4544-8365-05DE53C405BD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69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160EA64-D806-43AC-9DF2-F8C432F32B4C}" type="datetimeFigureOut">
              <a:rPr lang="en-US" smtClean="0"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0E92AC1-1944-4544-8365-05DE53C405BD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765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87FC0E-4808-EB9C-5C0F-F0AED32D9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Устройство уведомления склада о новом задании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271CB72-0923-6101-867A-A316DCF32B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ФИО: </a:t>
            </a:r>
            <a:r>
              <a:rPr lang="ru-RU" dirty="0" err="1"/>
              <a:t>Мосалов</a:t>
            </a:r>
            <a:r>
              <a:rPr lang="ru-RU" dirty="0"/>
              <a:t> Артем Сергеевич</a:t>
            </a:r>
          </a:p>
          <a:p>
            <a:r>
              <a:rPr lang="ru-RU" dirty="0"/>
              <a:t>Студент 3-го курса, ФКН, ВГУ</a:t>
            </a:r>
          </a:p>
        </p:txBody>
      </p:sp>
    </p:spTree>
    <p:extLst>
      <p:ext uri="{BB962C8B-B14F-4D97-AF65-F5344CB8AC3E}">
        <p14:creationId xmlns:p14="http://schemas.microsoft.com/office/powerpoint/2010/main" val="130401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244573-2E5E-2E7D-86EE-A8C54E9F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Цель и задачи проекта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4045ED-F2FC-3C58-E5BA-AEB65EC766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Цель: Повысить скорость и точность обработки заданий на складе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Задачи:</a:t>
            </a:r>
          </a:p>
          <a:p>
            <a:r>
              <a:rPr lang="ru-RU" dirty="0"/>
              <a:t>Разработка устройства на базе </a:t>
            </a:r>
            <a:r>
              <a:rPr lang="ru-RU" dirty="0" err="1"/>
              <a:t>Arduino</a:t>
            </a:r>
            <a:r>
              <a:rPr lang="ru-RU" dirty="0"/>
              <a:t> </a:t>
            </a:r>
            <a:r>
              <a:rPr lang="en-US" dirty="0"/>
              <a:t>Mega</a:t>
            </a:r>
            <a:endParaRPr lang="ru-RU" dirty="0"/>
          </a:p>
          <a:p>
            <a:r>
              <a:rPr lang="ru-RU" dirty="0"/>
              <a:t>Оповещение работников через свет и звук</a:t>
            </a:r>
          </a:p>
          <a:p>
            <a:r>
              <a:rPr lang="ru-RU" dirty="0"/>
              <a:t>Интеграция с системой 1С для автоматической подачи сигнала</a:t>
            </a:r>
          </a:p>
        </p:txBody>
      </p:sp>
    </p:spTree>
    <p:extLst>
      <p:ext uri="{BB962C8B-B14F-4D97-AF65-F5344CB8AC3E}">
        <p14:creationId xmlns:p14="http://schemas.microsoft.com/office/powerpoint/2010/main" val="347062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D4EFB-9E5A-F74D-F651-3CC00B9ED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Актуальность и существующие решения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BB9468-3108-C2F7-56AE-4B267ADE81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Актуальность:</a:t>
            </a:r>
          </a:p>
          <a:p>
            <a:r>
              <a:rPr lang="ru-RU" dirty="0"/>
              <a:t>Увеличение объёма заказов требует оперативности на складе</a:t>
            </a:r>
          </a:p>
          <a:p>
            <a:r>
              <a:rPr lang="ru-RU" dirty="0"/>
              <a:t>Автоматизация уменьшает ошибки и время ожидания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Аналоги:</a:t>
            </a:r>
          </a:p>
          <a:p>
            <a:r>
              <a:rPr lang="ru-RU" dirty="0"/>
              <a:t>Дорогие или неудобные решения (например, установка отдельного телевизора, подключенного к компьютеру)</a:t>
            </a:r>
          </a:p>
        </p:txBody>
      </p:sp>
    </p:spTree>
    <p:extLst>
      <p:ext uri="{BB962C8B-B14F-4D97-AF65-F5344CB8AC3E}">
        <p14:creationId xmlns:p14="http://schemas.microsoft.com/office/powerpoint/2010/main" val="4055670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724F9-7BB0-4FE4-4CDD-3A5F0D36B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Схема устройства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5336B8-FBCE-5021-691C-A2ADE62B3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6044665" cy="1499616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Схема подключения: </a:t>
            </a:r>
            <a:r>
              <a:rPr lang="en-US" dirty="0"/>
              <a:t>Arduino Mega (</a:t>
            </a:r>
            <a:r>
              <a:rPr lang="ru-RU" dirty="0"/>
              <a:t>с </a:t>
            </a:r>
            <a:r>
              <a:rPr lang="en-US" dirty="0"/>
              <a:t>ESP 8266) + </a:t>
            </a:r>
            <a:r>
              <a:rPr lang="ru-RU" dirty="0"/>
              <a:t>светодиодная матрица 8</a:t>
            </a:r>
            <a:r>
              <a:rPr lang="en-US" dirty="0"/>
              <a:t>x32 + </a:t>
            </a:r>
            <a:r>
              <a:rPr lang="ru-RU" dirty="0"/>
              <a:t>динамик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BE1682B-4FAF-57F2-72CB-3AFAA446D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63" y="3785616"/>
            <a:ext cx="6128604" cy="238904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425084-CD63-AB77-6615-CEFB5DDB9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793" y="1335024"/>
            <a:ext cx="4777505" cy="539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27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920C30-394F-8E6D-2FDF-63013A9EC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64BBDF-CC06-661B-7348-4FBC1FCC18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283CA36-39F4-CE02-A318-096AC7CF2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545" y="209100"/>
            <a:ext cx="10278909" cy="64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6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2C96B5-569E-0592-DCBB-2EC5F5433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Себестоимость устройства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F8C8B1-87C6-0586-5612-A9AA7B74DE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Arduino</a:t>
            </a:r>
            <a:r>
              <a:rPr lang="ru-RU" dirty="0"/>
              <a:t> </a:t>
            </a:r>
            <a:r>
              <a:rPr lang="en-US" dirty="0"/>
              <a:t>Mega</a:t>
            </a:r>
            <a:r>
              <a:rPr lang="ru-RU" dirty="0"/>
              <a:t> — </a:t>
            </a:r>
            <a:r>
              <a:rPr lang="en-US" dirty="0"/>
              <a:t>20</a:t>
            </a:r>
            <a:r>
              <a:rPr lang="ru-RU" dirty="0"/>
              <a:t>00 руб.</a:t>
            </a:r>
          </a:p>
          <a:p>
            <a:pPr marL="0" indent="0">
              <a:buNone/>
            </a:pPr>
            <a:r>
              <a:rPr lang="ru-RU" dirty="0"/>
              <a:t>Светодиодная матрица 8x</a:t>
            </a:r>
            <a:r>
              <a:rPr lang="en-US" dirty="0"/>
              <a:t>32</a:t>
            </a:r>
            <a:r>
              <a:rPr lang="ru-RU" dirty="0"/>
              <a:t> — 1250 руб.</a:t>
            </a:r>
          </a:p>
          <a:p>
            <a:pPr marL="0" indent="0">
              <a:buNone/>
            </a:pPr>
            <a:r>
              <a:rPr lang="ru-RU" dirty="0"/>
              <a:t>Динамик — 250 руб.</a:t>
            </a:r>
          </a:p>
          <a:p>
            <a:pPr marL="0" indent="0">
              <a:buNone/>
            </a:pPr>
            <a:r>
              <a:rPr lang="ru-RU" dirty="0"/>
              <a:t>Провода, макетная плата, корпус — 300 руб.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Итого: 3800 руб.</a:t>
            </a:r>
          </a:p>
        </p:txBody>
      </p:sp>
    </p:spTree>
    <p:extLst>
      <p:ext uri="{BB962C8B-B14F-4D97-AF65-F5344CB8AC3E}">
        <p14:creationId xmlns:p14="http://schemas.microsoft.com/office/powerpoint/2010/main" val="2976903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1F03B3-5786-B27C-2A4B-9AFFC921C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Программный код (фрагмент)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8AA829-4B0D-6AE1-BEF1-C19A1DD9EB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else if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command.startsWith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("TRACK:"))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int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trackNumber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command.substring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(6).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 + 1;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if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trackNumber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 &amp;&amp;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trackNumber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&lt;= 999)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Проигрываю трек: ");</a:t>
            </a:r>
          </a:p>
          <a:p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trackNumber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myDFPlayer.play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trackNumber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ordersCount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trackNumber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if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ordersCount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 0)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ordersCount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if 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ordersCount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ordersCount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ru-RU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 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displayOrderCount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ordersCount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}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}</a:t>
            </a:r>
          </a:p>
        </p:txBody>
      </p:sp>
    </p:spTree>
    <p:extLst>
      <p:ext uri="{BB962C8B-B14F-4D97-AF65-F5344CB8AC3E}">
        <p14:creationId xmlns:p14="http://schemas.microsoft.com/office/powerpoint/2010/main" val="2736830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D40610-CF34-5C54-76F8-60DBBE6FA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563988-306E-6490-37D5-AE0AC4AE12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Создано простое устройство для уведомления склада</a:t>
            </a:r>
            <a:endParaRPr lang="en-US" dirty="0"/>
          </a:p>
          <a:p>
            <a:r>
              <a:rPr lang="ru-RU" dirty="0"/>
              <a:t>Система поддерживает удалённое управление по </a:t>
            </a:r>
            <a:r>
              <a:rPr lang="ru-RU" dirty="0" err="1"/>
              <a:t>Wi</a:t>
            </a:r>
            <a:r>
              <a:rPr lang="ru-RU" dirty="0"/>
              <a:t>-Fi через POST-запросы к REST API</a:t>
            </a:r>
          </a:p>
          <a:p>
            <a:r>
              <a:rPr lang="ru-RU" dirty="0"/>
              <a:t>Устройство позволяет ускорить процесс сборки заказов</a:t>
            </a:r>
          </a:p>
          <a:p>
            <a:r>
              <a:rPr lang="ru-RU" dirty="0"/>
              <a:t>Проект может быть масштабирован и адаптирован под другие процессы</a:t>
            </a:r>
          </a:p>
        </p:txBody>
      </p:sp>
    </p:spTree>
    <p:extLst>
      <p:ext uri="{BB962C8B-B14F-4D97-AF65-F5344CB8AC3E}">
        <p14:creationId xmlns:p14="http://schemas.microsoft.com/office/powerpoint/2010/main" val="89146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38</TotalTime>
  <Words>285</Words>
  <Application>Microsoft Office PowerPoint</Application>
  <PresentationFormat>Широкоэкранный</PresentationFormat>
  <Paragraphs>46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Calibri</vt:lpstr>
      <vt:lpstr>Courier New</vt:lpstr>
      <vt:lpstr>Tw Cen MT</vt:lpstr>
      <vt:lpstr>Tw Cen MT Condensed</vt:lpstr>
      <vt:lpstr>Wingdings 3</vt:lpstr>
      <vt:lpstr>Интеграл</vt:lpstr>
      <vt:lpstr>Устройство уведомления склада о новом задании</vt:lpstr>
      <vt:lpstr>Цель и задачи проекта</vt:lpstr>
      <vt:lpstr>Актуальность и существующие решения</vt:lpstr>
      <vt:lpstr>Схема устройства</vt:lpstr>
      <vt:lpstr>Презентация PowerPoint</vt:lpstr>
      <vt:lpstr>Себестоимость устройства</vt:lpstr>
      <vt:lpstr>Программный код (фрагмент)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Artem</dc:creator>
  <cp:lastModifiedBy>Artem</cp:lastModifiedBy>
  <cp:revision>5</cp:revision>
  <dcterms:created xsi:type="dcterms:W3CDTF">2025-05-10T11:33:37Z</dcterms:created>
  <dcterms:modified xsi:type="dcterms:W3CDTF">2025-06-07T08:28:43Z</dcterms:modified>
</cp:coreProperties>
</file>