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147" d="100"/>
          <a:sy n="147" d="100"/>
        </p:scale>
        <p:origin x="10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9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2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CE53C-5C5C-5F4E-9CCE-1865E99E249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9BB8C-9175-184F-B58C-15D4A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5A94-44A0-7842-2F42-050B8B596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092" y="2943437"/>
            <a:ext cx="3515815" cy="1027671"/>
          </a:xfrm>
        </p:spPr>
        <p:txBody>
          <a:bodyPr>
            <a:normAutofit/>
          </a:bodyPr>
          <a:lstStyle/>
          <a:p>
            <a:r>
              <a:rPr lang="en-US" sz="48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9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963D6-A0A9-E7EE-69AC-4B174F00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code with blue text&#10;&#10;Description automatically generated">
            <a:extLst>
              <a:ext uri="{FF2B5EF4-FFF2-40B4-BE49-F238E27FC236}">
                <a16:creationId xmlns:a16="http://schemas.microsoft.com/office/drawing/2014/main" id="{AEDB0CEE-E4E9-E316-B0C2-B2232BA7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14"/>
          <a:stretch/>
        </p:blipFill>
        <p:spPr>
          <a:xfrm>
            <a:off x="452845" y="249526"/>
            <a:ext cx="2211977" cy="976078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42125E2-A371-C309-E700-0D260A5F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99"/>
          <a:stretch/>
        </p:blipFill>
        <p:spPr>
          <a:xfrm>
            <a:off x="452845" y="1225604"/>
            <a:ext cx="3914304" cy="7749429"/>
          </a:xfrm>
          <a:prstGeom prst="rect">
            <a:avLst/>
          </a:prstGeom>
        </p:spPr>
      </p:pic>
      <p:pic>
        <p:nvPicPr>
          <p:cNvPr id="8" name="Picture 7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8B8F3C98-FDE4-B124-85CA-448BF42FFE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71"/>
          <a:stretch/>
        </p:blipFill>
        <p:spPr>
          <a:xfrm>
            <a:off x="3849189" y="833360"/>
            <a:ext cx="2850560" cy="1324339"/>
          </a:xfrm>
          <a:custGeom>
            <a:avLst/>
            <a:gdLst>
              <a:gd name="connsiteX0" fmla="*/ 0 w 2850560"/>
              <a:gd name="connsiteY0" fmla="*/ 0 h 1324339"/>
              <a:gd name="connsiteX1" fmla="*/ 2850560 w 2850560"/>
              <a:gd name="connsiteY1" fmla="*/ 0 h 1324339"/>
              <a:gd name="connsiteX2" fmla="*/ 2850560 w 2850560"/>
              <a:gd name="connsiteY2" fmla="*/ 1324339 h 1324339"/>
              <a:gd name="connsiteX3" fmla="*/ 0 w 2850560"/>
              <a:gd name="connsiteY3" fmla="*/ 1324339 h 1324339"/>
              <a:gd name="connsiteX4" fmla="*/ 0 w 2850560"/>
              <a:gd name="connsiteY4" fmla="*/ 0 h 132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560" h="1324339" fill="none" extrusionOk="0">
                <a:moveTo>
                  <a:pt x="0" y="0"/>
                </a:moveTo>
                <a:cubicBezTo>
                  <a:pt x="619149" y="-49533"/>
                  <a:pt x="2192193" y="-14809"/>
                  <a:pt x="2850560" y="0"/>
                </a:cubicBezTo>
                <a:cubicBezTo>
                  <a:pt x="2775269" y="170007"/>
                  <a:pt x="2926290" y="926330"/>
                  <a:pt x="2850560" y="1324339"/>
                </a:cubicBezTo>
                <a:cubicBezTo>
                  <a:pt x="1649060" y="1276108"/>
                  <a:pt x="1373360" y="1408794"/>
                  <a:pt x="0" y="1324339"/>
                </a:cubicBezTo>
                <a:cubicBezTo>
                  <a:pt x="-105237" y="1084368"/>
                  <a:pt x="-43479" y="177724"/>
                  <a:pt x="0" y="0"/>
                </a:cubicBezTo>
                <a:close/>
              </a:path>
              <a:path w="2850560" h="1324339" stroke="0" extrusionOk="0">
                <a:moveTo>
                  <a:pt x="0" y="0"/>
                </a:moveTo>
                <a:cubicBezTo>
                  <a:pt x="1095319" y="118645"/>
                  <a:pt x="2562867" y="116012"/>
                  <a:pt x="2850560" y="0"/>
                </a:cubicBezTo>
                <a:cubicBezTo>
                  <a:pt x="2850077" y="311897"/>
                  <a:pt x="2769335" y="857175"/>
                  <a:pt x="2850560" y="1324339"/>
                </a:cubicBezTo>
                <a:cubicBezTo>
                  <a:pt x="2190355" y="1458939"/>
                  <a:pt x="914684" y="1167143"/>
                  <a:pt x="0" y="1324339"/>
                </a:cubicBezTo>
                <a:cubicBezTo>
                  <a:pt x="81858" y="1095090"/>
                  <a:pt x="34040" y="62855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53547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Artak Vardanyan</dc:creator>
  <cp:lastModifiedBy>Artak Vardanyan</cp:lastModifiedBy>
  <cp:revision>1</cp:revision>
  <dcterms:created xsi:type="dcterms:W3CDTF">2024-11-14T19:46:33Z</dcterms:created>
  <dcterms:modified xsi:type="dcterms:W3CDTF">2024-11-14T19:53:42Z</dcterms:modified>
</cp:coreProperties>
</file>