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324" r:id="rId5"/>
    <p:sldId id="325" r:id="rId6"/>
    <p:sldId id="326" r:id="rId7"/>
    <p:sldId id="329" r:id="rId8"/>
    <p:sldId id="332" r:id="rId9"/>
    <p:sldId id="331" r:id="rId10"/>
  </p:sldIdLst>
  <p:sldSz cx="18288000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E46"/>
    <a:srgbClr val="FFF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4712"/>
  </p:normalViewPr>
  <p:slideViewPr>
    <p:cSldViewPr snapToGrid="0" snapToObjects="1">
      <p:cViewPr varScale="1">
        <p:scale>
          <a:sx n="98" d="100"/>
          <a:sy n="98" d="100"/>
        </p:scale>
        <p:origin x="1744" y="20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6"/>
            <a:ext cx="15544800" cy="29400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1"/>
            <a:ext cx="4114800" cy="11703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1"/>
            <a:ext cx="12039600" cy="11703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8813804"/>
            <a:ext cx="15544800" cy="2724149"/>
          </a:xfrm>
        </p:spPr>
        <p:txBody>
          <a:bodyPr anchor="t"/>
          <a:lstStyle>
            <a:lvl1pPr algn="l">
              <a:defRPr sz="80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5813427"/>
            <a:ext cx="15544800" cy="3000373"/>
          </a:xfrm>
        </p:spPr>
        <p:txBody>
          <a:bodyPr anchor="b"/>
          <a:lstStyle>
            <a:lvl1pPr marL="0" indent="0">
              <a:buNone/>
              <a:defRPr sz="3974">
                <a:solidFill>
                  <a:schemeClr val="tx1">
                    <a:tint val="75000"/>
                  </a:schemeClr>
                </a:solidFill>
              </a:defRPr>
            </a:lvl1pPr>
            <a:lvl2pPr marL="91432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648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3pPr>
            <a:lvl4pPr marL="2742971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4pPr>
            <a:lvl5pPr marL="3657295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5pPr>
            <a:lvl6pPr marL="4571619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6pPr>
            <a:lvl7pPr marL="5485943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7pPr>
            <a:lvl8pPr marL="6400267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8pPr>
            <a:lvl9pPr marL="7314591" indent="0">
              <a:buNone/>
              <a:defRPr sz="2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4"/>
            <a:ext cx="8077200" cy="9051925"/>
          </a:xfrm>
        </p:spPr>
        <p:txBody>
          <a:bodyPr/>
          <a:lstStyle>
            <a:lvl1pPr>
              <a:defRPr sz="5624"/>
            </a:lvl1pPr>
            <a:lvl2pPr>
              <a:defRPr sz="4799"/>
            </a:lvl2pPr>
            <a:lvl3pPr>
              <a:defRPr sz="3974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4"/>
            <a:ext cx="8077200" cy="9051925"/>
          </a:xfrm>
        </p:spPr>
        <p:txBody>
          <a:bodyPr/>
          <a:lstStyle>
            <a:lvl1pPr>
              <a:defRPr sz="5624"/>
            </a:lvl1pPr>
            <a:lvl2pPr>
              <a:defRPr sz="4799"/>
            </a:lvl2pPr>
            <a:lvl3pPr>
              <a:defRPr sz="3974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8"/>
            <a:ext cx="8080376" cy="1279525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24" indent="0">
              <a:buNone/>
              <a:defRPr sz="3974" b="1"/>
            </a:lvl2pPr>
            <a:lvl3pPr marL="1828648" indent="0">
              <a:buNone/>
              <a:defRPr sz="3600" b="1"/>
            </a:lvl3pPr>
            <a:lvl4pPr marL="2742971" indent="0">
              <a:buNone/>
              <a:defRPr sz="3225" b="1"/>
            </a:lvl4pPr>
            <a:lvl5pPr marL="3657295" indent="0">
              <a:buNone/>
              <a:defRPr sz="3225" b="1"/>
            </a:lvl5pPr>
            <a:lvl6pPr marL="4571619" indent="0">
              <a:buNone/>
              <a:defRPr sz="3225" b="1"/>
            </a:lvl6pPr>
            <a:lvl7pPr marL="5485943" indent="0">
              <a:buNone/>
              <a:defRPr sz="3225" b="1"/>
            </a:lvl7pPr>
            <a:lvl8pPr marL="6400267" indent="0">
              <a:buNone/>
              <a:defRPr sz="3225" b="1"/>
            </a:lvl8pPr>
            <a:lvl9pPr marL="7314591" indent="0">
              <a:buNone/>
              <a:defRPr sz="3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49"/>
            <a:ext cx="8080376" cy="7902576"/>
          </a:xfrm>
        </p:spPr>
        <p:txBody>
          <a:bodyPr/>
          <a:lstStyle>
            <a:lvl1pPr>
              <a:defRPr sz="4799"/>
            </a:lvl1pPr>
            <a:lvl2pPr>
              <a:defRPr sz="3974"/>
            </a:lvl2pPr>
            <a:lvl3pPr>
              <a:defRPr sz="3600"/>
            </a:lvl3pPr>
            <a:lvl4pPr>
              <a:defRPr sz="3225"/>
            </a:lvl4pPr>
            <a:lvl5pPr>
              <a:defRPr sz="3225"/>
            </a:lvl5pPr>
            <a:lvl6pPr>
              <a:defRPr sz="3225"/>
            </a:lvl6pPr>
            <a:lvl7pPr>
              <a:defRPr sz="3225"/>
            </a:lvl7pPr>
            <a:lvl8pPr>
              <a:defRPr sz="3225"/>
            </a:lvl8pPr>
            <a:lvl9pPr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8"/>
            <a:ext cx="8083550" cy="1279525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324" indent="0">
              <a:buNone/>
              <a:defRPr sz="3974" b="1"/>
            </a:lvl2pPr>
            <a:lvl3pPr marL="1828648" indent="0">
              <a:buNone/>
              <a:defRPr sz="3600" b="1"/>
            </a:lvl3pPr>
            <a:lvl4pPr marL="2742971" indent="0">
              <a:buNone/>
              <a:defRPr sz="3225" b="1"/>
            </a:lvl4pPr>
            <a:lvl5pPr marL="3657295" indent="0">
              <a:buNone/>
              <a:defRPr sz="3225" b="1"/>
            </a:lvl5pPr>
            <a:lvl6pPr marL="4571619" indent="0">
              <a:buNone/>
              <a:defRPr sz="3225" b="1"/>
            </a:lvl6pPr>
            <a:lvl7pPr marL="5485943" indent="0">
              <a:buNone/>
              <a:defRPr sz="3225" b="1"/>
            </a:lvl7pPr>
            <a:lvl8pPr marL="6400267" indent="0">
              <a:buNone/>
              <a:defRPr sz="3225" b="1"/>
            </a:lvl8pPr>
            <a:lvl9pPr marL="7314591" indent="0">
              <a:buNone/>
              <a:defRPr sz="3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49"/>
            <a:ext cx="8083550" cy="7902576"/>
          </a:xfrm>
        </p:spPr>
        <p:txBody>
          <a:bodyPr/>
          <a:lstStyle>
            <a:lvl1pPr>
              <a:defRPr sz="4799"/>
            </a:lvl1pPr>
            <a:lvl2pPr>
              <a:defRPr sz="3974"/>
            </a:lvl2pPr>
            <a:lvl3pPr>
              <a:defRPr sz="3600"/>
            </a:lvl3pPr>
            <a:lvl4pPr>
              <a:defRPr sz="3225"/>
            </a:lvl4pPr>
            <a:lvl5pPr>
              <a:defRPr sz="3225"/>
            </a:lvl5pPr>
            <a:lvl6pPr>
              <a:defRPr sz="3225"/>
            </a:lvl6pPr>
            <a:lvl7pPr>
              <a:defRPr sz="3225"/>
            </a:lvl7pPr>
            <a:lvl8pPr>
              <a:defRPr sz="3225"/>
            </a:lvl8pPr>
            <a:lvl9pPr>
              <a:defRPr sz="3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546100"/>
            <a:ext cx="6016626" cy="2324101"/>
          </a:xfrm>
        </p:spPr>
        <p:txBody>
          <a:bodyPr anchor="b"/>
          <a:lstStyle>
            <a:lvl1pPr algn="l">
              <a:defRPr sz="3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6"/>
            <a:ext cx="10223500" cy="11706227"/>
          </a:xfrm>
        </p:spPr>
        <p:txBody>
          <a:bodyPr/>
          <a:lstStyle>
            <a:lvl1pPr>
              <a:defRPr sz="6374"/>
            </a:lvl1pPr>
            <a:lvl2pPr>
              <a:defRPr sz="5624"/>
            </a:lvl2pPr>
            <a:lvl3pPr>
              <a:defRPr sz="4799"/>
            </a:lvl3pPr>
            <a:lvl4pPr>
              <a:defRPr sz="3974"/>
            </a:lvl4pPr>
            <a:lvl5pPr>
              <a:defRPr sz="3974"/>
            </a:lvl5pPr>
            <a:lvl6pPr>
              <a:defRPr sz="3974"/>
            </a:lvl6pPr>
            <a:lvl7pPr>
              <a:defRPr sz="3974"/>
            </a:lvl7pPr>
            <a:lvl8pPr>
              <a:defRPr sz="3974"/>
            </a:lvl8pPr>
            <a:lvl9pPr>
              <a:defRPr sz="39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7" y="2870207"/>
            <a:ext cx="6016626" cy="9382125"/>
          </a:xfrm>
        </p:spPr>
        <p:txBody>
          <a:bodyPr/>
          <a:lstStyle>
            <a:lvl1pPr marL="0" indent="0">
              <a:buNone/>
              <a:defRPr sz="2775"/>
            </a:lvl1pPr>
            <a:lvl2pPr marL="914324" indent="0">
              <a:buNone/>
              <a:defRPr sz="2400"/>
            </a:lvl2pPr>
            <a:lvl3pPr marL="1828648" indent="0">
              <a:buNone/>
              <a:defRPr sz="2025"/>
            </a:lvl3pPr>
            <a:lvl4pPr marL="2742971" indent="0">
              <a:buNone/>
              <a:defRPr sz="1800"/>
            </a:lvl4pPr>
            <a:lvl5pPr marL="3657295" indent="0">
              <a:buNone/>
              <a:defRPr sz="1800"/>
            </a:lvl5pPr>
            <a:lvl6pPr marL="4571619" indent="0">
              <a:buNone/>
              <a:defRPr sz="1800"/>
            </a:lvl6pPr>
            <a:lvl7pPr marL="5485943" indent="0">
              <a:buNone/>
              <a:defRPr sz="1800"/>
            </a:lvl7pPr>
            <a:lvl8pPr marL="6400267" indent="0">
              <a:buNone/>
              <a:defRPr sz="1800"/>
            </a:lvl8pPr>
            <a:lvl9pPr marL="731459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4"/>
            <a:ext cx="10972800" cy="1133477"/>
          </a:xfrm>
        </p:spPr>
        <p:txBody>
          <a:bodyPr anchor="b"/>
          <a:lstStyle>
            <a:lvl1pPr algn="l">
              <a:defRPr sz="39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49"/>
            <a:ext cx="10972800" cy="8229600"/>
          </a:xfrm>
        </p:spPr>
        <p:txBody>
          <a:bodyPr/>
          <a:lstStyle>
            <a:lvl1pPr marL="0" indent="0">
              <a:buNone/>
              <a:defRPr sz="6374"/>
            </a:lvl1pPr>
            <a:lvl2pPr marL="914324" indent="0">
              <a:buNone/>
              <a:defRPr sz="5624"/>
            </a:lvl2pPr>
            <a:lvl3pPr marL="1828648" indent="0">
              <a:buNone/>
              <a:defRPr sz="4799"/>
            </a:lvl3pPr>
            <a:lvl4pPr marL="2742971" indent="0">
              <a:buNone/>
              <a:defRPr sz="3974"/>
            </a:lvl4pPr>
            <a:lvl5pPr marL="3657295" indent="0">
              <a:buNone/>
              <a:defRPr sz="3974"/>
            </a:lvl5pPr>
            <a:lvl6pPr marL="4571619" indent="0">
              <a:buNone/>
              <a:defRPr sz="3974"/>
            </a:lvl6pPr>
            <a:lvl7pPr marL="5485943" indent="0">
              <a:buNone/>
              <a:defRPr sz="3974"/>
            </a:lvl7pPr>
            <a:lvl8pPr marL="6400267" indent="0">
              <a:buNone/>
              <a:defRPr sz="3974"/>
            </a:lvl8pPr>
            <a:lvl9pPr marL="7314591" indent="0">
              <a:buNone/>
              <a:defRPr sz="397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80"/>
            <a:ext cx="10972800" cy="1609725"/>
          </a:xfrm>
        </p:spPr>
        <p:txBody>
          <a:bodyPr/>
          <a:lstStyle>
            <a:lvl1pPr marL="0" indent="0">
              <a:buNone/>
              <a:defRPr sz="2775"/>
            </a:lvl1pPr>
            <a:lvl2pPr marL="914324" indent="0">
              <a:buNone/>
              <a:defRPr sz="2400"/>
            </a:lvl2pPr>
            <a:lvl3pPr marL="1828648" indent="0">
              <a:buNone/>
              <a:defRPr sz="2025"/>
            </a:lvl3pPr>
            <a:lvl4pPr marL="2742971" indent="0">
              <a:buNone/>
              <a:defRPr sz="1800"/>
            </a:lvl4pPr>
            <a:lvl5pPr marL="3657295" indent="0">
              <a:buNone/>
              <a:defRPr sz="1800"/>
            </a:lvl5pPr>
            <a:lvl6pPr marL="4571619" indent="0">
              <a:buNone/>
              <a:defRPr sz="1800"/>
            </a:lvl6pPr>
            <a:lvl7pPr marL="5485943" indent="0">
              <a:buNone/>
              <a:defRPr sz="1800"/>
            </a:lvl7pPr>
            <a:lvl8pPr marL="6400267" indent="0">
              <a:buNone/>
              <a:defRPr sz="1800"/>
            </a:lvl8pPr>
            <a:lvl9pPr marL="731459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7"/>
            <a:ext cx="16459200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4"/>
            <a:ext cx="16459200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1" y="12712705"/>
            <a:ext cx="4267200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5"/>
            <a:ext cx="5791200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5"/>
            <a:ext cx="4267200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914324" rtl="0" eaLnBrk="1" latinLnBrk="0" hangingPunct="1">
        <a:spcBef>
          <a:spcPct val="0"/>
        </a:spcBef>
        <a:buNone/>
        <a:defRPr sz="8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43" indent="-685743" algn="l" defTabSz="914324" rtl="0" eaLnBrk="1" latinLnBrk="0" hangingPunct="1">
        <a:spcBef>
          <a:spcPct val="20000"/>
        </a:spcBef>
        <a:buFont typeface="Arial"/>
        <a:buChar char="•"/>
        <a:defRPr sz="6374" kern="1200">
          <a:solidFill>
            <a:schemeClr val="tx1"/>
          </a:solidFill>
          <a:latin typeface="+mn-lt"/>
          <a:ea typeface="+mn-ea"/>
          <a:cs typeface="+mn-cs"/>
        </a:defRPr>
      </a:lvl1pPr>
      <a:lvl2pPr marL="1485776" indent="-571452" algn="l" defTabSz="914324" rtl="0" eaLnBrk="1" latinLnBrk="0" hangingPunct="1">
        <a:spcBef>
          <a:spcPct val="20000"/>
        </a:spcBef>
        <a:buFont typeface="Arial"/>
        <a:buChar char="–"/>
        <a:defRPr sz="5624" kern="1200">
          <a:solidFill>
            <a:schemeClr val="tx1"/>
          </a:solidFill>
          <a:latin typeface="+mn-lt"/>
          <a:ea typeface="+mn-ea"/>
          <a:cs typeface="+mn-cs"/>
        </a:defRPr>
      </a:lvl2pPr>
      <a:lvl3pPr marL="2285809" indent="-457162" algn="l" defTabSz="914324" rtl="0" eaLnBrk="1" latinLnBrk="0" hangingPunct="1">
        <a:spcBef>
          <a:spcPct val="20000"/>
        </a:spcBef>
        <a:buFont typeface="Arial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200133" indent="-457162" algn="l" defTabSz="914324" rtl="0" eaLnBrk="1" latinLnBrk="0" hangingPunct="1">
        <a:spcBef>
          <a:spcPct val="20000"/>
        </a:spcBef>
        <a:buFont typeface="Arial"/>
        <a:buChar char="–"/>
        <a:defRPr sz="3974" kern="1200">
          <a:solidFill>
            <a:schemeClr val="tx1"/>
          </a:solidFill>
          <a:latin typeface="+mn-lt"/>
          <a:ea typeface="+mn-ea"/>
          <a:cs typeface="+mn-cs"/>
        </a:defRPr>
      </a:lvl4pPr>
      <a:lvl5pPr marL="4114457" indent="-457162" algn="l" defTabSz="914324" rtl="0" eaLnBrk="1" latinLnBrk="0" hangingPunct="1">
        <a:spcBef>
          <a:spcPct val="20000"/>
        </a:spcBef>
        <a:buFont typeface="Arial"/>
        <a:buChar char="»"/>
        <a:defRPr sz="3974" kern="1200">
          <a:solidFill>
            <a:schemeClr val="tx1"/>
          </a:solidFill>
          <a:latin typeface="+mn-lt"/>
          <a:ea typeface="+mn-ea"/>
          <a:cs typeface="+mn-cs"/>
        </a:defRPr>
      </a:lvl5pPr>
      <a:lvl6pPr marL="5028781" indent="-457162" algn="l" defTabSz="914324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6pPr>
      <a:lvl7pPr marL="5943104" indent="-457162" algn="l" defTabSz="914324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7pPr>
      <a:lvl8pPr marL="6857428" indent="-457162" algn="l" defTabSz="914324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8pPr>
      <a:lvl9pPr marL="7771752" indent="-457162" algn="l" defTabSz="914324" rtl="0" eaLnBrk="1" latinLnBrk="0" hangingPunct="1">
        <a:spcBef>
          <a:spcPct val="20000"/>
        </a:spcBef>
        <a:buFont typeface="Arial"/>
        <a:buChar char="•"/>
        <a:defRPr sz="3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4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48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71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95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619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943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267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91" algn="l" defTabSz="91432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B533D8-FED8-784E-B98A-B51FCBC9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250" y="3433831"/>
            <a:ext cx="5457872" cy="65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C7C4647-23E4-5846-97FC-EE0768357ED9}"/>
              </a:ext>
            </a:extLst>
          </p:cNvPr>
          <p:cNvSpPr txBox="1">
            <a:spLocks/>
          </p:cNvSpPr>
          <p:nvPr/>
        </p:nvSpPr>
        <p:spPr>
          <a:xfrm>
            <a:off x="2038878" y="5412706"/>
            <a:ext cx="13716000" cy="120931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FuturaBT Book" panose="020B0502020204020303" pitchFamily="34" charset="77"/>
                <a:cs typeface="Futura" panose="020B0602020204020303" pitchFamily="34" charset="-79"/>
              </a:rPr>
              <a:t>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2AB8A-0E58-F74A-AE8F-15642DF0E6BD}"/>
              </a:ext>
            </a:extLst>
          </p:cNvPr>
          <p:cNvSpPr/>
          <p:nvPr/>
        </p:nvSpPr>
        <p:spPr>
          <a:xfrm>
            <a:off x="3152030" y="6622020"/>
            <a:ext cx="11489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YOUR DEPARTMENT / UNIT -</a:t>
            </a:r>
          </a:p>
        </p:txBody>
      </p:sp>
    </p:spTree>
    <p:extLst>
      <p:ext uri="{BB962C8B-B14F-4D97-AF65-F5344CB8AC3E}">
        <p14:creationId xmlns:p14="http://schemas.microsoft.com/office/powerpoint/2010/main" val="31690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E80A01-D1B1-AF4D-9229-408CA5BD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482" y="12952871"/>
            <a:ext cx="2608910" cy="4807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D9AB84-4DF1-A048-8791-FA44BE806171}"/>
              </a:ext>
            </a:extLst>
          </p:cNvPr>
          <p:cNvSpPr/>
          <p:nvPr/>
        </p:nvSpPr>
        <p:spPr>
          <a:xfrm>
            <a:off x="0" y="13641806"/>
            <a:ext cx="18288000" cy="872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5EED91-6CC3-444E-8C8F-CB8B000FA1DA}"/>
              </a:ext>
            </a:extLst>
          </p:cNvPr>
          <p:cNvSpPr txBox="1">
            <a:spLocks/>
          </p:cNvSpPr>
          <p:nvPr/>
        </p:nvSpPr>
        <p:spPr>
          <a:xfrm>
            <a:off x="2038878" y="5412706"/>
            <a:ext cx="13716000" cy="120931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FuturaBT Book" panose="020B0502020204020303" pitchFamily="34" charset="77"/>
                <a:cs typeface="Futura" panose="020B0602020204020303" pitchFamily="34" charset="-79"/>
              </a:rPr>
              <a:t>SECTION HEADING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DB156E-5CAF-9041-8656-A31252A9B714}"/>
              </a:ext>
            </a:extLst>
          </p:cNvPr>
          <p:cNvSpPr/>
          <p:nvPr/>
        </p:nvSpPr>
        <p:spPr>
          <a:xfrm>
            <a:off x="1818750" y="6622020"/>
            <a:ext cx="14156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YOUR SUBHEADING GOES HERE -</a:t>
            </a:r>
          </a:p>
        </p:txBody>
      </p:sp>
    </p:spTree>
    <p:extLst>
      <p:ext uri="{BB962C8B-B14F-4D97-AF65-F5344CB8AC3E}">
        <p14:creationId xmlns:p14="http://schemas.microsoft.com/office/powerpoint/2010/main" val="2672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A41241D0-B99A-9F4A-B24C-B93540DBF5C6}"/>
              </a:ext>
            </a:extLst>
          </p:cNvPr>
          <p:cNvSpPr txBox="1">
            <a:spLocks/>
          </p:cNvSpPr>
          <p:nvPr/>
        </p:nvSpPr>
        <p:spPr>
          <a:xfrm>
            <a:off x="418997" y="300654"/>
            <a:ext cx="13794686" cy="1275042"/>
          </a:xfrm>
          <a:prstGeom prst="rect">
            <a:avLst/>
          </a:prstGeom>
        </p:spPr>
        <p:txBody>
          <a:bodyPr vert="horz" lIns="244644" tIns="122322" rIns="244644" bIns="122322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FuturaBT Book" panose="020B0502020204020303" pitchFamily="34" charset="77"/>
                <a:cs typeface="Futura Medium" panose="020B0602020204020303" pitchFamily="34" charset="-79"/>
              </a:rPr>
              <a:t>HEADER GOES HERE </a:t>
            </a:r>
            <a:r>
              <a:rPr lang="en-US" sz="2400" b="1" dirty="0">
                <a:solidFill>
                  <a:schemeClr val="tx1"/>
                </a:solidFill>
                <a:latin typeface="FuturaBT Book" panose="020B0502020204020303" pitchFamily="34" charset="77"/>
                <a:cs typeface="Futura Medium" panose="020B0602020204020303" pitchFamily="34" charset="-79"/>
              </a:rPr>
              <a:t>(Bulleted List Sample)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3AB26-A5F3-974A-B790-4803484624C9}"/>
              </a:ext>
            </a:extLst>
          </p:cNvPr>
          <p:cNvSpPr/>
          <p:nvPr/>
        </p:nvSpPr>
        <p:spPr>
          <a:xfrm>
            <a:off x="0" y="13641806"/>
            <a:ext cx="18288000" cy="872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B6BE99-5D07-DB43-AE1C-94AE6661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482" y="12952871"/>
            <a:ext cx="2608910" cy="480722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85CB501-C6FA-9049-8F24-EBFE64F33489}"/>
              </a:ext>
            </a:extLst>
          </p:cNvPr>
          <p:cNvSpPr txBox="1">
            <a:spLocks/>
          </p:cNvSpPr>
          <p:nvPr/>
        </p:nvSpPr>
        <p:spPr>
          <a:xfrm>
            <a:off x="418997" y="1237032"/>
            <a:ext cx="4632741" cy="838581"/>
          </a:xfrm>
          <a:prstGeom prst="rect">
            <a:avLst/>
          </a:prstGeom>
        </p:spPr>
        <p:txBody>
          <a:bodyPr vert="horz" lIns="244644" tIns="122322" rIns="244644" bIns="122322" rtlCol="0">
            <a:normAutofit lnSpcReduction="1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88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Subtitle goes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1DF71-60FD-6543-ACC7-73F72F099BC4}"/>
              </a:ext>
            </a:extLst>
          </p:cNvPr>
          <p:cNvCxnSpPr/>
          <p:nvPr/>
        </p:nvCxnSpPr>
        <p:spPr>
          <a:xfrm>
            <a:off x="0" y="2249641"/>
            <a:ext cx="18288000" cy="0"/>
          </a:xfrm>
          <a:prstGeom prst="line">
            <a:avLst/>
          </a:prstGeom>
          <a:ln w="31750">
            <a:solidFill>
              <a:srgbClr val="F7CF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51B54C7F-C4DD-6D4A-8E32-EE4DBA0FEFCA}"/>
              </a:ext>
            </a:extLst>
          </p:cNvPr>
          <p:cNvSpPr txBox="1">
            <a:spLocks/>
          </p:cNvSpPr>
          <p:nvPr/>
        </p:nvSpPr>
        <p:spPr>
          <a:xfrm>
            <a:off x="1230796" y="3098302"/>
            <a:ext cx="15587414" cy="8582927"/>
          </a:xfrm>
          <a:prstGeom prst="rect">
            <a:avLst/>
          </a:prstGeom>
        </p:spPr>
        <p:txBody>
          <a:bodyPr vert="horz" wrap="square" lIns="137160" tIns="68580" rIns="137160" bIns="6858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281" indent="-514281" algn="just">
              <a:lnSpc>
                <a:spcPct val="110000"/>
              </a:lnSpc>
              <a:buFont typeface="Wingdings" charset="2"/>
              <a:buChar char="§"/>
            </a:pPr>
            <a:r>
              <a:rPr lang="en-US" sz="3200" b="1" dirty="0">
                <a:latin typeface="FuturaBT Book" panose="020B0502020204020303" pitchFamily="34" charset="77"/>
                <a:cs typeface="Calibri" panose="020F0502020204030204" pitchFamily="34" charset="0"/>
              </a:rPr>
              <a:t>First Title</a:t>
            </a:r>
          </a:p>
          <a:p>
            <a:pPr algn="just">
              <a:lnSpc>
                <a:spcPct val="110000"/>
              </a:lnSpc>
            </a:pP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Nulla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varius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vehicula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augue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id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placerat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nisi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luctus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a.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Suspendisse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magna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imperdietid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turpis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in, gravida fermentum sem. Integer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commodo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pharetra dui a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congue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Vivamus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sz="3200" dirty="0">
              <a:latin typeface="Tisa Offc"/>
              <a:cs typeface="Tisa Offc"/>
            </a:endParaRPr>
          </a:p>
          <a:p>
            <a:pPr marL="514281" indent="-514281" algn="just">
              <a:lnSpc>
                <a:spcPct val="110000"/>
              </a:lnSpc>
              <a:buFont typeface="Wingdings" charset="2"/>
              <a:buChar char="§"/>
            </a:pPr>
            <a:r>
              <a:rPr lang="en-US" sz="3200" b="1" dirty="0">
                <a:latin typeface="FuturaBT Book" panose="020B0502020204020303" pitchFamily="34" charset="77"/>
                <a:cs typeface="Calibri" panose="020F0502020204030204" pitchFamily="34" charset="0"/>
              </a:rPr>
              <a:t>Second Title</a:t>
            </a:r>
          </a:p>
          <a:p>
            <a:pPr algn="just">
              <a:lnSpc>
                <a:spcPct val="110000"/>
              </a:lnSpc>
            </a:pP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Nulla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varius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vehicula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augue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id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placerat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nisi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luctus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a.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Suspendisse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magna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imperdietid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turpis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in, gravida fermentum sem. Integer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commodo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pharetra dui a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congue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32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Vivamus</a:t>
            </a:r>
            <a:r>
              <a:rPr lang="en-US" sz="32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3200" dirty="0">
              <a:latin typeface="Tisa Offc"/>
              <a:cs typeface="Tisa Offc"/>
            </a:endParaRPr>
          </a:p>
          <a:p>
            <a:pPr marL="514281" indent="-514281" algn="just">
              <a:lnSpc>
                <a:spcPct val="110000"/>
              </a:lnSpc>
              <a:buFont typeface="Wingdings" charset="2"/>
              <a:buChar char="§"/>
            </a:pPr>
            <a:r>
              <a:rPr lang="en-US" sz="3200" b="1" dirty="0">
                <a:latin typeface="FuturaBT Book" panose="020B0502020204020303" pitchFamily="34" charset="77"/>
                <a:cs typeface="Calibri" panose="020F0502020204030204" pitchFamily="34" charset="0"/>
              </a:rPr>
              <a:t>Third Title</a:t>
            </a:r>
          </a:p>
          <a:p>
            <a:pPr algn="just">
              <a:lnSpc>
                <a:spcPct val="110000"/>
              </a:lnSpc>
            </a:pP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Nulla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varius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vehicula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augue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, id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placerat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nisi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luctus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a.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Suspendisse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magna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tellus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,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imperdietid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turpis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in, gravida fermentum sem. Integer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commodo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 pharetra dui a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congue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. </a:t>
            </a:r>
            <a:r>
              <a:rPr lang="en-US" sz="3200" dirty="0" err="1">
                <a:latin typeface="FuturaBT Book" panose="020B0502020204020303" pitchFamily="34" charset="77"/>
                <a:cs typeface="Tisa Offc"/>
              </a:rPr>
              <a:t>Vivamus</a:t>
            </a:r>
            <a:r>
              <a:rPr lang="en-US" sz="3200" dirty="0">
                <a:latin typeface="FuturaBT Book" panose="020B0502020204020303" pitchFamily="34" charset="77"/>
                <a:cs typeface="Tisa Off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47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016BF448-F829-4344-9D53-67BCC40805FD}"/>
              </a:ext>
            </a:extLst>
          </p:cNvPr>
          <p:cNvSpPr txBox="1">
            <a:spLocks/>
          </p:cNvSpPr>
          <p:nvPr/>
        </p:nvSpPr>
        <p:spPr>
          <a:xfrm>
            <a:off x="1230796" y="3098302"/>
            <a:ext cx="15587414" cy="8258415"/>
          </a:xfrm>
          <a:prstGeom prst="rect">
            <a:avLst/>
          </a:prstGeom>
        </p:spPr>
        <p:txBody>
          <a:bodyPr vert="horz" wrap="square" lIns="137160" tIns="68580" rIns="137160" bIns="6858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40000"/>
              </a:lnSpc>
              <a:buNone/>
            </a:pP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Lorem ipsum dolor sit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amet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consectetur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adipiscing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mauris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lorem, vestibulum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rutrum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id,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suscipit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in dui.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vitae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dapibus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Vestibulum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sem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finibus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quis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elementum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varius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Nam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venenatis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arcu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velit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Fusce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viverra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dui vitae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euismod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mollis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tortor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magna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egestas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et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suscipit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ex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quis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habitant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morbi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tristique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senectus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et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netus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et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malesuada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fames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turpis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egestas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Integer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eget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auctor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Maecenas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tincidunt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eleifend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consequat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Nulla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efficitur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urna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et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massa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dapibus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maximus. Maecenas sit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amet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risus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pretium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sagittis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dui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ut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consectetur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purus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Phasellus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auctor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consectetur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arcu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consequat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Vestibulum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congue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sed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orci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efficitur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finibus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Integer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malesuada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finibus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ligula,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aliquet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lobortis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nulla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commodo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vel.</a:t>
            </a:r>
          </a:p>
          <a:p>
            <a:pPr marL="0" indent="0" algn="just">
              <a:lnSpc>
                <a:spcPct val="140000"/>
              </a:lnSpc>
              <a:buNone/>
            </a:pPr>
            <a:endParaRPr lang="en-US" sz="2400" dirty="0">
              <a:latin typeface="FuturaBT Book" panose="020B0502020204020303" pitchFamily="34" charset="77"/>
              <a:cs typeface="Futura Medium" panose="020B0602020204020303" pitchFamily="34" charset="-79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Lorem ipsum dolor sit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amet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consectetur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adipiscing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mauris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lorem, vestibulum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rutrum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id,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suscipit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in dui.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vitae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dapibus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Vestibulum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sem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finibus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quis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elementum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varius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Nam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venenatis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arcu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velit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Lorem ipsum dolor sit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amet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consectetur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adipiscing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mauris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lorem, vestibulum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rutrum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id,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suscipit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in dui.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Donec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vitae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dapibus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Vestibulum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nunc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sem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finibus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quis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elementum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ac,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varius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ac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tellus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. Nam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r>
              <a:rPr lang="en-US" sz="2400" dirty="0">
                <a:latin typeface="FuturaBT Book" panose="020B0502020204020303" pitchFamily="34" charset="77"/>
                <a:cs typeface="Futura Medium" panose="020B0602020204020303" pitchFamily="34" charset="-79"/>
              </a:rPr>
              <a:t> </a:t>
            </a:r>
            <a:r>
              <a:rPr lang="en-US" sz="2400" dirty="0" err="1">
                <a:latin typeface="FuturaBT Book" panose="020B0502020204020303" pitchFamily="34" charset="77"/>
                <a:cs typeface="Futura Medium" panose="020B0602020204020303" pitchFamily="34" charset="-79"/>
              </a:rPr>
              <a:t>faucibus</a:t>
            </a:r>
            <a:endParaRPr lang="en-US" sz="2400" dirty="0">
              <a:latin typeface="FuturaBT Book" panose="020B0502020204020303" pitchFamily="34" charset="77"/>
              <a:cs typeface="Futura Medium" panose="020B0602020204020303" pitchFamily="34" charset="-79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3000" dirty="0">
              <a:latin typeface="Tisa Offc"/>
              <a:cs typeface="Tisa Offc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B395F5F-1E3B-0844-BBBC-C58305014CE2}"/>
              </a:ext>
            </a:extLst>
          </p:cNvPr>
          <p:cNvSpPr txBox="1">
            <a:spLocks/>
          </p:cNvSpPr>
          <p:nvPr/>
        </p:nvSpPr>
        <p:spPr>
          <a:xfrm>
            <a:off x="418997" y="1237032"/>
            <a:ext cx="4632741" cy="838581"/>
          </a:xfrm>
          <a:prstGeom prst="rect">
            <a:avLst/>
          </a:prstGeom>
        </p:spPr>
        <p:txBody>
          <a:bodyPr vert="horz" lIns="244644" tIns="122322" rIns="244644" bIns="122322" rtlCol="0">
            <a:normAutofit lnSpcReduction="10000"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88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950B32-A2A7-F14E-AA1B-9276D14F4E32}"/>
              </a:ext>
            </a:extLst>
          </p:cNvPr>
          <p:cNvCxnSpPr/>
          <p:nvPr/>
        </p:nvCxnSpPr>
        <p:spPr>
          <a:xfrm>
            <a:off x="0" y="2249641"/>
            <a:ext cx="18288000" cy="0"/>
          </a:xfrm>
          <a:prstGeom prst="line">
            <a:avLst/>
          </a:prstGeom>
          <a:ln w="31750">
            <a:solidFill>
              <a:srgbClr val="F7CF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93AB26-A5F3-974A-B790-4803484624C9}"/>
              </a:ext>
            </a:extLst>
          </p:cNvPr>
          <p:cNvSpPr/>
          <p:nvPr/>
        </p:nvSpPr>
        <p:spPr>
          <a:xfrm>
            <a:off x="0" y="13641806"/>
            <a:ext cx="18288000" cy="872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B6BE99-5D07-DB43-AE1C-94AE6661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482" y="12952871"/>
            <a:ext cx="2608910" cy="4807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39B4E9-1659-7542-8899-D6118FB4EC0B}"/>
              </a:ext>
            </a:extLst>
          </p:cNvPr>
          <p:cNvSpPr txBox="1">
            <a:spLocks/>
          </p:cNvSpPr>
          <p:nvPr/>
        </p:nvSpPr>
        <p:spPr>
          <a:xfrm>
            <a:off x="418997" y="300654"/>
            <a:ext cx="13794686" cy="1275042"/>
          </a:xfrm>
          <a:prstGeom prst="rect">
            <a:avLst/>
          </a:prstGeom>
        </p:spPr>
        <p:txBody>
          <a:bodyPr vert="horz" lIns="244644" tIns="122322" rIns="244644" bIns="122322" rtlCol="0" anchor="ctr">
            <a:noAutofit/>
          </a:bodyPr>
          <a:lstStyle>
            <a:lvl1pPr algn="ctr" defTabSz="1087444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Futura Bk BT Book"/>
                <a:ea typeface="+mj-ea"/>
                <a:cs typeface="Open Sans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  <a:latin typeface="FuturaBT Book" panose="020B0502020204020303" pitchFamily="34" charset="77"/>
                <a:cs typeface="Futura Medium" panose="020B0602020204020303" pitchFamily="34" charset="-79"/>
              </a:rPr>
              <a:t>HEADER GOES HERE </a:t>
            </a:r>
            <a:r>
              <a:rPr lang="en-US" sz="2400" b="1" dirty="0">
                <a:solidFill>
                  <a:schemeClr val="tx1"/>
                </a:solidFill>
                <a:latin typeface="FuturaBT Book" panose="020B0502020204020303" pitchFamily="34" charset="77"/>
                <a:cs typeface="Futura Medium" panose="020B0602020204020303" pitchFamily="34" charset="-79"/>
              </a:rPr>
              <a:t>(Bulleted List Sample) </a:t>
            </a:r>
          </a:p>
        </p:txBody>
      </p:sp>
    </p:spTree>
    <p:extLst>
      <p:ext uri="{BB962C8B-B14F-4D97-AF65-F5344CB8AC3E}">
        <p14:creationId xmlns:p14="http://schemas.microsoft.com/office/powerpoint/2010/main" val="13556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2989" y="4521269"/>
            <a:ext cx="4624520" cy="846485"/>
          </a:xfrm>
          <a:prstGeom prst="rect">
            <a:avLst/>
          </a:prstGeom>
        </p:spPr>
        <p:txBody>
          <a:bodyPr lIns="51420" tIns="25710" rIns="51420" bIns="25710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algn="l">
              <a:lnSpc>
                <a:spcPct val="90000"/>
              </a:lnSpc>
              <a:tabLst>
                <a:tab pos="2803055" algn="l"/>
              </a:tabLst>
            </a:pPr>
            <a:r>
              <a:rPr lang="en-US" sz="6000" dirty="0">
                <a:solidFill>
                  <a:schemeClr val="tx1"/>
                </a:solidFill>
                <a:latin typeface="FuturaBT Book" panose="020B0502020204020303" pitchFamily="34" charset="77"/>
                <a:cs typeface="Calibri" panose="020F0502020204030204" pitchFamily="34" charset="0"/>
              </a:rPr>
              <a:t>Contact Us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802992" y="5478187"/>
            <a:ext cx="16390948" cy="2418693"/>
            <a:chOff x="878037" y="3025008"/>
            <a:chExt cx="1605602" cy="718753"/>
          </a:xfrm>
        </p:grpSpPr>
        <p:sp>
          <p:nvSpPr>
            <p:cNvPr id="7" name="TextBox 6"/>
            <p:cNvSpPr txBox="1"/>
            <p:nvPr/>
          </p:nvSpPr>
          <p:spPr>
            <a:xfrm>
              <a:off x="878037" y="3025008"/>
              <a:ext cx="1600200" cy="192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College or Office name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3439" y="3224968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75" dirty="0">
                  <a:latin typeface="FuturaBT Book"/>
                  <a:cs typeface="FuturaBT Book"/>
                </a:rPr>
                <a:t>California State University, Los Angeles</a:t>
              </a:r>
            </a:p>
            <a:p>
              <a:pPr>
                <a:lnSpc>
                  <a:spcPct val="120000"/>
                </a:lnSpc>
              </a:pPr>
              <a:r>
                <a:rPr lang="en-US" sz="1575" dirty="0">
                  <a:latin typeface="FuturaBT Book"/>
                  <a:cs typeface="FuturaBT Book"/>
                </a:rPr>
                <a:t>5151 State University Drive, Los Angeles, CA 90032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02991" y="7154517"/>
            <a:ext cx="3985361" cy="2184275"/>
            <a:chOff x="-7394420" y="4463102"/>
            <a:chExt cx="1622655" cy="649092"/>
          </a:xfrm>
        </p:grpSpPr>
        <p:sp>
          <p:nvSpPr>
            <p:cNvPr id="10" name="TextBox 9"/>
            <p:cNvSpPr txBox="1"/>
            <p:nvPr/>
          </p:nvSpPr>
          <p:spPr>
            <a:xfrm>
              <a:off x="-7394420" y="4463102"/>
              <a:ext cx="1600200" cy="13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b="1" dirty="0">
                  <a:latin typeface="Calibri" panose="020F0502020204030204" pitchFamily="34" charset="0"/>
                  <a:cs typeface="Calibri" panose="020F0502020204030204" pitchFamily="34" charset="0"/>
                </a:rPr>
                <a:t>Phone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7371965" y="4593401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75" dirty="0">
                  <a:latin typeface="FuturaBT Book"/>
                  <a:cs typeface="FuturaBT Book"/>
                </a:rPr>
                <a:t>323.343.XXXX</a:t>
              </a:r>
            </a:p>
            <a:p>
              <a:pPr>
                <a:lnSpc>
                  <a:spcPct val="120000"/>
                </a:lnSpc>
              </a:pPr>
              <a:endParaRPr lang="en-US" sz="1575" dirty="0">
                <a:solidFill>
                  <a:schemeClr val="tx2"/>
                </a:solidFill>
                <a:latin typeface="FuturaBT Book"/>
                <a:cs typeface="FuturaBT Book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D0BA11-CF86-074C-82CB-EBAF29741387}"/>
                </a:ext>
              </a:extLst>
            </p:cNvPr>
            <p:cNvSpPr txBox="1"/>
            <p:nvPr/>
          </p:nvSpPr>
          <p:spPr>
            <a:xfrm>
              <a:off x="-7394420" y="4798784"/>
              <a:ext cx="1600200" cy="13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b="1" dirty="0">
                  <a:latin typeface="Calibri" panose="020F0502020204030204" pitchFamily="34" charset="0"/>
                  <a:cs typeface="Calibri" panose="020F0502020204030204" pitchFamily="34" charset="0"/>
                </a:rPr>
                <a:t>Email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02991" y="8668479"/>
            <a:ext cx="5385569" cy="1745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75" dirty="0">
                <a:latin typeface="FuturaBT Book"/>
                <a:cs typeface="FuturaBT Book"/>
              </a:rPr>
              <a:t>email@calstatela.edu</a:t>
            </a:r>
          </a:p>
          <a:p>
            <a:pPr>
              <a:lnSpc>
                <a:spcPct val="120000"/>
              </a:lnSpc>
            </a:pPr>
            <a:endParaRPr lang="en-US" sz="1182" dirty="0">
              <a:solidFill>
                <a:srgbClr val="FFFFFF"/>
              </a:solidFill>
              <a:latin typeface="FuturaBT Book"/>
              <a:cs typeface="FuturaBT Book"/>
            </a:endParaRPr>
          </a:p>
          <a:p>
            <a:pPr>
              <a:lnSpc>
                <a:spcPct val="120000"/>
              </a:lnSpc>
            </a:pPr>
            <a:endParaRPr lang="en-US" sz="1182" dirty="0">
              <a:solidFill>
                <a:srgbClr val="FFFFFF"/>
              </a:solidFill>
              <a:latin typeface="FuturaBT Book"/>
              <a:cs typeface="FuturaBT Boo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802991" y="9348676"/>
            <a:ext cx="5440718" cy="2192948"/>
            <a:chOff x="970369" y="3029338"/>
            <a:chExt cx="1616586" cy="651670"/>
          </a:xfrm>
        </p:grpSpPr>
        <p:sp>
          <p:nvSpPr>
            <p:cNvPr id="17" name="TextBox 16"/>
            <p:cNvSpPr txBox="1"/>
            <p:nvPr/>
          </p:nvSpPr>
          <p:spPr>
            <a:xfrm>
              <a:off x="986755" y="3029338"/>
              <a:ext cx="1600200" cy="13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b="1" dirty="0">
                  <a:latin typeface="Calibri" panose="020F0502020204030204" pitchFamily="34" charset="0"/>
                  <a:cs typeface="Calibri" panose="020F0502020204030204" pitchFamily="34" charset="0"/>
                </a:rPr>
                <a:t>Web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69" y="3162215"/>
              <a:ext cx="1600200" cy="5187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575" dirty="0">
                  <a:latin typeface="FuturaBT Book"/>
                  <a:cs typeface="FuturaBT Book"/>
                </a:rPr>
                <a:t>calstatela.edu</a:t>
              </a:r>
            </a:p>
            <a:p>
              <a:pPr>
                <a:lnSpc>
                  <a:spcPct val="120000"/>
                </a:lnSpc>
              </a:pPr>
              <a:endParaRPr lang="en-US" sz="1182" dirty="0">
                <a:solidFill>
                  <a:srgbClr val="FFFFFF"/>
                </a:solidFill>
                <a:latin typeface="FuturaBT Book"/>
                <a:cs typeface="FuturaBT Book"/>
              </a:endParaRPr>
            </a:p>
            <a:p>
              <a:pPr>
                <a:lnSpc>
                  <a:spcPct val="120000"/>
                </a:lnSpc>
              </a:pPr>
              <a:endParaRPr lang="en-US" sz="1182" dirty="0">
                <a:solidFill>
                  <a:srgbClr val="FFFFFF"/>
                </a:solidFill>
                <a:latin typeface="FuturaBT Book"/>
                <a:cs typeface="FuturaBT Book"/>
              </a:endParaRPr>
            </a:p>
          </p:txBody>
        </p:sp>
      </p:grp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8858139" y="7146697"/>
            <a:ext cx="883313" cy="3"/>
          </a:xfrm>
          <a:prstGeom prst="line">
            <a:avLst/>
          </a:prstGeom>
          <a:ln>
            <a:solidFill>
              <a:srgbClr val="F5CE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858138" y="8181863"/>
            <a:ext cx="883313" cy="3"/>
          </a:xfrm>
          <a:prstGeom prst="line">
            <a:avLst/>
          </a:prstGeom>
          <a:ln>
            <a:solidFill>
              <a:srgbClr val="F5CE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947696" y="5451626"/>
            <a:ext cx="883313" cy="3"/>
          </a:xfrm>
          <a:prstGeom prst="line">
            <a:avLst/>
          </a:prstGeom>
          <a:ln>
            <a:solidFill>
              <a:srgbClr val="F5CE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60ED74-8C5C-B344-AB1A-2819C74AC4A2}"/>
              </a:ext>
            </a:extLst>
          </p:cNvPr>
          <p:cNvCxnSpPr>
            <a:cxnSpLocks/>
          </p:cNvCxnSpPr>
          <p:nvPr/>
        </p:nvCxnSpPr>
        <p:spPr>
          <a:xfrm>
            <a:off x="8858138" y="9261502"/>
            <a:ext cx="883313" cy="3"/>
          </a:xfrm>
          <a:prstGeom prst="line">
            <a:avLst/>
          </a:prstGeom>
          <a:ln>
            <a:solidFill>
              <a:srgbClr val="F5CE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F33C861-F416-614E-B3C9-3D6B3D1E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47" y="3968049"/>
            <a:ext cx="3500373" cy="41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1358</TotalTime>
  <Words>411</Words>
  <Application>Microsoft Macintosh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Futura</vt:lpstr>
      <vt:lpstr>Futura Medium</vt:lpstr>
      <vt:lpstr>FuturaBT Book</vt:lpstr>
      <vt:lpstr>Tisa Offc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Woods, Olympia</cp:lastModifiedBy>
  <cp:revision>60</cp:revision>
  <dcterms:created xsi:type="dcterms:W3CDTF">2010-04-12T23:12:02Z</dcterms:created>
  <dcterms:modified xsi:type="dcterms:W3CDTF">2020-01-08T23:32:10Z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