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2" r:id="rId9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90843" autoAdjust="0"/>
  </p:normalViewPr>
  <p:slideViewPr>
    <p:cSldViewPr>
      <p:cViewPr varScale="1">
        <p:scale>
          <a:sx n="131" d="100"/>
          <a:sy n="131" d="100"/>
        </p:scale>
        <p:origin x="96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11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57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C04FF28-03B0-4C19-B0C8-195946B730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49ED6BB-6BE2-4993-B047-DFC507D3F6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97FD-D5CA-4963-8837-1DD274A47EF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A8DAA7C-2888-4518-91DD-AE8BDFA207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6C08E15-F8CB-487C-B7CC-D992A940F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8C1C-5688-48DA-BBEC-2EA0E5E4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5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D2338FA1-FECE-4B74-AF69-0B375BA4942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211405F7-3804-4F09-B55E-56FADDA5F08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7212" y="1283729"/>
            <a:ext cx="3103879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pic>
        <p:nvPicPr>
          <p:cNvPr id="28" name="图片 27" descr="Artosyn Slogon 2015">
            <a:extLst>
              <a:ext uri="{FF2B5EF4-FFF2-40B4-BE49-F238E27FC236}">
                <a16:creationId xmlns:a16="http://schemas.microsoft.com/office/drawing/2014/main" xmlns="" id="{5819F12D-280A-4213-97E4-28B7975E833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FEDDADCB-2498-4F0F-A9FB-3B04280B037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pic>
        <p:nvPicPr>
          <p:cNvPr id="7" name="图片 6" descr="Artosyn Slogon 2015">
            <a:extLst>
              <a:ext uri="{FF2B5EF4-FFF2-40B4-BE49-F238E27FC236}">
                <a16:creationId xmlns:a16="http://schemas.microsoft.com/office/drawing/2014/main" xmlns="" id="{4B7F3A1B-0D9D-4FE8-8ADE-39825C0DBAC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514350"/>
            <a:ext cx="3585210" cy="2200275"/>
          </a:xfrm>
          <a:custGeom>
            <a:avLst/>
            <a:gdLst/>
            <a:ahLst/>
            <a:cxnLst/>
            <a:rect l="l" t="t" r="r" b="b"/>
            <a:pathLst>
              <a:path w="3585210" h="2200275">
                <a:moveTo>
                  <a:pt x="0" y="0"/>
                </a:moveTo>
                <a:lnTo>
                  <a:pt x="0" y="2200274"/>
                </a:lnTo>
                <a:lnTo>
                  <a:pt x="3584632" y="1428749"/>
                </a:lnTo>
                <a:lnTo>
                  <a:pt x="0" y="0"/>
                </a:lnTo>
                <a:close/>
              </a:path>
            </a:pathLst>
          </a:custGeom>
          <a:solidFill>
            <a:srgbClr val="BB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1095" y="1523"/>
            <a:ext cx="5293995" cy="1941830"/>
          </a:xfrm>
          <a:custGeom>
            <a:avLst/>
            <a:gdLst/>
            <a:ahLst/>
            <a:cxnLst/>
            <a:rect l="l" t="t" r="r" b="b"/>
            <a:pathLst>
              <a:path w="5293995" h="1941830">
                <a:moveTo>
                  <a:pt x="3482891" y="0"/>
                </a:moveTo>
                <a:lnTo>
                  <a:pt x="0" y="0"/>
                </a:lnTo>
                <a:lnTo>
                  <a:pt x="2325120" y="1941576"/>
                </a:lnTo>
                <a:lnTo>
                  <a:pt x="5293750" y="1646"/>
                </a:lnTo>
                <a:lnTo>
                  <a:pt x="3482891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86215" y="0"/>
            <a:ext cx="5556250" cy="4415155"/>
          </a:xfrm>
          <a:custGeom>
            <a:avLst/>
            <a:gdLst/>
            <a:ahLst/>
            <a:cxnLst/>
            <a:rect l="l" t="t" r="r" b="b"/>
            <a:pathLst>
              <a:path w="5556250" h="4415155">
                <a:moveTo>
                  <a:pt x="5556138" y="0"/>
                </a:moveTo>
                <a:lnTo>
                  <a:pt x="2970154" y="0"/>
                </a:lnTo>
                <a:lnTo>
                  <a:pt x="0" y="1943099"/>
                </a:lnTo>
                <a:lnTo>
                  <a:pt x="3886199" y="4414835"/>
                </a:lnTo>
                <a:lnTo>
                  <a:pt x="5556138" y="2971799"/>
                </a:lnTo>
                <a:lnTo>
                  <a:pt x="555613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3" y="1646"/>
            <a:ext cx="3585210" cy="1941830"/>
          </a:xfrm>
          <a:custGeom>
            <a:avLst/>
            <a:gdLst/>
            <a:ahLst/>
            <a:cxnLst/>
            <a:rect l="l" t="t" r="r" b="b"/>
            <a:pathLst>
              <a:path w="3585210" h="1941830">
                <a:moveTo>
                  <a:pt x="1265241" y="0"/>
                </a:moveTo>
                <a:lnTo>
                  <a:pt x="0" y="0"/>
                </a:lnTo>
                <a:lnTo>
                  <a:pt x="0" y="512704"/>
                </a:lnTo>
                <a:lnTo>
                  <a:pt x="3584632" y="1941454"/>
                </a:lnTo>
                <a:lnTo>
                  <a:pt x="1265241" y="0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pic>
        <p:nvPicPr>
          <p:cNvPr id="46" name="图片 45" descr="Artosyn Slogon 2015">
            <a:extLst>
              <a:ext uri="{FF2B5EF4-FFF2-40B4-BE49-F238E27FC236}">
                <a16:creationId xmlns:a16="http://schemas.microsoft.com/office/drawing/2014/main" xmlns="" id="{D35CE1A0-67D8-4684-98CE-8DE817A7AFA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8ABAEE6C-6F22-41AC-BA92-683457B8FFF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" y="271462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99799"/>
            <a:ext cx="9143999" cy="2437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98" y="980326"/>
            <a:ext cx="8007803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C76D9C48-F9B0-4660-AA24-B9F3B050C996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B75EBE-CF31-4C1F-AD22-AC3F350AA08E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0311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687423" y="3633300"/>
            <a:ext cx="5212080" cy="381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800"/>
              </a:lnSpc>
            </a:pPr>
            <a:r>
              <a:rPr lang="en-US" sz="2500" b="1" spc="-15" dirty="0" smtClean="0">
                <a:solidFill>
                  <a:srgbClr val="072C61"/>
                </a:solidFill>
                <a:latin typeface="Arial"/>
                <a:cs typeface="Arial"/>
              </a:rPr>
              <a:t>NVDLA SDP Architecture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908" y="4388278"/>
            <a:ext cx="410524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Cong Liu</a:t>
            </a:r>
          </a:p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16/11/2007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298C277-9F34-496D-9038-B05334A8F3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" y="2706526"/>
            <a:ext cx="1591310" cy="579755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126" y="2472832"/>
            <a:ext cx="1281113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Pipeline Stage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76350"/>
            <a:ext cx="3443288" cy="28976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6400" y="2358571"/>
            <a:ext cx="3443288" cy="471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6380" y="1048495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05977" y="9715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892" y="1301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009" y="1733550"/>
            <a:ext cx="2900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edicated hardware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Look-Up-Table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2688" y="1116493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onto individual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(activation)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792" y="294485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0786" y="3257550"/>
                <a:ext cx="15490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ma</m:t>
                          </m:r>
                          <m:func>
                            <m:func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fName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6" y="3257550"/>
                <a:ext cx="154901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101961" r="-23529" b="-15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76380" y="3764215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是个很小的函数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53529" y="4147907"/>
                <a:ext cx="1574021" cy="524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   (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9" y="4147907"/>
                <a:ext cx="1574021" cy="524054"/>
              </a:xfrm>
              <a:prstGeom prst="rect">
                <a:avLst/>
              </a:prstGeom>
              <a:blipFill rotWithShape="0">
                <a:blip r:embed="rId3"/>
                <a:stretch>
                  <a:fillRect t="-60465" r="-23643" b="-95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038600" y="2129905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normalize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72000" y="2401492"/>
                <a:ext cx="244169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den>
                      </m:f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01492"/>
                <a:ext cx="2441694" cy="495649"/>
              </a:xfrm>
              <a:prstGeom prst="rect">
                <a:avLst/>
              </a:prstGeom>
              <a:blipFill rotWithShape="0"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72000" y="3290300"/>
                <a:ext cx="1921680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90300"/>
                <a:ext cx="1921680" cy="500650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4067809" y="299248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77345" y="3943350"/>
            <a:ext cx="98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28270" y="4372484"/>
                <a:ext cx="24854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70" y="4372484"/>
                <a:ext cx="2485424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8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990421"/>
            <a:ext cx="4319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Scaling 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Factor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Addition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Operation (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sub multiply max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2806184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factor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060" y="36346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747" y="2680773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21603" y="354920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954711" y="3426088"/>
            <a:ext cx="2841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per-layer       : register</a:t>
            </a:r>
          </a:p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per-channel  : memory interface</a:t>
            </a:r>
          </a:p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per-feature   : memory interface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4711" y="2654471"/>
            <a:ext cx="2841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per-layer       : register</a:t>
            </a:r>
          </a:p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per-channel  : memory interface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945875"/>
            <a:ext cx="2606675" cy="31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Configure Register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00150"/>
            <a:ext cx="2743200" cy="3653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238" y="892373"/>
            <a:ext cx="187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ing-pang register file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62" y="1140193"/>
            <a:ext cx="4115051" cy="1463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211" y="2935111"/>
            <a:ext cx="4345488" cy="1609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93712" y="243101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65112" y="441221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45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99" y="911051"/>
            <a:ext cx="7619999" cy="3260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24796"/>
            <a:ext cx="762000" cy="277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324350"/>
            <a:ext cx="762000" cy="2774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104508"/>
            <a:ext cx="2042886" cy="772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1581150"/>
            <a:ext cx="1855082" cy="3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Next 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8098" y="1123950"/>
            <a:ext cx="8007803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/>
              <a:t>Data format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/>
              <a:t>Implementation of functions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smtClean="0"/>
              <a:t>Detailed Timing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8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93571" y="142875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384" y="257175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77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166</Words>
  <Application>Microsoft Office PowerPoint</Application>
  <PresentationFormat>全屏显示(16:9)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PowerPoint 演示文稿</vt:lpstr>
      <vt:lpstr>Pipeline Stage</vt:lpstr>
      <vt:lpstr>Function</vt:lpstr>
      <vt:lpstr>Function</vt:lpstr>
      <vt:lpstr>Configure Register</vt:lpstr>
      <vt:lpstr>Architecture</vt:lpstr>
      <vt:lpstr>Next Work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User</cp:lastModifiedBy>
  <cp:revision>86</cp:revision>
  <dcterms:created xsi:type="dcterms:W3CDTF">2017-09-05T16:18:17Z</dcterms:created>
  <dcterms:modified xsi:type="dcterms:W3CDTF">2017-11-16T03:44:36Z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2017-09-05T00:00:00Z</vt:filetime>
  </property>
</Properties>
</file>