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94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tensorflow</a:t>
            </a:r>
            <a:r>
              <a:rPr lang="zh-CN" altLang="en-US" dirty="0"/>
              <a:t>的神经网络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沈</a:t>
            </a:r>
            <a:r>
              <a:rPr lang="zh-CN" altLang="en-US" dirty="0" smtClean="0"/>
              <a:t>沙</a:t>
            </a:r>
            <a:r>
              <a:rPr lang="en-US" altLang="zh-CN" dirty="0"/>
              <a:t> </a:t>
            </a:r>
            <a:r>
              <a:rPr lang="en-US" altLang="zh-CN" dirty="0" smtClean="0"/>
              <a:t>2017/11/22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53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Inception Layer</a:t>
            </a:r>
            <a:endParaRPr lang="zh-CN" altLang="en-US" dirty="0"/>
          </a:p>
        </p:txBody>
      </p:sp>
      <p:pic>
        <p:nvPicPr>
          <p:cNvPr id="2050" name="Picture 2" descr="http://img.blog.csdn.net/20170612110417837?watermark/2/text/aHR0cDovL2Jsb2cuY3Nkbi5uZXQvbWFyc2poYW8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5324"/>
            <a:ext cx="8612464" cy="25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5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图像识别性能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556792"/>
            <a:ext cx="4248473" cy="387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1944"/>
            <a:ext cx="381099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1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en-US" altLang="zh-CN" dirty="0" smtClean="0"/>
          </a:p>
          <a:p>
            <a:r>
              <a:rPr lang="zh-CN" altLang="en-US" dirty="0" smtClean="0"/>
              <a:t>人工神经网络</a:t>
            </a:r>
            <a:endParaRPr lang="en-US" altLang="zh-CN" dirty="0" smtClean="0"/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深度学习</a:t>
            </a:r>
            <a:endParaRPr lang="en-US" altLang="zh-CN" dirty="0" smtClean="0"/>
          </a:p>
          <a:p>
            <a:r>
              <a:rPr lang="zh-CN" altLang="en-US" dirty="0" smtClean="0"/>
              <a:t>深度学习框架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8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深度学习框架对比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en-US" altLang="zh-CN" dirty="0" smtClean="0"/>
              <a:t>CNTK</a:t>
            </a:r>
          </a:p>
          <a:p>
            <a:r>
              <a:rPr lang="en-US" altLang="zh-CN" dirty="0" smtClean="0"/>
              <a:t>Torch</a:t>
            </a:r>
          </a:p>
          <a:p>
            <a:r>
              <a:rPr lang="en-US" altLang="zh-CN" dirty="0" err="1" smtClean="0"/>
              <a:t>PaddlePaddle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7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Tensoflow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安装 </a:t>
            </a:r>
            <a:r>
              <a:rPr lang="en-US" altLang="zh-CN" dirty="0" smtClean="0"/>
              <a:t>CPU/GPU version 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/>
            <a:r>
              <a:rPr lang="en-US" altLang="zh-CN" dirty="0"/>
              <a:t>pip install --ignore-installed –upgrade 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/>
            <a:r>
              <a:rPr lang="en-US" altLang="zh-CN" dirty="0"/>
              <a:t>pip install --ignore-installed –upgrade </a:t>
            </a:r>
            <a:r>
              <a:rPr lang="en-US" altLang="zh-CN" dirty="0" err="1" smtClean="0"/>
              <a:t>tensorflow-gpu</a:t>
            </a:r>
            <a:endParaRPr lang="en-US" altLang="zh-CN" dirty="0" smtClean="0"/>
          </a:p>
          <a:p>
            <a:r>
              <a:rPr lang="en-US" altLang="zh-CN" dirty="0" err="1"/>
              <a:t>Tensorflow</a:t>
            </a:r>
            <a:r>
              <a:rPr lang="en-US" altLang="zh-CN" dirty="0"/>
              <a:t> 1.4 GPU</a:t>
            </a:r>
            <a:r>
              <a:rPr lang="zh-CN" altLang="en-US" dirty="0"/>
              <a:t>加速依赖包</a:t>
            </a:r>
            <a:endParaRPr lang="en-US" altLang="zh-CN" dirty="0"/>
          </a:p>
          <a:p>
            <a:pPr lvl="1"/>
            <a:r>
              <a:rPr lang="en-US" altLang="zh-CN" dirty="0"/>
              <a:t>CUDA 8.0</a:t>
            </a:r>
          </a:p>
          <a:p>
            <a:pPr lvl="1"/>
            <a:r>
              <a:rPr lang="en-US" altLang="zh-CN" dirty="0"/>
              <a:t>cudnn-8.0-windows10-x64-v6.0</a:t>
            </a:r>
          </a:p>
          <a:p>
            <a:pPr lvl="1"/>
            <a:r>
              <a:rPr lang="en-US" altLang="zh-CN" dirty="0"/>
              <a:t>Copy </a:t>
            </a:r>
            <a:r>
              <a:rPr lang="en-US" altLang="zh-CN" dirty="0" err="1"/>
              <a:t>cudnn</a:t>
            </a:r>
            <a:r>
              <a:rPr lang="zh-CN" altLang="en-US" dirty="0"/>
              <a:t>文件至</a:t>
            </a:r>
            <a:r>
              <a:rPr lang="en-US" altLang="zh-CN" dirty="0" err="1"/>
              <a:t>cuda</a:t>
            </a:r>
            <a:r>
              <a:rPr lang="zh-CN" altLang="en-US" dirty="0"/>
              <a:t>安装处</a:t>
            </a:r>
            <a:endParaRPr lang="en-US" altLang="zh-CN" dirty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Python3.5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Anaconda</a:t>
            </a:r>
            <a:r>
              <a:rPr lang="zh-CN" altLang="en-US" smtClean="0"/>
              <a:t>版本）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094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 as an example</a:t>
            </a:r>
            <a:endParaRPr lang="zh-CN" altLang="en-US" dirty="0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9" y="1340768"/>
            <a:ext cx="80295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466499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卷积层：</a:t>
            </a:r>
            <a:r>
              <a:rPr lang="en-US" altLang="zh-CN" dirty="0"/>
              <a:t>5</a:t>
            </a:r>
            <a:r>
              <a:rPr lang="zh-CN" altLang="en-US" dirty="0"/>
              <a:t>层 </a:t>
            </a:r>
            <a:br>
              <a:rPr lang="zh-CN" altLang="en-US" dirty="0"/>
            </a:br>
            <a:r>
              <a:rPr lang="zh-CN" altLang="en-US" dirty="0"/>
              <a:t>全连接层：</a:t>
            </a:r>
            <a:r>
              <a:rPr lang="en-US" altLang="zh-CN" dirty="0"/>
              <a:t>3</a:t>
            </a:r>
            <a:r>
              <a:rPr lang="zh-CN" altLang="en-US" dirty="0"/>
              <a:t>层 </a:t>
            </a:r>
            <a:br>
              <a:rPr lang="zh-CN" altLang="en-US" dirty="0"/>
            </a:br>
            <a:r>
              <a:rPr lang="zh-CN" altLang="en-US" dirty="0"/>
              <a:t>深度：</a:t>
            </a:r>
            <a:r>
              <a:rPr lang="en-US" altLang="zh-CN" dirty="0"/>
              <a:t>8</a:t>
            </a:r>
            <a:r>
              <a:rPr lang="zh-CN" altLang="en-US" dirty="0"/>
              <a:t>层 </a:t>
            </a:r>
            <a:br>
              <a:rPr lang="zh-CN" altLang="en-US" dirty="0"/>
            </a:br>
            <a:r>
              <a:rPr lang="zh-CN" altLang="en-US" dirty="0"/>
              <a:t>参数个数：</a:t>
            </a:r>
            <a:r>
              <a:rPr lang="en-US" altLang="zh-CN" dirty="0"/>
              <a:t>60M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神经元个数：</a:t>
            </a:r>
            <a:r>
              <a:rPr lang="en-US" altLang="zh-CN" dirty="0"/>
              <a:t>650k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分类数目：</a:t>
            </a:r>
            <a:r>
              <a:rPr lang="en-US" altLang="zh-CN" dirty="0"/>
              <a:t>1000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9677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code for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1265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0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实测效果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3873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64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源码阅读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https://www.tensorflow.org/api_docs</a:t>
            </a:r>
            <a:endParaRPr lang="en-US" altLang="zh-CN" dirty="0" smtClean="0"/>
          </a:p>
          <a:p>
            <a:r>
              <a:rPr lang="en-US" altLang="zh-CN" dirty="0" smtClean="0"/>
              <a:t>tf.nn.conv2d:Final </a:t>
            </a:r>
            <a:r>
              <a:rPr lang="en-US" altLang="zh-CN" dirty="0" smtClean="0"/>
              <a:t>implemented in GPU CUDA or CPU assembly</a:t>
            </a:r>
          </a:p>
          <a:p>
            <a:r>
              <a:rPr lang="en-US" altLang="zh-CN" dirty="0" smtClean="0"/>
              <a:t>tf.nn.conv2d </a:t>
            </a:r>
            <a:r>
              <a:rPr lang="en-US" altLang="zh-CN" dirty="0"/>
              <a:t>-&gt; </a:t>
            </a:r>
            <a:r>
              <a:rPr lang="en-US" altLang="zh-CN" dirty="0" smtClean="0"/>
              <a:t>tf.nn_ops.conv2d </a:t>
            </a:r>
            <a:r>
              <a:rPr lang="en-US" altLang="zh-CN" dirty="0"/>
              <a:t>-&gt; </a:t>
            </a:r>
            <a:r>
              <a:rPr lang="en-US" altLang="zh-CN" dirty="0" smtClean="0"/>
              <a:t>tf.gen_nn_ops.conv2d </a:t>
            </a:r>
            <a:r>
              <a:rPr lang="en-US" altLang="zh-CN" dirty="0"/>
              <a:t>-&gt; _</a:t>
            </a:r>
            <a:r>
              <a:rPr lang="en-US" altLang="zh-CN" dirty="0" err="1"/>
              <a:t>op_def_lib.apply_op</a:t>
            </a:r>
            <a:r>
              <a:rPr lang="en-US" altLang="zh-CN" dirty="0"/>
              <a:t>("Conv2D", ...) -&gt; </a:t>
            </a:r>
            <a:r>
              <a:rPr lang="en-US" altLang="zh-CN" dirty="0"/>
              <a:t>tensorflow/core/kernels/conv_ops.cc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34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GoogLeNet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0" y="1484784"/>
            <a:ext cx="7848872" cy="50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1187460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http://blog.csdn.net/marsjhao/article/details/73088850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2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131</Words>
  <Application>Microsoft Office PowerPoint</Application>
  <PresentationFormat>全屏显示(4:3)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基于tensorflow的神经网络实现</vt:lpstr>
      <vt:lpstr>深度学习的基本概念</vt:lpstr>
      <vt:lpstr>深度学习框架对比</vt:lpstr>
      <vt:lpstr>Tensoflow在windows上的安装</vt:lpstr>
      <vt:lpstr>AlexNet as an example</vt:lpstr>
      <vt:lpstr>Tensorflow code for AlexNet </vt:lpstr>
      <vt:lpstr>实测效果</vt:lpstr>
      <vt:lpstr>Tensorflow API源码阅读</vt:lpstr>
      <vt:lpstr>GoogLeNet</vt:lpstr>
      <vt:lpstr>Inception Layer</vt:lpstr>
      <vt:lpstr>图像识别性能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基于tensorflow的神经网络实现</dc:title>
  <dc:creator>沈沙</dc:creator>
  <cp:lastModifiedBy>沈沙</cp:lastModifiedBy>
  <cp:revision>40</cp:revision>
  <dcterms:created xsi:type="dcterms:W3CDTF">2017-11-22T02:17:35Z</dcterms:created>
  <dcterms:modified xsi:type="dcterms:W3CDTF">2017-11-23T03:37:04Z</dcterms:modified>
</cp:coreProperties>
</file>