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3" r:id="rId4"/>
    <p:sldId id="264" r:id="rId5"/>
    <p:sldId id="265" r:id="rId6"/>
    <p:sldId id="266" r:id="rId7"/>
    <p:sldId id="262" r:id="rId8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0843" autoAdjust="0"/>
  </p:normalViewPr>
  <p:slideViewPr>
    <p:cSldViewPr>
      <p:cViewPr varScale="1">
        <p:scale>
          <a:sx n="131" d="100"/>
          <a:sy n="131" d="100"/>
        </p:scale>
        <p:origin x="96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11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57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C04FF28-03B0-4C19-B0C8-195946B73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49ED6BB-6BE2-4993-B047-DFC507D3F6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97FD-D5CA-4963-8837-1DD274A47EF2}" type="datetimeFigureOut">
              <a:rPr lang="zh-CN" altLang="en-US" smtClean="0"/>
              <a:t>2017/11/23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A8DAA7C-2888-4518-91DD-AE8BDFA20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6C08E15-F8CB-487C-B7CC-D992A940F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8C1C-5688-48DA-BBEC-2EA0E5E4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="" xmlns:a16="http://schemas.microsoft.com/office/drawing/2014/main" id="{D2338FA1-FECE-4B74-AF69-0B375BA4942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="" xmlns:a16="http://schemas.microsoft.com/office/drawing/2014/main" id="{211405F7-3804-4F09-B55E-56FADDA5F08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12" y="1283729"/>
            <a:ext cx="310387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pic>
        <p:nvPicPr>
          <p:cNvPr id="28" name="图片 27" descr="Artosyn Slogon 2015">
            <a:extLst>
              <a:ext uri="{FF2B5EF4-FFF2-40B4-BE49-F238E27FC236}">
                <a16:creationId xmlns="" xmlns:a16="http://schemas.microsoft.com/office/drawing/2014/main" id="{5819F12D-280A-4213-97E4-28B7975E833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FEDDADCB-2498-4F0F-A9FB-3B04280B03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pic>
        <p:nvPicPr>
          <p:cNvPr id="7" name="图片 6" descr="Artosyn Slogon 2015">
            <a:extLst>
              <a:ext uri="{FF2B5EF4-FFF2-40B4-BE49-F238E27FC236}">
                <a16:creationId xmlns="" xmlns:a16="http://schemas.microsoft.com/office/drawing/2014/main" id="{4B7F3A1B-0D9D-4FE8-8ADE-39825C0DBAC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514350"/>
            <a:ext cx="3585210" cy="2200275"/>
          </a:xfrm>
          <a:custGeom>
            <a:avLst/>
            <a:gdLst/>
            <a:ahLst/>
            <a:cxnLst/>
            <a:rect l="l" t="t" r="r" b="b"/>
            <a:pathLst>
              <a:path w="3585210" h="2200275">
                <a:moveTo>
                  <a:pt x="0" y="0"/>
                </a:moveTo>
                <a:lnTo>
                  <a:pt x="0" y="2200274"/>
                </a:lnTo>
                <a:lnTo>
                  <a:pt x="3584632" y="1428749"/>
                </a:lnTo>
                <a:lnTo>
                  <a:pt x="0" y="0"/>
                </a:lnTo>
                <a:close/>
              </a:path>
            </a:pathLst>
          </a:custGeom>
          <a:solidFill>
            <a:srgbClr val="BB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1095" y="1523"/>
            <a:ext cx="5293995" cy="1941830"/>
          </a:xfrm>
          <a:custGeom>
            <a:avLst/>
            <a:gdLst/>
            <a:ahLst/>
            <a:cxnLst/>
            <a:rect l="l" t="t" r="r" b="b"/>
            <a:pathLst>
              <a:path w="5293995" h="1941830">
                <a:moveTo>
                  <a:pt x="3482891" y="0"/>
                </a:moveTo>
                <a:lnTo>
                  <a:pt x="0" y="0"/>
                </a:lnTo>
                <a:lnTo>
                  <a:pt x="2325120" y="1941576"/>
                </a:lnTo>
                <a:lnTo>
                  <a:pt x="5293750" y="1646"/>
                </a:lnTo>
                <a:lnTo>
                  <a:pt x="3482891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86215" y="0"/>
            <a:ext cx="5556250" cy="4415155"/>
          </a:xfrm>
          <a:custGeom>
            <a:avLst/>
            <a:gdLst/>
            <a:ahLst/>
            <a:cxnLst/>
            <a:rect l="l" t="t" r="r" b="b"/>
            <a:pathLst>
              <a:path w="5556250" h="4415155">
                <a:moveTo>
                  <a:pt x="5556138" y="0"/>
                </a:moveTo>
                <a:lnTo>
                  <a:pt x="2970154" y="0"/>
                </a:lnTo>
                <a:lnTo>
                  <a:pt x="0" y="1943099"/>
                </a:lnTo>
                <a:lnTo>
                  <a:pt x="3886199" y="4414835"/>
                </a:lnTo>
                <a:lnTo>
                  <a:pt x="5556138" y="2971799"/>
                </a:lnTo>
                <a:lnTo>
                  <a:pt x="55561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3" y="1646"/>
            <a:ext cx="3585210" cy="1941830"/>
          </a:xfrm>
          <a:custGeom>
            <a:avLst/>
            <a:gdLst/>
            <a:ahLst/>
            <a:cxnLst/>
            <a:rect l="l" t="t" r="r" b="b"/>
            <a:pathLst>
              <a:path w="3585210" h="1941830">
                <a:moveTo>
                  <a:pt x="1265241" y="0"/>
                </a:moveTo>
                <a:lnTo>
                  <a:pt x="0" y="0"/>
                </a:lnTo>
                <a:lnTo>
                  <a:pt x="0" y="512704"/>
                </a:lnTo>
                <a:lnTo>
                  <a:pt x="3584632" y="1941454"/>
                </a:lnTo>
                <a:lnTo>
                  <a:pt x="1265241" y="0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pic>
        <p:nvPicPr>
          <p:cNvPr id="46" name="图片 45" descr="Artosyn Slogon 2015">
            <a:extLst>
              <a:ext uri="{FF2B5EF4-FFF2-40B4-BE49-F238E27FC236}">
                <a16:creationId xmlns="" xmlns:a16="http://schemas.microsoft.com/office/drawing/2014/main" id="{D35CE1A0-67D8-4684-98CE-8DE817A7AFA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8ABAEE6C-6F22-41AC-BA92-683457B8FFF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" y="271462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="" xmlns:a16="http://schemas.microsoft.com/office/drawing/2014/main" id="{C76D9C48-F9B0-4660-AA24-B9F3B050C996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BB75EBE-CF31-4C1F-AD22-AC3F350AA08E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031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687423" y="3633300"/>
            <a:ext cx="5212080" cy="381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800"/>
              </a:lnSpc>
            </a:pPr>
            <a:r>
              <a:rPr lang="en-US" sz="2500" b="1" spc="-15" dirty="0" smtClean="0">
                <a:solidFill>
                  <a:srgbClr val="072C61"/>
                </a:solidFill>
                <a:latin typeface="Arial"/>
                <a:cs typeface="Arial"/>
              </a:rPr>
              <a:t>NVDLA SDP Architecture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908" y="4388278"/>
            <a:ext cx="410524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Cong Liu</a:t>
            </a:r>
          </a:p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16/11/2007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298C277-9F34-496D-9038-B05334A8F3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" y="2706526"/>
            <a:ext cx="1591310" cy="579755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126" y="2472832"/>
            <a:ext cx="1281113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99" y="911051"/>
            <a:ext cx="7619999" cy="3260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24796"/>
            <a:ext cx="762000" cy="277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324350"/>
            <a:ext cx="762000" cy="2774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104508"/>
            <a:ext cx="2042886" cy="772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1581150"/>
            <a:ext cx="1855082" cy="3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BS/BN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57681"/>
            <a:ext cx="1726352" cy="34718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53000" y="1123950"/>
            <a:ext cx="29225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[511:0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	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[527:0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	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33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bit: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1:22   23:26   27:30   31:32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[527:0]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33 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[799:0]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+ 16 x 49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bit: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0:9   10:12   13:22   23:26   27:28   29:30   31:48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[799:784]  = ~(</a:t>
            </a:r>
            <a:r>
              <a:rPr lang="zh-C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符号位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TRT </a:t>
            </a:r>
            <a:r>
              <a:rPr lang="zh-CN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（精度调整和</a:t>
            </a:r>
            <a:r>
              <a:rPr lang="en-US" altLang="zh-C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</a:t>
            </a:r>
            <a:r>
              <a:rPr lang="zh-CN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[799:0]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+ 16 x 49 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[511:0] 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</a:t>
            </a:r>
            <a:r>
              <a:rPr lang="zh-C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1:30  31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5200" y="3266986"/>
            <a:ext cx="1739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[511:0] 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[511:0]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9000" y="67841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conv5 relu5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724400" y="1123950"/>
            <a:ext cx="0" cy="3139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73816" y="1385393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73816" y="244512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3816" y="3567068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&gt;&gt;21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EW   CVT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43400" y="3062544"/>
            <a:ext cx="196079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[511:0] 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[272:0]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16+16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* scale +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16 bit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points respectively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021" y="835901"/>
            <a:ext cx="1739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[511:0] 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 [511:0]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16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32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6624"/>
            <a:ext cx="2057400" cy="33118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1321" y="130526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pack: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24999"/>
            <a:ext cx="4423321" cy="4483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90800" y="348615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LUT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41" y="1885950"/>
            <a:ext cx="2324100" cy="22448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24150"/>
            <a:ext cx="1066800" cy="6219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724150"/>
            <a:ext cx="1015558" cy="6219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964412"/>
            <a:ext cx="1007873" cy="5555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24400" y="3717012"/>
                <a:ext cx="1685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sigmoid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17012"/>
                <a:ext cx="168559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303" t="-28889" r="-361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6248400" y="3346141"/>
            <a:ext cx="76200" cy="37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</p:cNvCxnSpPr>
          <p:nvPr/>
        </p:nvCxnSpPr>
        <p:spPr>
          <a:xfrm>
            <a:off x="4927379" y="3346141"/>
            <a:ext cx="787621" cy="37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5" idx="0"/>
          </p:cNvCxnSpPr>
          <p:nvPr/>
        </p:nvCxnSpPr>
        <p:spPr>
          <a:xfrm flipH="1">
            <a:off x="4927379" y="2519968"/>
            <a:ext cx="605758" cy="20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4" idx="0"/>
          </p:cNvCxnSpPr>
          <p:nvPr/>
        </p:nvCxnSpPr>
        <p:spPr>
          <a:xfrm>
            <a:off x="5533137" y="2519968"/>
            <a:ext cx="715263" cy="204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927" y="1257350"/>
            <a:ext cx="682417" cy="469316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25" idx="2"/>
            <a:endCxn id="6" idx="0"/>
          </p:cNvCxnSpPr>
          <p:nvPr/>
        </p:nvCxnSpPr>
        <p:spPr>
          <a:xfrm>
            <a:off x="5533136" y="1726666"/>
            <a:ext cx="1" cy="23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Float to Fixed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71550"/>
            <a:ext cx="4722588" cy="26322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5800" y="3943350"/>
            <a:ext cx="3324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shift value (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a+b-c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be configured to DLA</a:t>
            </a:r>
            <a:endParaRPr lang="zh-CN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93571" y="142875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384" y="257175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113</Words>
  <Application>Microsoft Office PowerPoint</Application>
  <PresentationFormat>全屏显示(16:9)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Calibri</vt:lpstr>
      <vt:lpstr>Cambria Math</vt:lpstr>
      <vt:lpstr>Times New Roman</vt:lpstr>
      <vt:lpstr>Office Theme</vt:lpstr>
      <vt:lpstr>PowerPoint 演示文稿</vt:lpstr>
      <vt:lpstr>Architecture</vt:lpstr>
      <vt:lpstr>BS/BN</vt:lpstr>
      <vt:lpstr>EW   CVT</vt:lpstr>
      <vt:lpstr>LUT</vt:lpstr>
      <vt:lpstr>Float to Fixed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96</cp:revision>
  <dcterms:created xsi:type="dcterms:W3CDTF">2017-09-05T16:18:17Z</dcterms:created>
  <dcterms:modified xsi:type="dcterms:W3CDTF">2017-11-23T05:09:13Z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2017-09-05T00:00:00Z</vt:filetime>
  </property>
</Properties>
</file>